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1"/>
  </p:notesMasterIdLst>
  <p:sldIdLst>
    <p:sldId id="257" r:id="rId2"/>
    <p:sldId id="265" r:id="rId3"/>
    <p:sldId id="285" r:id="rId4"/>
    <p:sldId id="271" r:id="rId5"/>
    <p:sldId id="272" r:id="rId6"/>
    <p:sldId id="311" r:id="rId7"/>
    <p:sldId id="331" r:id="rId8"/>
    <p:sldId id="273" r:id="rId9"/>
    <p:sldId id="274" r:id="rId10"/>
    <p:sldId id="278" r:id="rId11"/>
    <p:sldId id="284" r:id="rId12"/>
    <p:sldId id="305" r:id="rId13"/>
    <p:sldId id="279" r:id="rId14"/>
    <p:sldId id="286" r:id="rId15"/>
    <p:sldId id="275" r:id="rId16"/>
    <p:sldId id="306" r:id="rId17"/>
    <p:sldId id="276" r:id="rId18"/>
    <p:sldId id="281" r:id="rId19"/>
    <p:sldId id="312" r:id="rId20"/>
    <p:sldId id="307" r:id="rId21"/>
    <p:sldId id="308" r:id="rId22"/>
    <p:sldId id="309" r:id="rId23"/>
    <p:sldId id="310" r:id="rId24"/>
    <p:sldId id="282" r:id="rId25"/>
    <p:sldId id="283"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13" r:id="rId45"/>
    <p:sldId id="332" r:id="rId46"/>
    <p:sldId id="333" r:id="rId47"/>
    <p:sldId id="334" r:id="rId48"/>
    <p:sldId id="314" r:id="rId49"/>
    <p:sldId id="335" r:id="rId50"/>
    <p:sldId id="336" r:id="rId51"/>
    <p:sldId id="315" r:id="rId52"/>
    <p:sldId id="316" r:id="rId53"/>
    <p:sldId id="317" r:id="rId54"/>
    <p:sldId id="318" r:id="rId55"/>
    <p:sldId id="319" r:id="rId56"/>
    <p:sldId id="320" r:id="rId57"/>
    <p:sldId id="321" r:id="rId58"/>
    <p:sldId id="322" r:id="rId59"/>
    <p:sldId id="323" r:id="rId60"/>
    <p:sldId id="324" r:id="rId61"/>
    <p:sldId id="325" r:id="rId62"/>
    <p:sldId id="326" r:id="rId63"/>
    <p:sldId id="327" r:id="rId64"/>
    <p:sldId id="337" r:id="rId65"/>
    <p:sldId id="338" r:id="rId66"/>
    <p:sldId id="339" r:id="rId67"/>
    <p:sldId id="328" r:id="rId68"/>
    <p:sldId id="329" r:id="rId69"/>
    <p:sldId id="330"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41"/>
    <p:restoredTop sz="94674"/>
  </p:normalViewPr>
  <p:slideViewPr>
    <p:cSldViewPr snapToGrid="0" snapToObjects="1">
      <p:cViewPr varScale="1">
        <p:scale>
          <a:sx n="124" d="100"/>
          <a:sy n="124" d="100"/>
        </p:scale>
        <p:origin x="36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3-26T05:51:34.472"/>
    </inkml:context>
    <inkml:brush xml:id="br0">
      <inkml:brushProperty name="width" value="0.05292" units="cm"/>
      <inkml:brushProperty name="height" value="0.05292" units="cm"/>
      <inkml:brushProperty name="color" value="#0070C0"/>
    </inkml:brush>
  </inkml:definitions>
  <inkml:trace contextRef="#ctx0" brushRef="#br0">12799 11757 0,'0'0'0,"0"0"0,0 0 15,0 0-15,0-24 0,0 24 0,0 0 16,0 0-16,0 0 0,0 0 0,0 0 0,0 0 15,0 24-15,0-24 0,0 0 0,0 0 0,0 0 16,0 0-16,0 0 0,0 0 0,0 25 16</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0-22T21:26:32.257"/>
    </inkml:context>
    <inkml:brush xml:id="br0">
      <inkml:brushProperty name="width" value="0.10583" units="cm"/>
      <inkml:brushProperty name="height" value="0.10583" units="cm"/>
      <inkml:brushProperty name="color" value="#0070C0"/>
    </inkml:brush>
    <inkml:brush xml:id="br1">
      <inkml:brushProperty name="width" value="0.10583" units="cm"/>
      <inkml:brushProperty name="height" value="0.10583" units="cm"/>
      <inkml:brushProperty name="color" value="#7030A0"/>
    </inkml:brush>
    <inkml:brush xml:id="br2">
      <inkml:brushProperty name="width" value="0.10583" units="cm"/>
      <inkml:brushProperty name="height" value="0.10583" units="cm"/>
      <inkml:brushProperty name="color" value="#00B050"/>
    </inkml:brush>
  </inkml:definitions>
  <inkml:trace contextRef="#ctx0" brushRef="#br0">19526 12771 0,'0'17'16,"18"-17"15,17 18-31,0-18 15,1 0-15,17 0 0,-18 0 16,88 17-16,-52-17 16,88 0-16,-89-17 15,89-1 1,-88 1-16,-19 17 0,-16-18 16,-19 18-16,1-18 0</inkml:trace>
  <inkml:trace contextRef="#ctx0" brushRef="#br0" timeOffset="18912.91">19068 14711 0,'0'-18'16,"17"18"0,-17-17-1,-17 17 16,17 52-31,-18-34 16,0 17-16,1 36 16,17-36-16,0-17 15,0 17-15,0-17 0,35-1 16,-17 1-16,17-18 16,18 0-16,-18 0 15,36-18-15,-36 18 16,0-17-16,-35-1 15</inkml:trace>
  <inkml:trace contextRef="#ctx0" brushRef="#br0" timeOffset="19102.41">19262 14799 0,'0'18'0,"0"17"15,0 0-15,0 36 16,0-18-16,0 17 16,0-34-16,0-1 15,0-18-15,17 1 0,1 0 0</inkml:trace>
  <inkml:trace contextRef="#ctx0" brushRef="#br0" timeOffset="19391.71">19438 14923 0,'-18'70'16,"36"-140"-16,-53 175 0,35-69 0,0-1 16,17 0-1,19-17-15,-19-18 0,1 0 16,17 0-16,18-35 15,-35-1-15,17 19 0,-35-19 16,18 19-16,-18-54 16,-18 54-16,0-19 15,1 19-15,-1 17 0,-17-18 16,17 18-16,1 0 0,-1 0 16,0 18-16,18-1 15,18-17-15</inkml:trace>
  <inkml:trace contextRef="#ctx0" brushRef="#br0" timeOffset="19630.92">19791 14887 0,'-18'53'15,"36"-106"-15,-36 141 0,18-52 0,35 34 16,-17-34-16,0-19 15,17 1-15,0-1 0,1-17 16,17 0-16,-18-17 0,0-18 16,0 17-16,1-53 15,-36 36-15,0 0 16,-53-36-16,0 54 16,18-1-16,-89 18 15</inkml:trace>
  <inkml:trace contextRef="#ctx0" brushRef="#br0" timeOffset="22411.04">15046 16422 0,'0'-18'31,"18"18"-15,-1 0-16,1 0 15,0 0 1,-1 0-1,1 0 1,-1 0-16,1 18 0,0-18 0,17 0 16,18 0-1,-18 0-15,0 0 0,1-18 0,-1 18 16,36 0 0,-36-17-16,0 17 0,0 0 15,18 0-15,18 0 16,-36 0-16,0 0 0,18 0 15,-17 0-15,52-18 16,-53 18-16,0 0 16,1 0-16,52 18 15,-53-18-15,18 0 16,-18 0-16,18 17 0,-17-17 16,16 0-16,-16 0 0,17 0 0,17 0 15,-35 0 1,54 0-16,-36 0 15,35 0-15,-53 0 16,18 0-16,-18-17 0,1 17 16,52 0-1,-53 0-15,0 0 0,53 0 16,-52 0-16,17 0 16,0 0-16,52 0 15,-52 0-15,0 17 0,0-17 16,0 0-16,71 18 15,-54-18-15,18 0 16,-17 0-16,35 0 0,70 0 16,-88-18-16,0 18 15,1 0-15,-19 0 0,1 0 16,-1 0-16,71 0 16,-88 0-16,-17 0 0,34 0 15,-52 0 1,-36 0-1</inkml:trace>
  <inkml:trace contextRef="#ctx0" brushRef="#br0" timeOffset="24813.02">18768 14517 0,'0'-18'15,"17"18"17,-17 18-17,18-1 1,0-17-16,-1 0 15,19 0-15,-1 0 16,0 0-16,18-17 0,0 17 16,18-18-16,87 1 15,-69-1-15,16 0 0,107 1 16,-89-1-16,1 18 16,-1-18-16,124 18 15,-141 0-15,-18 0 16,1 0-16,-19 0 0,36 18 15,-71-18-15,1 0 16,-1 0-16</inkml:trace>
  <inkml:trace contextRef="#ctx0" brushRef="#br0" timeOffset="27793.79">20443 14658 0,'-17'0'31,"34"0"32,1 35-48,0-17 1,-1 17 0,1 0-16,0-17 0,-18 17 0,17 1 15,1-1-15,0 53 16,-1-53-16,1 18 16,0 53-16,-18-53 15,0 0-15,0 17 0,-18 36 16,0-35-1,18-18-15,-17 0 0,-1 17 16,18-17-16,-35 71 16,17-71-16,-17 52 15,-1-52-15,-16 36 16,16-37-16,1 1 16,0 0-16,-1 0 0,1 0 0,-35 53 15,34-53 1,1-18-16,17 0 0,-17 18 15,0-17-15,0 34 16,17-35-16,-35 36 16,53-53-16,-18-1 0,1 1 15,-1 0-15,0-1 16,1-17-16,17 18 16,-18-18-16,1 17 0,-19 1 15,19 0 1,-1-18-1</inkml:trace>
  <inkml:trace contextRef="#ctx0" brushRef="#br0" timeOffset="28127.15">19685 16775 0,'0'0'0,"-18"17"16,1 19-16,-19 52 15,36-53 1,-17 18-16,17 17 15,0-34-15,35-1 16,-17-17-16,17-1 0,53-17 16,0 0-1,-52 0-15,17 0 0,-18 0 16,18 0 0,-36 0-16</inkml:trace>
  <inkml:trace contextRef="#ctx0" brushRef="#br0" timeOffset="29218.82">18662 17533 0,'0'-18'31,"35"18"-31,-17-17 16,17 17-16,0 0 0,1-18 15,-19 18-15,54 0 16,-53 0-16,17-17 16,-18 17-16,-34 0 15</inkml:trace>
  <inkml:trace contextRef="#ctx0" brushRef="#br0" timeOffset="29524.81">18715 17586 0,'0'0'15,"0"53"-15,-18-35 0,18-1 0,0 1 16,18-1 0,0 1-16,34 35 15,-34-18-15,53 18 16,-36-18-16,-17-17 0,-1 17 15,-17 18-15,-17 0 16,-19-35 0,-34 17-16,34-35 15,-34 18-15,52-18 16,-17 0-16,17 0 0,18-18 16,0 1-1,18-1-15,0 18 0,17-18 16,0 1-16</inkml:trace>
  <inkml:trace contextRef="#ctx0" brushRef="#br0" timeOffset="29979.52">19226 17815 0,'0'18'32,"18"0"-17,0-1 1,17 1-16,18-1 15,-35 1-15,17 0 16,-18-1-16,19 1 0,-1 17 16,-17-35-16,17 18 15</inkml:trace>
  <inkml:trace contextRef="#ctx0" brushRef="#br0" timeOffset="30185.24">19456 17798 0,'0'0'16,"-36"17"-16,19 1 0,17 0 0,-35 34 15,17-34-15,0 35 16,18-35-16,0-1 15,-17 1-15,17 0 16,17-18-16</inkml:trace>
  <inkml:trace contextRef="#ctx0" brushRef="#br0" timeOffset="30692.56">19791 17551 0,'0'-18'15,"17"18"1,1 0 0,17-18-16,-17 18 15,-36 0 17,-35 53-17,18-35-15,18 17 0,-36 36 16,35-36-16,18-17 15,0 35-15,18-18 16,-1-17-16,19-1 0,34 36 16,-35-35-16,1-1 15,-19 1-15,19 0 16,-19-1-16,-17 19 16,-17-19-16,-36 1 15,35 0-15,-53-18 16,36 17-16,0-17 15,17 0 1,36-17 0</inkml:trace>
  <inkml:trace contextRef="#ctx0" brushRef="#br0" timeOffset="31009.43">20126 17815 0,'0'18'16,"18"-18"-16,17 35 15,-17-17 1,-1-18-16,18 17 0,-17 1 16,35 17-16,-35-35 15,17 18 1,-17-18-16,-1 18 16</inkml:trace>
  <inkml:trace contextRef="#ctx0" brushRef="#br0" timeOffset="31237.53">20373 17745 0,'-18'17'16,"36"-34"-16,-53 52 0,17-17 15,0-1-15,-17 54 16,17-36-16,-17 53 16,35-52-16,0-19 15,0 19-15,0-19 16,18-17 0</inkml:trace>
  <inkml:trace contextRef="#ctx0" brushRef="#br0" timeOffset="31569.92">20602 17498 0,'0'0'0,"18"17"16,-18 36-1,18-17-15,-1 52 16,1-35-16,-1-18 16,-17 18-16,18-18 0,-18 0 15,18 36-15,-1-36 16,-17 1-16,18-19 0,-18 1 15,0 0-15,18-36 16,-18 0 0,0 1-16</inkml:trace>
  <inkml:trace contextRef="#ctx0" brushRef="#br0" timeOffset="31889.82">20973 17568 0,'0'-17'0,"0"34"0,0-17 15,-18 36 1,18-19-16,-18 36 16,18-18-16,0 18 0,0-17 15,18 17-15,17 35 16,-17-53-16,17 0 0,18 1 15,-18-19-15,1-17 16,17 0 0,-36-17-16,1 17 0,-18-36 15,0-17-15,-35 0 16,-1 36-16,1-1 16,17 18-16,-52-17 15,52 34-15</inkml:trace>
  <inkml:trace contextRef="#ctx0" brushRef="#br1" timeOffset="40069.21">20726 18433 0,'-18'17'0,"0"-17"16,18 18 31,18 0-16,35-1-15,-18-17-1,1 18-15,-1-18 0,18 0 16,0 0-16,52 0 15,-52 0-15,53 0 16,-53 0-16,18 0 16,-36 0-16,-17 0 15,17 0-15,-35-18 32,-35 18-17,17 0-15,0 0 0,-17 0 16,0-17-1,-36 17-15,36 0 16,0 0-16,-1 17 0,-52-17 16,53 18-16,0-18 15,-1 0-15,1 0 0,17 0 16,-34-18 0,34 18-16,0-17 15,36 17 1,0 17-1,-1-17 1,1 18-16,-1-18 16,19 0-16,17 0 15,-36 0-15,36 0 0,-18 0 16,36-18-16,-18 18 16,-18 0-16,1 0 0,-1 0 15,0 0-15,0 0 16,-17 0-16,0 18 15,-18-36 1,-18 18 0</inkml:trace>
  <inkml:trace contextRef="#ctx0" brushRef="#br1" timeOffset="41198.97">18080 16298 0,'-18'0'16,"1"0"-1,34 0 48,36 0-48,-18 0-15,1 18 0,17-18 16,0 0-16,70 0 16,18 0-1,-53 0-15,53-18 0,-88 1 16,18 17-16,-36-18 16,18 18-16,-18-18 15,-17 18-15,-36 0 16,-52 0-1,35 18-15,-71-18 16,53 18-16,-88-1 16,70 1-16,1-18 15,-72 18-15,90-18 16,-1 0-16,0 0 0,-18-18 16,36 18-16,17-18 15,1 18 1,34 0-1,19 0 1,-19 18 0,1-18-16,52 0 0,-34 0 15,69 0 1,-52 0-16,0 0 0,53 0 16,-53 0-16,-18 0 15,18 0-15,0 18 16,-18-18-16,-17 0 0,17 0 0,-17 0 15,-36 0 1,1 0-16,-1 17 16,-17-17-16</inkml:trace>
  <inkml:trace contextRef="#ctx0" brushRef="#br2" timeOffset="51707.17">19967 14711 0,'0'-18'16,"18"18"-1,-18-17-15,0-1 16,-18 18 62,18-18-62,-35 1-1,17 17-15,1-18 16,-1 18-16,-17 0 15,17 0-15,0 0 0,-17-18 16,0 18-16,0 0 0,-1 0 16,1 0-16,-35 0 15,34 0-15,-17 0 0,18 0 16,0 0-16,-53 0 16,52 0-16,1 0 15,0 0-15,17 0 0,-52 0 16,52 0-16,0 0 15,-17 18 1,17 0-16,1-18 0,-1 17 16,0 1-16,1-18 0,17 18 15,-18-1-15,-17 18 16,35-17-16,-18 0 0,18-1 16,-17 1-16,-1 35 15,18-35-15,0 17 16,0-17-16,-18 34 15,18-34-15,0 0 0,0 17 16,0-17-16,18 17 16,-18-17-16,18-18 0,-18 17 15,17 18 1,19 1-16,-19-19 16,18-17-16,-17 18 0,17 0 15,36-1-15,-36 1 16,0 0-16,1-1 15,17 1-15,53-1 0,-1 19 16,1-36 0,-53 0-16,18 0 15,-18 0-15,52-18 16,-52 18-16,-17 0 0,17 0 16,-1 0-16,-16 0 15,-1 18-15,53-18 16,-53 0-16,1 0 0,-1 0 15,-17-18-15,35 0 16,-36-17-16,1 18 0,-1-1 16,1 0-16,0-35 15,-1 18-15,-17 17 16,0-17-16,-17 0 0,-1-36 16,-17 18-16,-18-35 15,18 35-15,17 18 16,-53-36-1,54 36-15,-18 18 0,-18-19 0,-36 19 16,54 17-16,-18 0 16,-35 17-1</inkml:trace>
  <inkml:trace contextRef="#ctx0" brushRef="#br2" timeOffset="53057.04">18591 18397 0,'18'0'31,"17"0"-15,-17 0-16,0 0 16,35 18-1,-18-18-15,0 18 0,36-1 16,-18-17-16,-1 18 16,1-18-16,0 0 0,88 0 15,-52 0-15,87-18 16,-88 1-1,0 17-15,1 0 0,-1-18 16,123 18-16,-105 0 16,18 0-16,140 0 15,-123-18-15,142 1 16,-142 17-16,-18-18 16,-17 0-16,0 18 0,53-35 15,-89 35-15,18-17 16,-70 17-16,0 0 15,-36 0-15,-17 0 16</inkml:trace>
  <inkml:trace contextRef="#ctx0" brushRef="#br2" timeOffset="58771.72">23178 16316 0,'17'0'203,"1"0"-187,-1 0-1,1 0-15,35 0 16,-18 0-16,1 0 16,69 0-16,-52-18 15,0 18-15,0 0 16,0 0-16,0-17 0,70 17 15,-70 0-15,0 0 16,53 0-16,-53 0 16,0 0-16,17 0 15,-34 0-15,-19 0 0,19 0 16,-19 0-16,-34 17 31,-1-17-15</inkml:trace>
  <inkml:trace contextRef="#ctx0" brushRef="#br2" timeOffset="67562.52">22507 3916 0,'0'-18'16,"-17"18"-16,17-17 15,-18 17 1,18-18-1,-18 18-15,1 0 16,-19-18-16,19 18 16,-54 0-16,36 0 15,0 0-15,-1 0 0,-52 0 16,35 0 0,0 0-16,0 0 0,1 0 15,-37 0-15,36 0 16,0 18-16,18-18 0,-18 18 15,-17-1 1,17 1-16,18-1 0,-1-17 16,1 18-16,-36 0 15,36-1-15,0 1 0,0 0 16,17-1-16,-35 19 16,35-19-16,-17 19 15,17-36-15,1 17 16,-1 18-16,18 1 15,0-1-15,-17-17 16,-1 35-16,18-18 16,-18 35-1,1-34-15,-1 34 16,0-35-16,18 1 0,-35 52 16,35-53-16,0 18 15,0-18-15,0 18 0,0-17 16,-18 34-1,18-17-15,0-18 0,0 1 16,0-1-16,0 53 16,0-53-16,0 18 0,0-17 15,0 17-15,0 35 16,0-35-16,-17-18 0,17 18 16,0-18-16,-18 71 15,18-53-15,0 35 16,-17-35-16,17 0 15,0 0-15,0-18 0,0 18 16,0 53 0,0-53-16,17 70 15,-17-70-15,0 0 0,0 0 16,0 70-16,0 1 16,0-71-16,0 0 15,0 0-15,18 17 0,-18-17 16,0 0-16,0 0 15,17 18-15,-17-19 0,0 54 16,0-53-16,18 0 16,-18 18-16,0 34 15,0-52-15,0 18 0,0-18 16,18 0-16,-1 70 16,-17-70-16,18 53 15,0-71-15,-18 18 16,35 35-16,-35-35 15,35 36-15,-17-54 16,17 35 0,-17-34-16,-1-1 0,1 0 0,17 18 15,-17-18 1,17 1-16,-17-19 0,0 1 16,34 17-16,-16-17 15,-1-1-15,-17 1 0,17-18 16,18 18-1,-18-1-15,0-17 0,1 18 16,-19-18-16,36 18 16,-18-18-16,-17 0 0,17 17 15,-17-17-15,35 0 16,-35 0-16,35 0 16,-36 0-16,18 0 15,-17 0-15,0 0 0,-1 0 16,1-17-16,17 17 15,-17-18-15,0 18 16,-1-18-16,18 1 0,-35-1 16,18 0-16,0 1 15,-18-1-15,17 1 16,1-19 0,-18 19-16,18-36 15,-1 35-15,1-35 16,0 18-16,17-18 15,-18 18-15,36-36 16,-17 36-16,-19 0 16,19-18-16,-19 17 0,36-52 15,-18 53-15,-17-18 16,0 18-16,35-53 16,-36 52-16,19-52 15,-36 53-15,17 0 16,1-18-16,-18 17 0,17-17 15,1-52-15,0 52 16,-1-53 0,1 53-16,-18 0 0,18 18 0,-1-71 15,-17 53 1,18 0-16,-18 0 0,18 0 16,-1-53-1,-17 36-15,0 17 0,0-18 16,0-52-16,0 70 15,18-18-15,-18 18 0,0-17 16,0 17-16,0 0 0,0 0 16,0-53-16,0 36 15,0 17-15,-18-71 16,18 71-16,0 1 0,0-1 16,0-71-1,-17 54-15,17 17 0,0-18 16,-18-70-16,18 70 15,-18 19-15,1-19 16,17 18-16,-18 0 0,-17-53 16,17 53-16,0 1 15,-17-54-15,18 53 16,-1 0-16,0 0 0,1 0 16,-1-18-16,-17 19 0,17-19 15,-35-70 1,18 70-16,-18-52 15,18 70-15,-1-18 16,36 54-16,-17-1 0</inkml:trace>
  <inkml:trace contextRef="#ctx0" brushRef="#br2" timeOffset="70639.09">22049 9596 0,'0'0'0,"0"-18"16,0 0 0,-18 18-16,18-17 15,18 17 1,-18 17 0,35 19-16,-17-1 15,-1 0-15,1 53 16,-1-35-16,1 0 15,17 71-15,-17-71 16,0 17-16,-1 1 16,1-1-16,0 1 0,17 17 0,0 88 15,-17-87 1,-1 87-16,1-70 16,-18-18-16,0 0 0,0 18 15,0-35-15,18 87 16,-18-87-16,0-18 0,0 0 15,17 0-15,-17 35 16,0-35-16,18-18 16,-18 0-16,0-17 0,0 52 15,0-52-15,0 0 16,0-1-16,0 1 16,0-36-1</inkml:trace>
  <inkml:trace contextRef="#ctx0" brushRef="#br2" timeOffset="70960.45">22190 11800 0,'0'0'16,"0"18"-16,17 17 16,19 18-1,-19-17-15,1 16 0,17 19 16,0-53 0,-17-1-16,53 1 0,-54-18 15,54-18 1,-36 1-16,36-36 15,-36 17-15,18-34 16,-18 35-16,-17 17 16,-1 0-16,1 1 0,-18-1 0</inkml:trace>
  <inkml:trace contextRef="#ctx0" brushRef="#br2" timeOffset="84124.95">23407 16404 0,'-18'-17'16,"18"-1"15,-17 18-15,-1 0-1,0 0 1,1 0 0,-1 0-1,0 0-15,18 18 16,-17-18-16,-1 0 15,0 0 1,36 0 31,0 0-31,17 0-16,0 0 0,36 17 15,-18-17-15,0 0 16,141 0-1,-124 0-15,71-17 16,-70 17-16,-1-18 0,72 0 16,-90 18-1,1-17-15,-17 17 0,-19 0 16,1 0-16,0 0 16,-36 17-16,0-17 15,1 0-15,-36 0 31,35 0-31,0 0 0,-34 0 16,16 0-16,1 0 16,0 0-16,-18 0 0,-35 18 15,35-18-15,-53 18 16,53-1 0,0-17-16,-88 0 15,0 0 1,70 0-1,54 0-15,-36 0 16,70 18 31,19-18-31,-19 0-16,19 0 0,-1 0 15,0 0-15,18 17 0,53-17 16,-36 0-16,1 0 15,105-17 1,-87-1-16,16 1 0,72-19 16,-107 36-16,-17-17 0,-17 17 15,-1 0-15,-18 0 0,1 0 16,-36 17 0,1-17-1</inkml:trace>
  <inkml:trace contextRef="#ctx0" brushRef="#br2" timeOffset="87803.55">21290 17233 0,'-17'0'31,"-1"0"1,0 0-17,-17 0 1,17 0-16,-35 18 15,36-18 1,-54 0-16,18 0 16,-35 0-1,35 0-15,0 0 0,-53 0 16,54 0-16,-1 0 16,0 0-16,-71 0 15,71-18-15,-17 18 0,-54 0 16,71 0-16,0 0 15,-70 0 1,52 0-16,18 0 0,-17 0 0,-54 0 16,72 18-1,-1-18-15,-18 0 0,-52 17 16,52 1-16,18-18 16,-17 18-16,-1-18 0,-35 17 15,53 1 1,0-18-16,18 0 0,-53 18 15,35-18-15,18 0 16,-1 0-16,-17 17 0,-35 1 16,53 0-16,0-1 15,-53 36 1,52-18-16,1-17 0,-18 35 16,18-18-16,-36 36 15,54-54-15,-36 36 16,17-17-16,-17 17 15,36-18-15,-18 18 16,17-36 0,18 19-16,0-19 15,18 1-15,-18 0 0,35 17 16,-18-17-16,19-1 16,-19 1-16,36 17 15,-35-17-15,35-1 16,-18 1-1,36 0-15,-36-18 16,36 17-16,-19 1 16,1-18-16,-17 18 0,17-18 15,52 17 1,-52-17-16,0 0 0,35 18 16,-35-18-16,-17 17 15,52-17 1,-35 0-16,-18 0 0,53 0 15,-53 18-15,18-18 0,-17 0 16,70 0 0,-71 0-16,18 0 0,0 0 15,35 18-15,-53-18 16,18 0-16,35 0 16,-53 0-16,1 17 0,52 1 15,-35-18 1,0 0-16,35 0 15,-35 0-15,0 0 0,53 0 16,-53 0-16,-1 0 16,72 0-1,-71 0-15,0 0 0,0 0 16,0 0-16,0 0 0,-1 0 16,1 0-16,-17 0 0,-1 0 15,18 0-15,-18 0 0,0 18 16,54-18-1,-36 0-15,-18-18 0,18 18 16,-18 0-16,0 0 0,18 0 16,-18-18-16,1 18 0,52-17 15,-53-1-15,18 0 16,-18 1-16,1-1 0,34-17 16,-34 17-16,34-17 15,-52 17 1,17 1-16,0-19 15,-17 1-15,0 35 0,-1-35 16,1 0-16,-18 17 16,0-17-16,-18 17 15,1-53-15,-19 19 16,19-1-16,-19 0 0,1-18 16,-18 1-16,-53-54 15,53 89-15,0 17 0,1 1 16,-125 17-1,54 17 1</inkml:trace>
  <inkml:trace contextRef="#ctx0" brushRef="#br2" timeOffset="99505.96">15046 16704 0,'-18'0'0,"36"0"78,0 18-63,-1-18-15,36 17 16,-35-17-16,17 0 0,0 0 16,1 18-16,-1-18 0,0 0 15,53 0 1,-35 0-16,-17 0 0,87-18 15,-70 18-15,53-17 16,-36 17-16,-17-18 16,18 18-16,-18 0 15,17 0-15,-17 0 0,0 0 16,0 0-16,35 18 16,-35-1-16,0-17 0,0 18 15,0-18-15,17 0 0,1 0 16,0 0-16,17 0 0,-18-18 15,1 18-15,-1 0 16,1 0-16,0 0 0,-1 0 16,1 0-16,-1 0 0,-17 18 15,18-18-15,-1 0 0,54 18 16,-54-18-16,71 17 16,-70-17-16,0-17 15,87 17 1,-87 0-16,-1-18 0,54 18 15,-71 0-15,35 0 16,-53 0-16,1 0 16,16 18-1,-34-1-15,17-17 16,-17 18-16,0-18 0,-1 0 16</inkml:trace>
  <inkml:trace contextRef="#ctx0" brushRef="#br0" timeOffset="127024.69">23901 14587 0,'0'0'0,"-18"0"0,18-17 16,-18 17-16,18-18 15,-17 18-15,-1 0 0,1 35 16,-1-17-1,0 0-15,-17 52 16,17-35-16,1 1 16,17 52-16,17-70 15,19 17 1,-1-35-16,0 0 0,36-18 16,-36 1-1,0-1-15,1 0 0,-19 1 0,1-19 16</inkml:trace>
  <inkml:trace contextRef="#ctx0" brushRef="#br0" timeOffset="127184.11">23954 14711 0,'-18'35'16,"0"0"-16,18 1 15,-17 87 1,17-88-16,0 36 15,17-53-15,-17-1 0,18-17 16,0 0-16</inkml:trace>
  <inkml:trace contextRef="#ctx0" brushRef="#br0" timeOffset="127463.86">24148 14781 0,'-18'53'0,"36"-106"0,-36 124 16,0-36-16,18 36 16,0-36-16,18-17 0,17 17 15,-17-35-15,0 0 16,34-18 0,-34 1-16,0-19 0,-1 19 15,1-54 1,-18 54-16,0-19 0,-35 1 15,17 17-15,0 1 16,1 17 0,-1 0-16,18 17 15</inkml:trace>
  <inkml:trace contextRef="#ctx0" brushRef="#br0" timeOffset="127714.02">24430 14940 0,'18'53'15,"-36"-106"-15,53 124 0,-17-54 16,-1 1-16,36-18 16,-35 0-16,17-18 15,-17 1-15,0-1 16,-18-17-16,0-18 15,-18 35-15,0-17 0,-17 17 16,17 1-16,1-1 0,-36 18 16,35 0-1,1 0-15</inkml:trace>
  <inkml:trace contextRef="#ctx0" brushRef="#br0" timeOffset="132468.25">24959 16387 0,'-18'0'16,"36"0"78,0 0-79,-1 0 1,1 0-16,0 0 0,17 17 15,0-17-15,0 0 16,18 0-16,-17 0 16,-1 0-16,18 0 0,17 0 15,-34 0 1,17 0-16,-18 0 0,0 0 16,0 0-16,36 0 15,-36 18-15,1-18 0,-1 0 16,35 0-1,-17 0-15,-17 0 0,34 17 16,-35-17-16,1 0 16,52 0-16,-53 0 15,0 0-15,18 0 0,-17 0 16,17 0-16,70 0 16,-52 0-1,-19 18-15,1-18 16,-17 0-16,-1 0 15,35 18-15,-34-18 16,17 0-16,-18 0 0,0 0 16,53 0-1,-35-18-15,-17 18 0,17 0 16,-18 0-16,53 0 16,-53 0-16,18 0 0,-18 0 15,1 0-15,52 0 16,-35 0-16,35 0 15,-53 0-15,18 0 16,0 0-16,35 0 16,-52 0-16,-1 0 0,0 0 15,-17 0-15,35 0 16,-18 0-16,0 0 0,-17 0 16,17 0-16,1 0 0,-19 0 15,54 0 1,-54 0-16,19 0 0,-19 0 15,1 0-15,17-18 0,18 18 16,-18 0-16,36 0 16,-36-17-16,36 17 15,-36 0 1,0 0-16,18 0 16,-35 0-16,0 0 15,-1 0-15,1 0 16,-1 0-16,1 0 15,-18-18-15,18 18 16,-1 0 0,1 0-1,0 0 17,-1 0-17,-17-17 1,-17 17 31,-19 0-32</inkml:trace>
  <inkml:trace contextRef="#ctx0" brushRef="#br0" timeOffset="136960.37">26282 4022 0,'-18'-18'15,"18"0"-15,-35 1 16,17 17-16,1-18 15,-1 18 1,0-18-16,-17 18 0,18-17 0,-19 17 0,-52-18 16,53 18-1,-53-17-15,52-1 16,-69 18-16,69 0 16,-17 0-16,0 18 0,18-18 15,-71 17 1,53 1-16,18-18 0,-53 17 15,53 1-15,-54 0 16,54-1-16,0-17 16,-36 36-1,36-36-15,0 17 0,-1 1 0,-16 0 16,16-1-16,19 1 16,-36 0-1,35 17-15,0-18 0,-34 36 16,34-17-16,18-1 15,-18 35 1,1-17-16,17-17 0,0 17 0,0 35 16,0-53-1,0 18-15,0 0 0,0 0 16,17 53-16,-17-53 16,0 88-1,0-71-15,0-17 0,0 35 0,0-17 16,0 70-1,0-70-15,0-1 0,0 1 16,0 17-16,0-18 0,0 1 16,0 70-1,0-53-15,0-17 0,0 17 16,0-17-16,0 17 0,0 0 16,0 88-16,0-105 15,18 176 1,-18-159-16,0-17 0,0-1 15,18 89 1,-18-89-16,17 19 0,1 52 16,-1-71-16,19 71 15,-36-70-15,35 52 16,-17-70 0,-18 18-16,17-18 0,19 53 15,-19-53-15,1 0 16,-1-1-16,1 1 0,0 0 15,-1 0-15,19 18 16,-19-36-16,1 0 0,0 1 16,-1-1-16,36 18 15,-35-18-15,-1-17 16,1 17-16,17-17 0,18 17 16,-17-17-16,-1-18 15,0 17-15,18 1 0,35-1 16,-53-17-16,18 18 15,36-18 1,-36 0-16,-1 0 0,54-18 16,-53 18-16,-18-17 15,71-18-15,-53 17 16,53-53 0,-71 36-16,-17 0 0,35-36 15,-18-17 1,0 35-16,-17-17 15,17-54 1,36-123 0,-53 159-16,-1 0 0,54-212 15,-18 88 1,-36 106-16,36-105 16,-35 105-16,-1 0 15,1-123 1,-18 105-16,18 18 0,-18-141 15,0 124-15,0 0 0,0 17 16,0-141 0,0 141-16,0-18 0,-18 19 15,0-125 1,18 142-16,-35-124 16,18 107-16,-19 16 0,19 1 0,-54-106 15,36 106 1,0 17-16,-1 1 0,-34-54 15,34 72-15,-16-1 16,16 17-16,1 1 0,-18-18 16,18 35-1,17 18-15</inkml:trace>
  <inkml:trace contextRef="#ctx0" brushRef="#br0" timeOffset="144812.19">28469 13688 0,'0'-18'16,"0"36"-1,0-1-15,0 1 16,18 17-16,-18 18 0,0 0 16,0-18-16,17 18 15,-17-17-15,0 17 0,0-18 16,18-18-16,-18 36 15,0-35-15</inkml:trace>
  <inkml:trace contextRef="#ctx0" brushRef="#br0" timeOffset="145146.08">28663 13864 0,'18'0'0,"-1"18"16,1-1-16,35 19 16,-35-19-16,17 1 15,18 35 1,-18-35-16,0-1 0,-17 1 16,17-1-16,1 1 15</inkml:trace>
  <inkml:trace contextRef="#ctx0" brushRef="#br0" timeOffset="145347.11">28963 13882 0,'-35'35'0,"70"-70"0,-88 88 15,18-36-15,17 19 0,1-19 16,-19 54-16,19-54 16,-1 36-1,18-35-15</inkml:trace>
  <inkml:trace contextRef="#ctx0" brushRef="#br0" timeOffset="145631.11">29298 13688 0,'0'17'16,"18"36"-1,-18-17-15,17-1 0,1 71 16,-18-53-16,18 52 16,-18-52-16,0 0 15</inkml:trace>
  <inkml:trace contextRef="#ctx0" brushRef="#br0" timeOffset="153985.24">29863 16404 0,'0'18'31,"17"-18"0,1 0-15,-18 17-1,18 1 1,-1-18-16,1 18 0,17-18 0,-17 0 16,70 17-1,-53-17-15,18 0 0,-18 0 16,18 0-16,36-17 15,-54 17-15,18 0 0,-18 17 16,18-17-16,53 0 16,-36 0-16,-17 0 15,18 0-15,-1 0 0,71 0 16,-70 0-16,-18 18 16,17-18-16,36 0 15,-53 0-15,0 0 0,0 18 16,18-18-16,-18 17 0,88-17 15,-71 0 1,18 0-16,-17 18 0,105-18 16,-105 0-16,17 0 15,0 0-15,-17 0 0,-1 0 16,72-18 0,-90 18-16,19 0 0,52-17 15,-70 17-15,71 0 16,-71 0-16,17 0 15,-17 17-15,53-17 16,-71 0-16,1 0 0,-1 0 16,-17 0-1,-36 0 1,-17 0 0</inkml:trace>
  <inkml:trace contextRef="#ctx0" brushRef="#br0" timeOffset="158272.64">32173 2734 0,'-17'0'16,"-1"0"-16,18-18 16,-18 18-16,1 0 15,-1-17-15,18-1 0,-17 18 16,-1-18-16,-17 1 0,17-1 16,-53 1-1,36 17-15,-18-18 0,-35 18 16,35 0-16,0 18 15,18-18-15,-18 0 0,-35 17 16,53 1 0,-18-18-16,17 17 0,-17-17 15,-17 36-15,17-19 16,35 1-16,-17 0 0,0-1 16,-1 19-16,1-1 0,0 0 15,17 0-15,-17 18 0,17-17 16,-70 122-1,53-105-15,17 18 16,-35 52 0,36-70-16,-1 18 0,-17-1 0,17 1 15,0-1-15,-17 54 16,0-54-16,35 1 0,-18 0 16,-17 52-1,35-52-15,-18-1 0,1 1 16,17 70-16,-18-88 15,18 17-15,0 71 16,-18-88-16,18 18 0,0-1 16,-17 54-1,17-54-15,0-17 0,0 18 16,-18 52-16,18-70 16,0 18-16,-17 35 15,17-36-15,0-17 0,0 53 16,0-53-1,0 0-15,0 0 0,17 53 16,-17-53-16,0-1 16,0 1-16,0 36 15,0-37-15,0 54 16,18-53-16,-18 0 0,17 35 16,-17-35-1,18 0-15,0 35 16,-18-35-16,17 0 0,-17 53 15,18-53-15,-18-18 16,18 71 0,-18-71-16,17 54 15,-17-54-15,18 35 16,-18-34-16,18-1 0,-1 35 16,-17-34-16,18-1 15,-1 0-15,-17 1 16,18-1-16,0-17 0,17 52 15,-35-52-15,18 17 16,-1 0-16,1-17 0,0 52 16,-1-52-16,1 0 15,0 17-15,17 0 16,-18-17-16,1 0 16,0-1-16,17-17 0,-17 18 15,35-1-15,-36-17 16,18 18-16,1-18 0,-1 0 15,36 0 1,-19-18-16,1 18 0,0-17 0,53-18 16,-53 17-1,0-17-15,0 17 0,0 0 16,0-17-16,53-18 16,-71 18-16,0 0 0,0-1 15,1-17-15,34-35 16,-52 35-16,17 0 15,-17 0-15,-1 1 0,36-72 16,-17 54-16,-19 17 16,19-18-16,34-70 15,-35 70-15,1 1 16,-1-1-16,0-17 0,18-71 16,-18 89-16,-17-18 15,35-89-15,-18 89 16,1-88-16,-19 87 15,18-105 1,-17 106-16,17-106 16,-17 88-16,0 1 0,-18-1 15,35-106-15,-17 106 16,17-123 0,-35 105-16,17 19 0,-17-142 15,0 141-15,0-18 16,0 18-16,-35-88 15,18 89-15,-1 16 0,-17 1 16,-1 0-16,-34-88 16,35 87-16,-1 1 0,1 18 15,-18-18-15,18 17 0,-53-70 16,35 70 0,17 18-16,1 0 0,-35-17 15,34 52-15,1 1 16</inkml:trace>
  <inkml:trace contextRef="#ctx0" brushRef="#br1" timeOffset="190309.24">20126 4357 0,'0'-18'0,"-18"1"16,-17-19-1,17 36-15,-34-17 16,16 17-16,1 0 16,0 0-16,-54 0 15,37 17-15,-72 19 16,71-1-16,0 0 15,0-17-15,0 35 0,1-18 16,-37 71 0,54-36-16,0 19 0,17-19 15,0 18-15,18 89 16,36-107-16,-1 18 0,0-17 16,18-18-16,88 53 15,-70-71-15,-1 0 16,19 1-16,-1-19 0,106-17 15,-106-17-15,18-1 16,-18-35-16,0 18 0,53-89 16,-88 54-16,0-1 15,-35 1-15,0-1 0,-18-105 16,-18 87-16,-88-105 16,53 106-1,-35 0-15,0 0 0,-71 0 16,71 52-16,17 36 15,18 0-15,-17 0 0,17 18 16</inkml:trace>
  <inkml:trace contextRef="#ctx0" brushRef="#br1" timeOffset="191150.1">23689 4339 0,'-53'-53'15,"35"53"-15,-17-17 0,-35 17 16,34 17-16,-17-17 15,-35 71 1,35-36-16,18 18 0,0 0 0,0 17 16,17 1-16,0 0 0,1 17 15,52 88 1,18-88-16,0 1 0,17-19 16,18 1-16,106 17 15,-88-53-15,18-17 0,-18-18 16,123-35-1,-123-1-15,-18-17 0,0-17 0,0-1 16,-17-17-16,35-88 16,-106 87-16,0-16 15,-18-1-15,-88-106 16,36 106-16,-36 18 16,0 18-16,0 17 0,-123 17 15,105 54-15,19 17 16,-19 36-16</inkml:trace>
  <inkml:trace contextRef="#ctx0" brushRef="#br1" timeOffset="193256.8">20338 13688 0,'-18'0'94,"0"0"-63,1-18-15,-1 18-16,0 0 16,1-17-16,-1 17 0,1-18 15,-54 0 1,36 18-16,-1-17 0,1 17 15,-18 0-15,0 0 0,-70 0 16,70 0 0,-18 17-16,18-17 0,-17 0 0,-1 18 15,-52 0-15,70-18 16,-18 17-16,-52 18 16,70-17-16,0 0 15,-17 17-15,-72 18 16,54 0-1,53-36-15,-18 36 16,35-35-16,1 0 0,-1 17 16,18 53-1,0-53-15,35 18 16,1-17-16,-1-1 16,0 0-16,71 18 15,-35-18-15,-18 1 0,35-19 16,-18 19-16,107 34 15,-71-35-15,-1-17 16,1 0-16,0-1 0,106 1 16,-106-36-16,-1 1 15,107-36 1,-106 17-16,-18 1 0,-17-18 16,-1 18-16,1-18 0,-18 18 15,17-53 1,-35 35-16,-17 17 0,0-17 0,-18 1 15,-18 16-15,-70-70 16,35 54-16,-35-1 0,-89-53 16,72 71-1,-1-1-15,18 1 0,-89 0 16,124 35-16,0 0 16,18 0-16,17 35 15</inkml:trace>
  <inkml:trace contextRef="#ctx0" brushRef="#br1" timeOffset="194344.21">24606 13653 0,'18'-18'15,"-18"0"-15,0 1 16,0-1 0,-18 0-16,1 1 15,-1-1-15,-17 18 0,-1-18 16,-52 1-1,35 17-15,-17 17 0,-1 1 0,-70 0 16,71 17 0,-19-17-16,1-1 0,18 19 15,-107 16-15,89-16 16,0-1-16,17-17 0,-123 87 16,124-16-1,52-72 1,0 54-16,18-36 15,0 0-15,18 36 16,17-53-16,36 52 16,-18-52-16,0-1 15,17 1-15,1 0 0,123 35 16,-88-36-16,0 1 16,-1 0-16,107 34 15,-89-34-15,-17 0 0,18-1 16,264 1-1,-265-36-15,1 1 0,-1-19 16,-17 19-16,0-18 16,-18-18-16,0 17 0,36-52 15,-71 53-15,-18-18 16,0-53 0,-35 36-16,-35-1 0,0 0 0,-18-17 15,-88-70 1,35 105-16,0-18 0,-17 36 15,-19-18-15,19 18 0,-159 17 16,141 18-16,0 0 16,35 18-16,-124 52 15,142-17-15</inkml:trace>
  <inkml:trace contextRef="#ctx0" brushRef="#br1" timeOffset="203935.08">22807 8237 0,'-18'0'16,"36"0"-1,0 36 1,17-1-16,-17 0 16,17 0-16,0 18 0,53 71 15,-52-54 1,17 1-16,-18-18 0,18 17 0,-18-17 16,0 0-16,18 0 15,-17-18-15,-1 1 0,18 17 16,-36-36-16,1 1 15,-18 0-15</inkml:trace>
  <inkml:trace contextRef="#ctx0" brushRef="#br1" timeOffset="204286.59">22860 8714 0,'0'0'16,"0"-18"0,-18-17-1,18-1-15,-17-52 16,-1 35-16,-17-70 15,17 70-15,1 0 16,-1 18-16,0-36 16,18 54-16,0-1 15,36 0 1,-19 18-16,1 18 0,70 0 16,-35-1-16,17 18 0,36 1 15,-53-19-15,0 1 16,0 0-16,-18-1 15</inkml:trace>
  <inkml:trace contextRef="#ctx0" brushRef="#br1" timeOffset="204903.05">26423 8026 0,'0'0'16,"18"-18"-16,-1 18 15,1 18 1,0 17-16,17 0 15,18 71-15,-18-35 16,0-18-16,36 70 16,-18-70-16,17 35 15,-17-35-15,-17-18 0,34 18 16,-35-35-16,-17 0 16,17-1-1,-52-17 1</inkml:trace>
  <inkml:trace contextRef="#ctx0" brushRef="#br1" timeOffset="205212.03">26370 8520 0,'0'-36'16,"0"72"-16,0-89 0,0 17 15,0 1-15,18 0 0,-18-53 16,0 35-16,0 17 16,0 1-16,0 0 0,0 0 15,0-1 1,-18 1-16,18 17 0,0 1 16,0-1-16,0 1 15,18 17 1,17 17-1,0 1-15,1-1 16,52 19-16,-35-1 16,70-17-1,-70-1-15,0-17 0</inkml:trace>
  <inkml:trace contextRef="#ctx0" brushRef="#br1" timeOffset="205813.98">32015 8061 0,'0'0'16,"17"18"-16,1-1 0,0 1 16,-1 17-16,1 18 0,17-18 15,71 124 1,-71-124-16,53 71 16,-35-53-16,35 35 15,-35-52-15,18 34 16,-36-35-16,-17-17 15,17 0-15,-17-18 16</inkml:trace>
  <inkml:trace contextRef="#ctx0" brushRef="#br1" timeOffset="206148.37">32103 8590 0,'0'0'15,"-18"-17"-15,18-1 0,0 0 16,18-52-16,-18 34 16,17-17-16,19-35 15,-19 35-15,-17 18 0,0-18 16,0-35 0,0 53-16,0-1 0,0 19 0,0-1 15,-17-17 1,17 53-1,35 34 1,0-16-16,1-1 16,69 18-1,-52-35-15,53-1 16,-53 1-16,35-18 16,-35 0-16,-18 0 0,18 0 15,-35 0 1</inkml:trace>
  <inkml:trace contextRef="#ctx0" brushRef="#br1" timeOffset="206921.95">23336 11853 0,'0'0'0,"0"18"16,0-36 15,36-17-16,-19 0-15,107-106 16,-71 70-16,70-70 16,-52 53-1,-1 17-15,-17 18 0,0 0 16,0-35-16,-53 53 16,18 17-16,-18 1 15,-18-1-15,0 36 16,1-18-1,-1 17-15,0 1 16</inkml:trace>
  <inkml:trace contextRef="#ctx0" brushRef="#br1" timeOffset="207349.4">23301 11395 0,'0'0'15,"0"17"17,0 19-17,0-1-15,0 0 0,0 71 16,0-53 0,0 0-16,18 53 15,-1-71-15,19 0 0,-19-17 16,54 17-16,-36-35 15,18 0-15,35-17 16,-35-1-16,-18 0 0,18 1 16,0-19-1,-35 36-15,-1 0 0,1 0 16</inkml:trace>
  <inkml:trace contextRef="#ctx0" brushRef="#br1" timeOffset="208327.88">27905 11994 0,'-18'-17'15,"18"-1"1,18 1 0,-1-1-16,-17 0 15,18 1-15,17-36 16,-17 17-16,52-69 16,-17 34-16,0 0 15,88-105 1,-70 88-16,0 17 0,17-52 15,-53 70-15,-35 18 16,18 17-16,-36 18 16,-17 18-16</inkml:trace>
  <inkml:trace contextRef="#ctx0" brushRef="#br1" timeOffset="208691.34">27940 11571 0,'0'0'0,"-18"35"15,18-17-15,-17 17 16,-1 36-16,18-18 16,0 35-16,0-35 15,18 17 1,17-34-16,-17-19 0,52 1 16,-35-18-16,54 0 15,-36-18-15,0-17 16,-1 17-16,19-34 15,-36 34-15,36 0 16,-54 18-16</inkml:trace>
  <inkml:trace contextRef="#ctx0" brushRef="#br1" timeOffset="209362.48">31926 11748 0,'0'0'15,"36"-53"-15,-19 17 0,-17 1 16,36-18 0,-36 35-16,17-17 15,-17 53 1,-35 70 0,35-35-16,-18 0 15,-17 53 1,17-36-16,-35 107 15,36-124-15,-1 35 16,1-35-16,17-18 16,0 18-1,0-35-15,0-1 0,-18-34 32</inkml:trace>
  <inkml:trace contextRef="#ctx0" brushRef="#br1" timeOffset="209600.61">31644 12118 0,'0'0'0,"0"18"0,18 52 16,-18 36 0,17-35-1,-17-36-15,36 18 16,-1-36-16,-17-17 0,70 0 15,-35 0-15,0-17 16,70-36-16,-70 35 16,0-17-16,18-18 15,-36 35-15,0 1 16</inkml:trace>
</inkml:ink>
</file>

<file path=ppt/ink/ink1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3-26T06:15:26.852"/>
    </inkml:context>
    <inkml:brush xml:id="br0">
      <inkml:brushProperty name="width" value="0.05292" units="cm"/>
      <inkml:brushProperty name="height" value="0.05292" units="cm"/>
      <inkml:brushProperty name="color" value="#0070C0"/>
    </inkml:brush>
  </inkml:definitions>
  <inkml:trace contextRef="#ctx0" brushRef="#br0">11311 9103 0,'-25'-24'0,"25"24"16,0 0-16,-25 0 0,25 0 0,0 0 15,0 0-15,-24 0 0,24 0 16,0 0-1,0 0-15,-25 24 16,25-24-16,0 0 0,0 0 0,0 0 16,25 0-16,-25 0 0,0 0 0,0 0 15,0 0-15,24 0 0,-24 0 0,25 0 16,-25-24-16,25 24 0,-25 0 0,25 0 15,0 0-15,24 0 0,-24 0 16,25-25-16,-26 25 0,1 0 0,0 0 16,-25 0-16,50 0 0,-26 0 0,1 0 15,-25 0-15,25 0 0,-25-25 16,25 25-16,-25 0 0,0 0 0,0 0 15,0 0-15,0 0 0,-25 0 0,25 25 16,-25-25-16,25 0 0,-25 0 0,1 0 16,-1 0-16,0 0 0,-25 25 0,26-25 15,-1 0-15,0 0 0,0 24 0,0-24 16,-24 0-16,24 0 0,-25 0 15,50 0-15,-24 0 0,-1 0 16,25 0-16,-25 0 0,0 0 0,25 0 16,-25 0-16,25 0 0,0 0 0,0 0 0,0 0 15,-25 0-15,25 0 0,0 0 0,0 0 16,25 0-16,-25 0 0,25 0 0,-25 0 15,25 0-15,-25 0 0,25 0 0,0 0 16,-1-24-16,-24 24 0,25 0 0,25 0 16,-25 0-16,24-25 0,-24 25 15,0 0-15,24 0 0,-24 0 0,-25 0 16,25 0-16,0 0 0,0 0 15,-25 0-15,24 0 0,-24 0 16,25 0-16,-25 0 0,0 0 16,0 0-16,-25 0 0,25 0 0,-24 0 15,-26 0-15,25 0 0,0 25 16,1-25-16,-1 0 0,0 0 0,0 0 0,0 24 15,1-24-15,-1 0 16,0 0-16,25 0 0,-25 0 0,25 0 0,-25 0 16,25 0-16,-24 0 0,24 0 15,0 0-15,0 0 0,0 0 0,24 0 16,-24 0-16,0 0 0,25 0 15,0 0-15,0 0 0,0 0 0,-25 0 0,24 0 16,26 0-16,-25-24 0,24 24 16,-24 0-16,0 0 0,0 0 0,0 0 15,-1 0-15,-24 0 0,25 0 0,-25 0 16,25 0-16,-25 0 0,0 0 15,0 0-15,0 0 0,0 0 0,-25 0 16,0 0-16,25 0 0,-24 0 0,-1 0 0,-25 0 16,25 24-16,1-24 0,-51 0 0,50 0 15,1 0-15,-26 25 0,25-25 16,25 0-16,-25 0 0,25 0 15,-24 0-15,-1 0 0,25 0 0,0 0 16,0 0-16,0 0 0,25 0 0,-25 0 0,0 0 16,24 0-16,-24 0 0,25 0 0,0 0 0,0 0 15,0-25-15,24 25 0,-24 0 16,0 0-16,0 0 0,-1 0 0,1-24 0,0 24 15,0 0-15,0 0 0,-1 0 0,-24 0 16,25 0-16,-25 0 0,25 0 0,-25-25 16,25 25-16,-25 0 0,0 0 0,0 0 15,0 0-15,-25 0 0,25 0 0,-25 0 16,0 25-16,1-25 0,-1 0 0,0 0 0,-25 0 15,-24 0-15,49 0 16,0 24-16,-24-24 0,49 0 16,-25 0-16,0 0 0,25 0 0,-25 0 15,25 0-15,0 0 0,0 0 16,0 0-16,0 0 0,0 0 0,25 0 15,0 0-15,-25 0 16,25 0-16,24 0 0,-24 0 0,0 0 0,0 0 0,0 0 16,24-24-16,-24 24 0,0 0 0,0 0 15,-1-25-15,1 25 0,0 0 16,-25 0-16,50-25 0,-26 25 0,-24 0 15,0 0-15,0 0 0,0 0 16,0 0-16,0 0 0,-24 0 0,-1 0 16,25 0-16,-25 0 0,0 25 0,0-25 0,-24 0 15,24 0-15,0 25 0,0-25 0,-24 0 16,24 0-16,25 24 0,-25-24 0,0 0 15,25 0-15,-24 0 0,24 0 0,0 0 0,0 0 16,0 0-16,0 0 0,0 0 0,0 0 16,0 0-16,0 0 0,24 0 0,-24 0 15,25 0-15,-25 0 0,25 0 0,0 0 16,0 0-16,-25 0 0,24 0 0,1 0 0,0-24 0,0 24 15,0 0-15,-1 0 0,1 0 16,0 0-16,0-25 0,0 25 0,-25 0 0,24 0 16,1 0-16,-25 0 0,25 0 0,0-25 15,-25 25-15,0 0 0,0 0 0,0 0 16,0 0-16,-25 0 0,0 0 15,0 25-15,1-25 0,-1 0 0,0 0 0,0 0 16,0 0-16,1 0 0,-1 25 0,0-25 16,-25 0-16,26 0 0,-1 0 0,0 24 15,0-24-15,25 0 0,-25 0 0,25 0 0,0 25 16,-24-25-16,24 0 0,0 0 0,0 0 15,0 0-15,24 0 0,1 0 16,-25 0-16,25 0 0,-25 0 0,25 0 0,0 0 16,-1 0-16,26-25 0,-25 25 0,0 0 15,-25 0-15,24 0 0,1-24 0,0 24 16,0 0-16,-25 0 0,25 0 15,-1 0-15,1 0 0,-25 0 0,0 0 16,0 0-16,0 0 0,0 0 16,0 0-16,0 0 0,0 0 0,-25 0 0,1 0 15,24 0-15,-50 24 16,25-24-16,-24 0 0,24 0 0,25 0 15,-25 25-15,0-25 0,0 0 0,1 0 16,24 0-16,-25 0 16,25 0-16,0 0 0,0 0 0,0 0 15,25 0-15,-25 0 0,24 0 0,1 0 0,-25 0 16,25 0-16,0-25 0,-25 25 0,25 0 15,-1 0-15,26 0 0,-50 0 16,25 0-16,0 0 0,-25 0 0,24-24 16,1 24-16,0 0 0,0 0 0,-25 0 15,25 0-15,-25 0 0,24 0 0,-24 0 0,0 0 16,25 0-16,-25 0 0,0 0 15,25 0-15,-25 0 0,0 0 16,0 0-16,0 0 0,0 0 16,-25 0-16,25 0 0,-25 0 0,1 0 15,24 0-15,-25 0 0</inkml:trace>
  <inkml:trace contextRef="#ctx0" brushRef="#br0" timeOffset="7278.41">5680 2406 0,'0'0'0,"0"0"0,0 0 16,0 0-16,0 0 0,0 0 16,0 0-1,0 0-15,0 0 0,0 0 0,0 0 16,0 0-16,0 0 0,0 0 0,0 25 15,0-25-15,0 0 0,0 0 0,0 0 16,0 25-16,0-25 16,0 0-16,0 24 0,0-24 15,0 0-15,0 25 0,0-25 0,0 0 0,25 0 16,-25 25-1,0 0-15,0 0 0,0-25 16,0 24-16,0-24 0,0 25 16,0-25-16,0 0 0,0 25 0,0-25 15,0 0-15,0 25 0,0-25 0,0 0 16,25 25-16,-25-25 0,0 0 0,0 25 0,0-25 15,0 0-15,0 24 16,0-24-16,-25 25 0,25-25 0,0 0 16,0 25-16,0-25 0,0 0 15,0 25-15,0-25 0,0 0 0,0 0 0,0 25 16,0-25-16,0 0 0,0 0 15,0 0-15,0 0 0</inkml:trace>
  <inkml:trace contextRef="#ctx0" brushRef="#br0" timeOffset="7982.45">6127 2480 0,'0'0'0,"0"0"16,0 0-16,0 0 0,0 0 0,0 0 16,0 0-16,0 0 15,0 0-15,0 0 0,0 0 0,0 0 0,0 0 16,0 25-16,0-25 15,0 0-15,-25 0 0,25 0 0,0 25 0,-25-25 16,25 0-16,0 0 0,-25 25 16,1 0-16,24-25 0,-25 0 0,25 24 15,-25 1-15,25-25 0,0 0 0,-25 25 0,25-25 16,0 0-16,-25 25 15,25-25-15,0 25 0,0-25 0,0 0 16,0 25-16,0-25 0,0 0 16,0 0-16,0 0 0,0 0 0,0 0 0,0 0 15,0 0-15,25 0 0,-25 0 16,0 0-16,25 0 0,-25-25 0,25 25 15,-25 0-15,25 0 0,-25 0 16,0 0-16,24 0 0,-24 0 0,25 0 16,-25 0-16,0-25 0,0 25 0,25 0 15,-25 0-15,0 0 0,0 0 16,25 0-16,-25 25 0,0-25 0,0 0 15,0 0-15,0 0 0,0 0 16,0 0-16,0 0 16,0 25-16,0-25 0,25 24 15,-25-24-15,0 0 0,0 25 0,0-25 0,0 0 16,0 25-16,0-25 0,0 0 0,0 0 0,0 25 15,0-25-15,0 0 0,0 0 16,0 25-16,0-25 0,0 0 16,0 0-16,0 0 0,0 24 0,0-24 15,0 0-15,0 0 0,0 0 0,0 0 16,0 0-16,0 25 0,0-25 0,0 0 15,0 0-15,0 0 0</inkml:trace>
  <inkml:trace contextRef="#ctx0" brushRef="#br0" timeOffset="8496.48">6474 2704 0,'-25'0'16,"25"0"-16,0 0 0,0 0 0,0 0 15,0 0-15,0 0 0,0 0 16,0 0-16,0 0 16,0 0-1,0 0-15,25 0 0,-25 0 0,25 0 0,-25 0 16,25 0-16,-1 0 0,-24 0 15,25 0-15,-25 0 0,25 0 0,0 0 16,0 0-16,-1 0 0,-24-25 16,25 25-16,-25 0 0,25 0 0,-25 0 15,25 0-15,-25 0 0,0 0 16,0 0-16,0 0 0,0 0 0,0 0 15,0 0-15,0 0 0,0 0 16,0 0-16,0 0 0,-25 0 16,25 0-16,0 0 0,0 0 15,0 0-15,0 0 0</inkml:trace>
  <inkml:trace contextRef="#ctx0" brushRef="#br0" timeOffset="10347.59">7193 2456 0,'0'0'0,"0"0"0,0 0 0,0 0 15,0 0-15,0 0 0,0 0 16,0-25-16,0 25 0,0 0 0,0 0 15,0 0-15,0 0 16,0 25-16,0-25 16,0 0-16,0 0 0,0 24 0,0-24 15,0 0-15,0 25 0,0-25 16,25 0-16,-25 25 0,0 0 0,0-25 15,0 0-15,0 25 0,0-25 0,0 24 16,0-24-16,0 25 0,0-25 0,0 25 16,0-25-16,0 25 0,0-25 0,0 25 15,0-25-15,0 0 0,0 0 0,0 0 16,0 25-16,0-25 0,0 0 0,0 0 15,0 0-15,0 0 16,0 0-16,25 24 16</inkml:trace>
  <inkml:trace contextRef="#ctx0" brushRef="#br0" timeOffset="10962.62">7640 2530 0,'0'0'0,"-25"0"16,25 0-16,0 0 0,0-25 0,0 25 16,-25 0-16,25 0 0,0 0 15,0 0-15,-25 0 0,25 25 0,0-25 16,0 0-16,-24 0 0,24 0 15,0 0-15,-25 0 0,25 25 16,-25-25-16,25 25 0,0-25 0,-25 0 0,25 24 16,0-24-16,0 0 0,0 25 0,0-25 15,0 0-15,0 25 0,0-25 0,0 0 0,0 0 16,0 0-16,0 25 0,0-25 15,0 0-15,25 0 0,-25 0 0,25 0 16,-25 0-16,0 0 0,0 0 16,25 0-16,-25 0 0,24 0 0,-24 0 15,25 0-15,-25 0 0,0-25 0,25 25 16,-25 0-16,0 0 0,0 0 0,25 0 0,-25-25 15,0 25-15,0 0 0,0 0 16,0 0-16,0 0 0,25-25 0,-25 25 0,0 0 16,0 0-16,0-24 15,0 24-15,0 0 0,0 0 0,0-25 16,0 25-16,0 0 0,0 0 0,0-25 0,0 25 15,0 0-15,-25 0 0,25 0 0,0-25 16,0 25-16,0 0 0,0 0 16,0 0-16,0-25 0,0 25 0,0 0 15,0 0-15,-25 0 0,25 0 0,0 0 0,0 0 16,0 0-16,0 0 0,0 0 0,0 25 15,-25-25-15,25 0 0,-25 0 0,1 25 16,24-25 0</inkml:trace>
  <inkml:trace contextRef="#ctx0" brushRef="#br0" timeOffset="13620.77">8186 2406 0,'0'-25'0,"0"25"0,0 0 0,0 0 15,0 0-15,0 0 0,0 0 0,0 0 16,0 0-16,0 0 0,0 0 16,0 0-16,0 0 15,0 0-15,0 0 0,0 0 16,0 0-16,-25 0 0,25 0 15,0 0-15,0 0 0,0 0 16,0 0-16,0 25 0,0-25 16,0 0-16,0 0 0,0 0 0,0 0 15,0 0-15,0 0 0,0 0 0,0 0 0,0 25 16,0-25-16,0 0 0,0 0 0,0 0 15,0 0-15,0 25 0,0-25 0,0 0 16,0 24-16,0-24 0,0 25 0,0-25 0,0 0 16,0 25-16,0 0 0,0-25 15,0 0-15,0 25 0,0-1 16,0-24-16,0 0 0,0 25 0,0-25 15,0 0-15,0 25 0,0-25 0,0 0 16,0 0-16,0 0 0,0 25 16,0-25-16,0 0 0,25 0 0,-25 0 0,0 0 15,0 0-15,0 25 0,0-25 0,0 0 16,0 0-16,0 0 0,0 25 15,-25-25-15,25 0 0,0 0 0,0 0 16,0 0-16,0 0 0,0 0 0,0 0 0,0 0 16</inkml:trace>
  <inkml:trace contextRef="#ctx0" brushRef="#br0" timeOffset="13847.79">8086 2604 0,'0'0'0,"0"-24"0,0 24 0,25 0 15,-25 0-15,25 0 0,-25-25 16,25 25-16,-25 0 0,49 0 15,1 0 1,-25 0-16</inkml:trace>
  <inkml:trace contextRef="#ctx0" brushRef="#br0" timeOffset="14259.81">8582 2456 0,'0'0'0,"0"0"16,0 0-16,0 0 15,0 0-15,-24 0 0,24 0 16,-25 0-16,25 24 0,-25-24 0,25 0 16,-25 25-16,0-25 0,25 25 15,0-25-15,-24 0 0,24 25 16,0-25-16,0 25 0,0-25 0,0 24 15,0-24-15,0 0 0,0 0 0,0 0 16,24 0-16,-24 0 0,0 0 16,50 0-16,-50 0 0,25 0 0,-25-24 15,25 24-15,-25 0 0,24-25 16,1 25-16,-25-25 15,25 0-15,-25 0 0,0 25 16,0 0-16,0-24 0,0 24 16,0 0-16,-25 0 0,25 0 0,0 0 15,-25 0-15,1 0 0</inkml:trace>
  <inkml:trace contextRef="#ctx0" brushRef="#br0" timeOffset="15253.87">6003 3150 0,'0'0'0,"0"0"16,0 0-16,0 0 0,0 0 16,0 0-16,25 0 0,-25 0 0,0 0 0,0 0 15,0 0-15,24 0 16,26 25-16,-50-25 0,50 0 15,-26 0-15,1 0 0,0 0 0,25 0 16,-1 0-16,-24 0 0,74 0 16,-74 0-16,25 0 0,49-25 15,-50 25-15,1 0 16,74-25-16,-74 25 0,-25 0 0,24 0 15,-24 0-15,25 0 0,-26 0 16,26-24-16,49 24 0,-49 0 16,-25 0-16,24-25 0,75 25 0,-99 0 15,0 0-15,24 0 0,-24-25 0,0 25 16,25 0-16,-26 0 0,1 0 15,0 0-15,25 0 0,-1-25 0,-24 25 16,0 0-16,49 0 0,-49 0 16,25-25-16,-1 25 0,-24 0 15,0 0-15,25 0 0,-26-24 0,1 24 16,0 0-16,25 0 0,-26 0 0,-24 0 0,25 0 15,-25 0-15,25 0 0,-25 0 16,25 0-16,0 0 0,-25 0 0,0 0 16,24 0-16,-24 0 0,0 0 15,25 0-15,-25 0 0,25 0 16,-25 0-16,25 0 0,-25 0 0,0 0 15,25 0-15,-25 0 0,0 0 0,0 0 16,0 0-16,0 0 0,24 0 0,-24 0 0,0 0 16,0 0-16,0 0 0,0 0 0,0 0 15,-24 0-15,24 0 0,0 0 16,0 0-16,-25 0 0,25 0 0,0 24 15,0-24-15,0 0 0,0 0 16,25-24-16,-25 24 0,24 0 16</inkml:trace>
  <inkml:trace contextRef="#ctx0" brushRef="#br0" timeOffset="16239.92">7144 3299 0,'0'0'0,"0"0"0,0 0 15,0 0-15,0 0 0,25 0 0,-25 0 16,0 0-16,24 0 16,-24-25-16,50 25 0,-25 0 15,-25 0-15,25 0 0,-1-25 16,-24 25-16,25 0 0,-25 0 0,0 0 0,0 0 15,25 0-15,-25-24 0,0 24 16,0 0-16,0 0 0,0 0 0,0 0 16,0 0-16,0 0 0,0 0 15,0 0-15,0 0 0,0 0 0,0 0 16,0 0-16,0 0 0,0 0 0,0 0 15,0 0-15,-25 0 0,25 0 16,0 0-16,0 0 0,0 0 0,0 0 16,0 0-16,0 0 0,0 0 15,0 0-15,-25 24 0,25-24 0,0 0 16,0 25-16,0-25 0,0 0 0,0 25 15,0-25-15,0 0 0,0 25 0,0-25 16,0 0-16,0 0 0,0 25 0,0-25 0,0 0 16,0 0-16,0 24 0,0-24 15,25 0-15,-25 25 0,0-25 0,0 0 0,0 25 16,0-25-16,0 0 0,0 0 0,0 0 15,0 25-15,0-25 0,0 0 0,0 0 16,0 0-16,0 0 0,0 0 0,0 0 16,0 25-16,0-25 0,0 0 0,0 0 0,0 0 15,0 0-15,0 0 0,0 0 0,0 0 16,0 0-16,0 0 0,0 0 0,0 0 15</inkml:trace>
  <inkml:trace contextRef="#ctx0" brushRef="#br0" timeOffset="16614.95">7169 3473 0,'0'0'0,"0"0"0,0 24 0,0-24 15,0 0-15,0 0 0,0 0 0,0 0 16,0 0-16,0 0 0,0 0 0,0 0 0,0 0 15,24 0-15,-24 0 0,0 0 16,0 0-16,25 0 0,-25 0 16,25 0-16,0 0 0,0 0 15,-25 0-15,24 0 0,1 0 0,-25 0 0,25 0 16,0 0-16,0-24 0,-25 24 0,49 0 15,-49 0-15,25 0 0,0 0 16,-25 0-16,25 0 16,-25 0-16,0 0 0,0 0 0,0 0 0,0 0 15,0 0-15,0 0 0,-25 0 16</inkml:trace>
  <inkml:trace contextRef="#ctx0" brushRef="#br0" timeOffset="17297.98">9550 2530 0,'0'0'0,"0"0"0,0 0 16,0 0-16,0 0 15,0 0-15,0 0 0,0 0 0,0 0 16,0 0-16,0 0 0,0 0 16,0 0-16,0 0 0,0 0 0,0 0 0,0 0 15,-25 25-15,25-25 0,0 0 0,0 0 16,0 25-16,0-25 15,0 24-15,0-24 0,0 25 0,0-25 16,0 50-16,0-50 0,0 25 0,0-25 16,0 25-16,0-1 0,0-24 15,0 25-15,0-25 0,0 25 0,0-25 0,0 0 16,0 25-16,0 0 15,0-25-15,0 0 0,0 0 16,0 0-16,-25 24 0,25-24 16,0 25-16,-25-25 0,25 0 0</inkml:trace>
  <inkml:trace contextRef="#ctx0" brushRef="#br0" timeOffset="17526">9302 2778 0,'0'0'0,"0"0"0,0 0 15,0 0-15,0-25 0,0 25 16,25 0-16,-25 0 0,24 0 0,-24 0 15,25 0-15,-25 0 0,25 0 0,0 0 16,0 0-16,-1 0 16,1 0-16,-25 0 0,25 0 0</inkml:trace>
  <inkml:trace contextRef="#ctx0" brushRef="#br0" timeOffset="17995.02">9798 2604 0,'0'0'0,"0"0"0,25 0 16,-25-24-16,24 24 0,-24 0 0,25 0 15,-25 0-15,0 0 0,25 0 16,-25-25-16,0 25 16,0 0-16,0 0 15,0 0-15,0 0 0,0 0 0,0 0 0,0 0 16,0 0-16,0 0 0,0 0 15,0 0-15,0 0 0,0 0 16,0 0-16,0 0 16,0 0-16,0 0 0,0 0 15,0 0-15,-25 0 0,25 25 16,0-25-16,0 0 0,0 0 0,0 24 15,0 1-15,0-25 0,0 0 0,0 25 16,0-25-16,0 25 0,0 0 16,0-25-16,0 0 0,0 25 0,0-25 15,0 0-15,0 24 16,0-24-16,0 25 0,0-25 0,0 0 0,0 25 15,0-25-15,0 25 16,0-25-16,0 0 0,0 0 0,0 25 16,0-25-16,0 0 0</inkml:trace>
  <inkml:trace contextRef="#ctx0" brushRef="#br0" timeOffset="18183.04">9748 2902 0,'25'0'0,"-25"0"0,0 0 16,0-25-16,25 25 16,0 0-16,-25 0 0,24 0 0,26 0 15,-50-24-15,50 24 0,-26 0 0,1 0 16,0 0-16,-25 0 0,25 0 15</inkml:trace>
  <inkml:trace contextRef="#ctx0" brushRef="#br0" timeOffset="22520.28">7491 2530 0,'-25'0'15,"25"0"-15,-25 0 0,25 0 0,-24 25 16,24-25-16,-25 0 15,0 0-15,25 25 0,-25-25 0,25 0 0,0 0 16,0 0-16,-25 24 0,25-24 16,0 0-16,0 25 0,0-25 15,0 25-15,25-25 16,-25 0-16,0 0 0,25 0 0,0 25 15,-25-25-15,49 0 0,-49 0 0,25-25 16,0 25-16,-25 0 0,25 0 0,-25 0 16,25 0-16,-25-25 0,24 25 15,-24 0-15,0 0 0,0 0 0,0-25 0,0 25 16,0 0-16,0 0 0,0-24 15,0 24-15,0 0 0,-24 0 0,24-25 16,-25 25-16,0 0 16,25-25-16,-50 25 0,26 0 0,-1 0 15,0 0-15,25 0 0,-25 0 0,0 0 0,1 25 16,-1-25-16,25 0 15,-25 25-15,0-25 0,25 0 0,0 24 0,0-24 16,0 25-16,0-25 0,0 0 0,0 25 16,0-25-16,0 25 0,0-25 0,0 0 15,25 0-15,-25 25 0,0-25 0,25 0 16,-25 0-16,25 0 0,-1 0 0,-24 0 0,25 0 0,0 0 15,0 0-15,-25 0 0,25-25 16,-1 25-16,1 0 0,0-25 16,0 25-16,0 0 0,-1-25 15,-24 25-15,25 0 0,-25-25 0,0 25 0,0 0 16,0-24-16,0 24 0,-25 0 0,25 0 0,0-25 15,-24 25-15,-1 0 16,0 0-16,-25 0 0,26 0 0,-1 0 0,0 0 16,0 0-16,0 25 15,1-25-15,-1 0 0,0 24 16,25-24-16,-25 25 0,25-25 15,0 25-15,0-25 0,0 25 0,25-25 16,-25 0-16,0 25 0,25-25 0,-25 0 16,0 0-16,25 0 0,-25 0 0,24 0 0,-24 0 15,25 0-15,-25 0 0,25 0 16,-25-25-16,25 25 0,0 0 0,-1 0 15,-24-25-15,25 25 0,-25 0 16,0 0-16,25 0 0,-25-25 0,0 25 16,-25 0-16,25 0 0,0 0 15,-25 0-15,25 0 0,-24 0 0,24 0 16,-25 0-16,25 0 0,0 0 0,-25 0 15,25 25-15,0-25 16,0 0-16,-25 0 0,25 0 0,0 0 0,0 0 16,0 0-16,0 0 0</inkml:trace>
  <inkml:trace contextRef="#ctx0" brushRef="#br0" timeOffset="24146.38">7565 2257 0,'0'0'0,"0"0"0,0 0 0,0 0 0,0 0 15,0 0-15,0 0 0,0 0 16,0 0-16,0-25 0,0 25 16,0 0-16,0 0 0,0 0 15,0 0-15,0 0 0,0 0 0,0 0 0,0 0 16,0 0-16,0 0 0,0 0 15,0 0-15,25 0 0,-25-24 16,0 24-16,0 0 0,0 0 16,25 0-16,0-25 0,-25 25 0,25 0 15,-25 0-15,24 0 16,1 0-16,-25 0 0,25-25 0,-25 25 15,0 0-15,25 25 0,-25-25 16,0 0-16,0 0 0,0 0 16</inkml:trace>
  <inkml:trace contextRef="#ctx0" brushRef="#br0" timeOffset="24713.41">7590 2257 0,'0'0'0,"0"0"16,0 0-1,0 0-15,0 0 0,0 25 0,0-25 16,0 0-16,0 0 0,0 25 15,0-25-15,0 25 0,0-25 0,0 0 16,0 24-16,0-24 0,0 0 0,0 0 16,0 0-16,0 25 0,0-25 15,0 0-15,0 0 0,25 0 16,-25 0-16,25 0 0,-25 0 15,25 0-15,-25-25 0,24 25 0,-24 0 16,25 0-16,-25 0 0,25 0 0,-25 0 16,0 0-16,25-24 0,-25 24 15,0 0-15,0 0 0,0 0 0,0 0 16,0 0-16,0 0 0,0 0 0,0 0 15,0 24-15,0-24 0,0 0 16,0 0-16,0 0 0,0 0 0,0 0 16,0 25-16,0-25 0,0 0 0,0 0 15,0 0-15,0 25 0,0-25 0,0 0 16,0 0-16,0 0 0,0 0 0,0 0 15,0 0-15,0 25 16,-25-25-16,25 0 0,0 0 0,-25 0 16,25 0-16,-25 0 0,25 0 0,-24 25 15,24-25-15,-25 0 0,0 0 0,25 0 16,-25 0-16,25 0 0,-25 0 0,25 0 15,-24 0-15,-1 24 0,25-24 0,-25 0 16,25 0-16,0 0 0,-25 0 0,25 0 16,0 0-16,-25 0 0,25 0 0,0 0 15</inkml:trace>
  <inkml:trace contextRef="#ctx0" brushRef="#br0" timeOffset="29546.68">10319 2629 0,'0'0'0,"0"0"16,0 0-16,0 0 16,0 0-16,0 0 15,25 0-15,-1 0 16,26 0-16,-50 0 0,25-25 0,0 25 15,-1 0-15,-24 0 0,25 0 0,-25 0 16,25 0-16,0 0 0,0 0 0,-1 0 16,-24 0-16,0 0 0,25 0 15,0 0-15,-25 0 0,0 0 0,25 0 16,-25 0-16,0 0 15</inkml:trace>
  <inkml:trace contextRef="#ctx0" brushRef="#br0" timeOffset="29884.7">10567 2456 0,'0'0'0,"0"0"16,0 0-16,25 0 0,-25 0 0,0 0 15,0 0-15,0 0 0,24 0 16,-24 0-16,25 0 0,-25 0 0,0 0 16,25 0-16,-25 0 0,25 0 0,-25 0 0,25 0 15,-25 24-15,24-24 0,-24 0 16,0 0-16,0 25 0,25-25 15,-25 0-15,0 25 0,0-25 16,0 25-16,0-25 0,0 0 0,0 0 16,0 25-16,0-25 0,0 0 0,0 24 15,0-24-15,-25 0 16,25 0-16,0 25 0,-24-25 0,24 0 15,0 0-15,-25 0 0,25 25 16,-25-25-16,25 0 0,0 0 16</inkml:trace>
  <inkml:trace contextRef="#ctx0" brushRef="#br0" timeOffset="30165.72">10988 2456 0,'0'0'16,"0"0"-16,0 0 0,0-25 0,0 25 16,0 0-16,0 0 0,0 25 0,0-25 15,0 0-15,0 0 16,0 0-16,0 0 0,0 24 15,0 1-15,0-25 0,0 0 16,0 50-16,0-25 0,0-25 16,0 24-16,0-24 0,-24 25 0,24 0 15,0-25-15,0 25 16,-25 0-16</inkml:trace>
  <inkml:trace contextRef="#ctx0" brushRef="#br0" timeOffset="30541.74">11187 2505 0,'0'-25'15,"0"25"-15,0 0 0,0 0 0,0 0 16,0-24-16,-25 24 0,25 0 16,0 0-16,0 0 0,-25 0 0,25 24 15,-25-24-15,25 0 0,0 25 0,-24-25 16,24 0-16,0 25 0,-25-25 0,25 0 15,-25 25-15,25-25 0,0 25 0,0-25 16,0 0-16,0 0 0,25 24 0,-25-24 0,0 0 16,25 0-16,-25 0 0,24 0 15,1 0-15,-25 0 0,25 0 0,-25 0 16,25-24-16,0 24 0,-25 0 15,25-25-15,-25 25 0,24-25 0,-24 25 16,0 0-16,0 0 0,0-25 0,0 25 16,0 0-16,0 0 0,0 0 15,-24 0-15,24 0 0</inkml:trace>
  <inkml:trace contextRef="#ctx0" brushRef="#br0" timeOffset="33849.93">7516 9252 0,'0'0'0,"0"0"16,0 0-16,0 0 0,0 0 0,0 0 0,0 0 15,0 0-15,0 0 0,0 0 0,0 0 16,25 0-16,-25 0 0,0 0 0,0 0 0,0 0 15,0 0-15,24 0 16,-24 0-16,25 0 0,0 0 16,25 0-16,-26 0 15,1 0-15,0 0 0,0 0 16,-25 0-16,25 0 0,-25 0 0,24 0 15,1 0-15,0-25 0,-25 25 16,25 0-16,0 0 0,-1 0 16,1 0-16,0 0 0,0 0 15,0 0-15,0 0 0,-25 0 0,24 0 0,1 0 16,-25-24-16,25 24 0,0 0 0,0 0 15,-25 0-15,49 0 0,-24 0 16,0 0-16,0 0 0,-1 0 0,1 0 16,-25 0-16,25 0 0,0 0 0,-25-25 15,25 25-15,-1 0 0,-24 0 0,25 0 16,0 0-16,-25 0 0,25 0 0,0 0 0,-1 0 15,-24 0-15,25 0 0,0 0 0,0-25 16,-25 25-16,25 0 0,-25 0 0,24 0 16,-24 0-16,25 0 0,0 0 0,-25 0 0,0 0 15,25 0-15,0 0 16,-1 0-16,1 0 0,-25 0 15,25 0-15,0 0 0,-25 25 0,25-25 16,-1 0-16,-24 0 0,25 0 0,0 0 16,-25 0-16,0 0 0,25 0 0,-25 0 15,25 0-15,-25 0 0,0 0 0,25 0 0,-25 0 16,24 0-16,-24 0 0,0 0 0,25 0 15,-25 0-15,25 0 0,-25 0 0,0 0 16,25 0-16,-25 0 0,25 0 0,-25 0 0,24 0 16,-24 0-16,25 0 0,-25 0 15,25 0-15,0 0 0,-25-25 0,25 25 16,-25 0-16,24 0 0,1 0 0,-25 0 15,0 0-15,25 0 0,-25 0 0,0 0 0,25 0 16,-25 0-16,0 0 0,25 0 16,-25 0-16,24 0 0,-24 0 0,25 0 15,-25 0-15,25 0 0,-25 0 16,25 0-16,0 0 0,-25 0 0,0 0 15,24 0-15,-24 0 0,25 0 0,-25 0 0,25 0 16,-25 0-16,25-25 16,-25 25-16,0 0 15,0 0-15,0 0 0,25 0 0,-25 0 0,0 0 16,0 0-16,0 0 15,0 0-15,0 0 0,0 0 0,0 0 0,0 0 16,24 0-16,-24 0 0,0 0 0,0 0 16,0 0-16,0 0 15,25 0-15,-25 0 0,0 0 0,0 0 16,0 0-16,0 0 0,25 0 0,-25 0 0,0 0 15,0 0-15,0 0 0,0 0 16,0 0-16,25 0 0,-25-25 0,0 25 0,0 0 16,0 0-16,25 0 0,-25 0 0,0 0 15,0 0 1,24-24-16,-24 24 0,0 0 15,0 0-15,0 0 0,0 0 0,0 0 0,0 0 16,0 0-16,0 0 0,0 0 0,0 0 16,0 0-16,0 0 0,0 0 0,25 0 0,-25 0 15,0-25-15,0 25 0,0 0 0,0 0 16,0 0-16,25-25 0,-25 25 15,0-25-15,25 25 0,-25 0 0,0 0 16,0-25-16,0 25 0,0 0 0,0-25 0,0 25 16,25 0-16,-25 0 0,0-24 15,0 24-15,0-25 0,0 25 0,0-25 16,0 25-16,0-25 0,0 25 0,0 0 0,0-25 15,24 25-15,-24-24 0,0 24 0,0-25 16,0 25-16,0-50 0,0 25 16,0 25-16,0-24 0,0-1 15,25 25-15,-25-25 0,0 25 0,0-25 16,0 0-16,0 25 0,0-24 0,0 24 0,0 0 15,0-25-15,0 0 0,0 25 0,0 0 16,0-25-16,0 25 0,0 0 0,0-25 16,0 25-16,0-24 0,0-1 0,0 25 0,0 0 15,25-25-15,-25 25 0,0 0 0,0-25 16,0 25-16,0-25 0,0 25 0,0 0 0,0-24 15,0 24-15,0-25 0,0 25 0,0 0 16,0-25-16,0 25 0,0-25 0,0 25 16,0 0-16,0-25 15,0 25-15,0-24 0,0 24 0,0 0 16,0-25-16,0 25 0,-25 0 0,25 0 15,0-25-15,0 25 0,0 0 0,0-25 16,-25 25-16,25 0 0,0-25 16,-24 25-16,24 0 0,0 0 0,-25 0 0,25-24 15,0 24-15,-25 0 0,25 0 0,-25-25 16,25 25-16,-25 0 0,1 0 0,-1-25 15,25 25-15,-25 0 16,-25 0-16,26 0 0,-1-25 16,0 25-16,0 0 15,0 0-15,1 0 0,-1 0 0,0 0 16,25 0-16,-25 0 0,0 0 0,1 0 0,-26 0 15,25 0-15,0 0 0,1 0 0,-1 0 16,0 0-16,0 0 0,0 0 0,1 25 16,-1-25-16,0 0 0,-25 0 0,26 0 0,-1 0 15,-25 0-15,0 25 0,1-25 0,24 0 16,0 0-16,-24 0 15,-1 25-15,-24-25 0,49 0 16,0 0-16,-25 0 0,26 0 16,-1 0-16,0 0 0,0 24 0,0-24 15,25 0-15,-24 0 0,24 0 0,-25 0 16,0 0-16,25 0 0,-25 0 0,0 0 0,1 0 0,24 0 15,-25 0-15,-25 0 16,25 0-16,-24 0 0,24 0 0,0 0 0,0 0 16,-24 0-16,24 25 0,0-25 0,0 0 15,0 0-15,1 0 0,-1 0 0,0 25 16,0-25-16,0 0 0,1 0 0,24 0 0,-25 0 15,0 0 1,0 0-16,0 25 0,1-25 0,24 0 0,-25 0 16,0 0-16,0 25 0,-24-25 15,24 0-15,0 24 0,0-24 0,0 0 16,1 0-16,24 0 0,-25 0 0,0 0 0,0 0 15,25 25-15,-25-25 0,1 0 0,24 0 16,0 0-16,-25 0 0,25 0 16,0 0-16,0 0 0,-25 0 0,25-25 15,0 25-15,0 0 16,0 0-16,0 0 0,-25 0 0,25 0 0,0 0 15,-25 0-15,25 0 0,-24 0 16,24 0-16,-25 0 0,25 0 16,-25 0-16,25 0 0,-25 0 15,25 0-15,0 25 0,-25-25 0,25 0 16,0 0-16,0 0 15,0 0-15,-24 25 0,24-25 0,0 0 0,0 25 16,0-25-16,0 25 0,0-1 0,0-24 16,0 25-16,0 0 0,0 0 0,0 0 15,0-1-15,0 1 0,0-25 0,0 50 16,0-50-16,0 49 15,0-24-15,0 0 0,24 0 0,-24 0 0,0-25 16,0 49-16,0-49 16,0 25-16,25 0 0,-25 0 0,0-1 15,0-24-15,0 25 0,0-25 0,0 25 0,0-25 16,0 25-16,25 0 15,-25-25-15,0 24 0,0-24 0,0 25 16,0 0-16,0-25 0,0 0 16,0 25-16,0-25 0,0 0 0,0 0 0,0 25 15,0-25-15,0 0 0,0 0 0,0 0 0,0 0 16,0 25-16,0-25 0,0 0 0,0 0 15,0 0-15,0 0 0,0 0 0,0 0 16,0 24-16,0-24 0,25 0 16,-25 0-16,0 0 0,25 0 0,-25 0 15,0 0-15,24 25 0,-24-25 0,25 0 0,0 0 16,-25 0-16,25 0 0,0 0 0,-1 0 15,1 25-15,0-25 0,0 0 0,0 0 16,-1 0-16,1 0 0,25 0 0,-25 0 16,-1 0-16,1 0 0,0 0 0,0-25 15,0 25-15,24 0 0,-24 0 16,0 0-16,24 0 0,-24 0 15,25 0-15,-1-25 0,-24 25 16,0 0-16,0 0 0,0 0 16,-25 0-16,49-24 0,-49 24 0,25 0 0,-25 0 15,25 0-15,-25 0 0,0 0 0,0 0 16,0-25-16,0 25 0,-25 0 15</inkml:trace>
  <inkml:trace contextRef="#ctx0" brushRef="#br0" timeOffset="39233.24">11336 8161 0,'0'0'0,"0"0"0,0-25 15,-25 25-15,25 0 0,0 0 16,0 0-16,-25 0 0,25 0 0,0 0 16,0 0-16,-25 0 0,25 0 15,0 0-15,-24 0 0,24 0 0,-25 0 16,25 0-16,-25 0 0,25 0 15,-25 0-15,25 0 0,-25 0 0,0 0 16,1 0-16,24 25 0,-25-25 0,0 0 16,25 0-16,-25 0 0,0 25 15,1-1-15,-1-24 0,25 25 16,-25-25-16,25 0 0,0 25 0,-25-25 15,25 0-15,0 25 0,0 0 16,-25-1-16,25 1 0,0-25 0,0 25 16,0-25-16,0 25 15,-24 0-15,24-1 0,0 1 0,0 0 16,0 0-16,0-25 0,0 25 0,0-1 0,0-24 15,0 25-15,0-25 0,0 25 0,0 0 16,0-25-16,0 25 16,0-1-16,0 1 0,0-25 0,0 25 0,0-25 15,0 25-15,0 0 0,0-25 0,0 24 0,24 1 16,-24-25-16,0 25 0,0 0 0,0 0 15,0-25-15,0 24 0,0 1 0,25 0 16,-25 0-16,25 0 0,-25 0 16,0-25-16,0 24 0,25-24 0,-25 25 0,0-25 15,25 25-15,-25-25 0,24 0 0,-24 25 16,25-25-16,-25 25 0,25-25 15,0 0-15,-25 24 0,0-24 0,25 0 16,-25 0-16,24 25 0,1-25 0,-25 25 16,25-25-16,0 0 15,0 25-15,-25-25 0,25 0 0,-25 0 0,24 0 16,1 0-16,-25 0 0,25 0 0,0 0 15,0 0-15,-25 0 0,24 0 0,1 0 16,0-25-16,-25 25 0,25 0 16,24 0-16,-24 0 0,-25 0 0,25 0 0,0 0 15,-25 0-15,25-25 0,-25 25 0,24 0 16,-24 0-16,25 0 0,-25 0 0,25 0 0,0-25 15,-25 25-15,25 0 0,-25 0 0,24 0 0,1-24 16,-25 24-16,25 0 0,-25-25 0,25 25 16,0 0-16,-1-25 0,-24 25 0,25-25 15,-25 25-15,25-25 16,0 1-16,-25 24 0,0-25 0,25 25 15,-25 0-15,0-25 0,0 25 0,0-25 16,24 25-16,-24 0 0,0-25 0,0 0 0,25 25 16,-25-24-16,0 24 0,0-25 0,25 25 0,-25-25 15,0 0-15,0 25 0,0-25 16,25 25-16,-25-24 0,0-1 0,0 25 0,0 0 15,0-25-15,0 25 0,0-25 0,0 25 16,0-25-16,0 1 0,0 24 0,0 0 0,0-25 16,0 25-16,0-25 0,0 25 15,0-25-15,0 25 0,0-25 0,0 25 16,0 0-16,0-24 0,0 24 0,0 0 0,0 0 15,0-25-15,0 25 0,0 0 0,-25 0 16,25-25-16,0 25 0,0 0 0,0 0 16,-25-25-16,25 25 0,0 0 15,0-25-15,-25 25 0,25 0 0,0-24 16,0 24-16,-24-25 0,24 25 0,-25 0 15,25 0-15,0-25 0,-25 25 0,25 0 16,0 0-16,-25-25 0,25 25 0,0 0 16,-25 0-16,25 0 0,0 0 0,-24 0 15,24-25-15,0 25 0,-25 0 0,25 0 0,0 0 16,-25 0-16,25-24 0,-25 24 15,25 0-15,0 0 0,-25-25 0,25 25 16,-24 0-16,24 0 0,0-25 0,-25 25 16,25 0-16,-25 0 0,25-25 15,0 25-15,-25 0 0,0 0 0,25 0 0,0 0 16,-24 0-16,24-25 0,-25 25 0,25 0 15,-25 0-15,25 0 0,0 0 0,-25 0 0,25 0 0,-25 0 16,1 0-16,24 0 16,-25 0-16,25 0 0,-25 0 0,25 0 15,0 0-15,-25 0 0,0 0 0,25 0 16,0 0-16,-24 0 0,24 0 0,-25 0 15,25 0-15,0 0 0,-25 0 16,25 0-16,0 0 0,-25 0 0,25 0 16,0 0-16,-25 25 0,25-25 0,0 0 0,0 0 15,-24 0-15,24 0 0,0 0 16,-25 0-16,25 0 0,0 0 0,-25 0 15,25 0-15,0 0 0,0 0 0,-25 0 16,25 0-16,0 0 0,0 0 0,0 0 0,0 0 16,-25 0-16,25 0 0,0 0 0,0 0 15,0 0-15,0 0 0,0 0 0,0 0 16,-25 0-16,25 0 0,0 0 15,0 0-15,0 0 16,0 0-16,0 0 0,0 0 0,0 0 16,0 0-16,0 0 0,-24 0 0,24 0 15,0 0-15,0 25 0,0-25 16,0 0-16,0 0 0,0 0 0,0 0 15,0 0-15,0 0 0,0 0 0,0 0 0,0 0 16</inkml:trace>
  <inkml:trace contextRef="#ctx0" brushRef="#br0" timeOffset="40231.3">12601 7342 0,'0'0'0,"0"0"0,0 0 0,0 0 16,0 0-16,0 0 0,0 0 15,0 0-15,0 0 0,0 0 16,0 0-16,0 0 0,0 0 15,0 0-15,25 25 0,-25-25 16,0 25-16,0-25 16,24 25-16,-24-25 0,0 24 0,0-24 15,0 25-15,0-25 0,0 0 0,0 25 0,25-25 16,-25 25-16,0-25 0,0 25 15,0-25-15,0 24 0,0 1 0,0-25 16,0 0-16,0 25 0,0-25 16,0 0-16,25 0 15,-25 0-15,25 0 0,-25 0 0,25 0 0,-25-25 16,24 25-16,1 0 0,0-25 0,0 25 15,24-24 1,26-1-16,-26 0 0,-24 25 16,0-25-16,25 25 0,-26-25 0,1 25 0,0 0 0,0-24 15,0 24-15,0 0 0,-1-25 0,1 25 16,0 0-16,0-25 0,24 25 15,-24-25-15,0 25 0,0-25 16,0 25-16,-25 0 0,0 0 16,0 0-16,24 0 0,-24 0 0,0 0 15,0 0-15,0 0 0,-24 0 0,24 0 16,0 0-16,-50 0 0,25 0 0</inkml:trace>
  <inkml:trace contextRef="#ctx0" brushRef="#br0" timeOffset="65837.76">18504 7169 0,'0'0'16,"-25"0"-16,25 0 0,0 0 15,0 0-15,-24-25 16,24 25-16,0 0 0,0 0 0,-25 0 0,25 0 16,0 0-16,0 0 15,0 0-15,0 0 16,-25 0-16,25 0 0,0 0 15,0 0-15,0 0 0,0 0 0,0 0 0,0 0 16,0 0-16,0 0 0,0 0 16,0 0-16,0 0 0,0 0 15,0 0-15,0 0 0,0 0 16,0 0-16,0 0 0,0 0 15,0 0-15,0 0 0,0 0 0,0 0 0,0 0 16,0 0-16,0 0 0,25 0 16,-25 0-16,0 0 0,25 0 0,-25 0 0,24 0 15,1 0-15,0 0 0,-25 0 16,25 0-16,0 0 0,-25 0 0,25-25 0,-1 25 0,-24 0 15,25 0-15,-25 0 0,25 0 16,-25 0-16,25 0 0,-25 0 0,0 0 16,25 0-16,-25 0 0,0 0 0,0 0 0,0 0 15,24 0-15,-24 0 0,0 0 0,0 0 0,0 0 16,0 0-16,0 0 0,0 0 0,0 0 15,0 0-15,0 0 0,0 0 0,0 0 16,0 0-16,-24 0 16,24 0-16,0 0 0,0 0 0,0 0 0,0 0 15,0 0-15</inkml:trace>
  <inkml:trace contextRef="#ctx0" brushRef="#br0" timeOffset="66306.79">18752 7020 0,'0'0'16,"0"0"-16,-24-25 0,24 25 16,0 0-16,0 0 0,0 0 0,0 0 15,0 0-15,0 0 0,0 0 0,0 0 16,24 0-16,-24 25 0,0-25 15,0 0-15,25 25 0,-25-25 0,25 0 16,-25 0-16,25 24 0,-25-24 16,0 0-16,25 0 0,-25 25 0,0-25 15,24 0-15,-24 0 0,0 25 0,0-25 16,25 0-16,-25 0 0,0 0 0,0 0 15,0 25 1,0-25-16,0 25 0,0-25 16,0 0-16,0 0 0,0 0 0,0 0 0,0 24 15,0-24-15,0 0 0,-25 0 0,25 0 16,0 0-16,0 25 0,-24-25 0,24 0 0,0 0 15,-25 0-15,25 25 0,0-25 16,0 0-16,0 0 0,0 0 0,0 0 16,0 0-16,0 0 0,0 0 0,0 0 15,0 0-15</inkml:trace>
  <inkml:trace contextRef="#ctx0" brushRef="#br0" timeOffset="66651.81">19100 6995 0,'0'0'16,"0"0"-16,0 0 0,0 0 0,0 0 0,0 0 15,0 0-15,0 0 0,0 0 16,0 0-16,0 0 0,0 0 16,0 0-16,0 0 15,0 25-15,0-25 0,0 0 0,0 25 0,0-25 16,0 0-16,0 24 0,0-24 0,0 25 0,0-25 15,0 0-15,0 25 0,0-25 0,0 25 16,0-25-16,0 25 0,0-25 0,0 0 0,0 24 16,0-24-16,0 0 0,0 25 0,0-25 15,0 0-15,0 25 0,0-25 0,0 0 0,0 0 16,0 0-16,0 25 0,0-25 0,0 0 15,0 0-15,0 0 0</inkml:trace>
  <inkml:trace contextRef="#ctx0" brushRef="#br0" timeOffset="66902.82">19100 7020 0,'0'0'0,"0"0"0,0-25 0,0 25 0,0 0 16,24 0-16,1-25 16,-25 25-16,0 0 0,25 0 0,-25 0 15,25 0-15,-25-25 0,25 25 16,-25 0-16,0 0 0,0 0 0,0 25 15,0-25-15,0 0 0,0 0 0,0 25 16,-25-25-16</inkml:trace>
  <inkml:trace contextRef="#ctx0" brushRef="#br0" timeOffset="67070.83">19075 7144 0,'0'0'16,"0"0"-16,0 0 0,0-25 0,25 25 15,-25 0-15,24 0 0,-24 0 16,25 0-16,-25 0 0,25 0 0,-25 0 0,0 0 16,25 0-16</inkml:trace>
  <inkml:trace contextRef="#ctx0" brushRef="#br0" timeOffset="67417.85">19348 6970 0,'0'0'0,"0"0"16,0 0-16,0 0 0,0 0 0,0 0 15,0 0-15,0 0 0,0 0 0,0 0 16,0 0-16,0 0 16,0 0-16,0 25 0,0-25 15,0 0-15,0 0 0,0 25 0,0-25 0,0 0 16,0 25-16,0-25 0,0 24 0,0-24 15,0 25-15,0-25 0,0 25 16,0-25-16,0 25 0,0-25 0,0 25 0,0-25 16,0 0-16,0 24 0,0-24 0,0 0 15,0 0-15,0 25 0,24-25 0,-24 0 16,0 0-16,0 0 0,0 0 0</inkml:trace>
  <inkml:trace contextRef="#ctx0" brushRef="#br0" timeOffset="68006.88">19546 7069 0,'0'0'16,"0"0"-16,-25 0 0,25 0 15,-25 0-15,1 0 16,24 0-16,0 0 0,0 0 0,0 0 0,0 0 15,0 0-15,-25 25 0,25-25 16,0 0-16,0 25 0,0-25 16,0 0-16,0 25 0,0-25 0,0 0 0,0 0 15,0 25-15,0-25 0,0 0 16,0 0-16,0 0 0,25 0 15,-25 0-15,0 0 0,0 0 0,24 0 0,-24 0 16,25-25-16,-25 25 0,25 0 0,-25-25 16,25 25-16,-25 0 0,25-25 15,-25 25-15,0 0 0,0 0 0,25-25 0,-25 25 16,0 0-16,0 0 0,0 0 15,0 0-15,0 0 16,0 0-16,0 0 0,0 0 0,0 0 16,0 0-16,0 0 0,0 0 0,0 0 0,0 0 15,0 0-15,0 0 0,0 0 16,0 0-16,0 0 0,0 0 0,0 0 0,0 25 15,0-25-15,0 0 0,0 0 0,0 25 16,0-25-16,0 0 0,0 0 0,0 25 16,0-25-16,0 25 0,0-25 15,0 0-15,0 0 0,0 0 0,0 0 16,0 0-16,0 24 0,0-24 15,0 0-15,0 0 0,0 0 16,0 0-16,24 0 0,-24 0 0,0 0 16,0 0-16,0 0 0</inkml:trace>
  <inkml:trace contextRef="#ctx0" brushRef="#br0" timeOffset="68401.91">19745 7144 0,'0'0'0,"0"0"16,0 0-16,0 0 0,0 0 15,0 0-15,0 0 0,0 0 0,0 0 16,24 0-16,-24 0 16,25 0-16,0-25 0,-25 25 0,25 0 0,0 0 15,-1 0-15,-24 0 0,50 0 16,-25 0-16,0-25 15,-1 25-15,26 0 0,-25 0 0,-25 0 16,49 0-16,-49 0 0,25 0 0,-25 0 16,0 0-16,25 0 15,-25 25-15,0-25 0,-25 0 16,25 0-16,-25 0 0,25 0 15,-24 25-15,24-25 0,0 0 0,0 0 0,-25 0 16,25 0-16,0 0 16,0 0-16,0 0 0,0 0 0</inkml:trace>
  <inkml:trace contextRef="#ctx0" brushRef="#br0" timeOffset="68969.94">20117 7020 0,'-25'0'16,"25"0"-16,0 0 0,0 0 0,-25 0 15,25 0-15,0 0 0,0 0 0,0 0 16,0 0-16,0 0 0,0 0 0,0 0 16,0 0-16,0 0 0,0 0 15,0 0-15,0 0 0,0 0 0,0 0 16,0 0-16,0 0 0,0 0 15,25 25-15,-25-25 0,25 0 16,-25 24-16,0-24 0,24 0 0,-24 0 0,25 25 16,-25-25-16,0 0 0,25 0 0,-25 25 15,25-25-15,-25 0 0,25 0 0,-25 0 16,24 25-16,1-25 0,-25 0 15,0 25-15,25-25 0,-25 0 16,25 0-16,-25 0 0,0 0 0,0 0 0,0 24 16,0-24-16,0 0 0,0 0 0,0 0 15,0 0-15,-25 0 0,0 25 16,0-25-16,-24 0 0,49 25 15,-25-25-15,0 0 0,25 0 0,-25 0 16,25 25-16,-24-25 0,24 0 16,-25 0-16,25 25 0,0-25 0,-25 0 15,25 0-15,0 0 0,0 0 0,0 24 0,0-24 16,0 0-16,0 0 0,-25 0 0,25 0 15,0 0-15,0 0 0,0 0 0,0 0 16,0 0-16,0 0 0,0 0 0,0 0 16,0 0-16,0 0 0,0 0 0,0 0 15,0 0-15,0 0 0,0 0 0,0 0 16,0 0-16</inkml:trace>
  <inkml:trace contextRef="#ctx0" brushRef="#br0" timeOffset="-126568.41">22027 13940 0,'0'0'0,"0"-25"0,0 25 16,0 0-16,0 0 0,0 0 16,24 0-16,-24 0 0,0 0 0,0 0 15,0 0-15,0 0 0,0 0 0,0 0 16,0 0-16,0 0 0,0 0 15,0 25-15,0-25 0,25 0 16,-25 0-16,0 0 0,0 0 0,0 0 16,-25 0-16,25 0 0,0 0 0,0 0 15,0 25 1,0-25-16,-24 0 0,24 0 15,-25 0-15,25 0 0,0 0 0,0 0 0,-25 0 16,25 0-16,0 0 0,0 0 16,0 0-16,0 0 0,0 0 0,0 0 0,-25-25 15,25 25-15,0 0 16,0-25-16,0 25 0,0 0 0,0-24 15,0 24-15,0 0 0,25-25 16,-25 25-16,0 0 0,0-25 16,0 25-16,0 0 0,25 0 0,-25-25 15,0 25-15,0 0 0,0 0 0,0 0 16,25 0-16,-25 0 0,0 0 0,0 0 0,0 25 15,24-25-15,-24 0 0,0 25 16,0-25-16,0 0 0,0 0 0,0 25 0,0-25 16,0 0-16,0 0 0,0 0 15,0 24-15,0-24 0,-24 0 16,24 0-16,-25 25 0,25-25 0,0 0 15,-25 0-15,25 0 0,-25-25 0,25 25 0,0 0 16,0 0-16,0 0 0,-25 0 0,25 0 16,0-24-16,0 24 0,0 0 15,0-25-15,0 25 0,0 0 0,0-25 16,0 25-16,0 0 0,0 0 0,0-25 15,0 25-15,25 0 0,-25 0 16,0-25-16,0 25 0,25 0 0,-25 0 16,0 0-16,0 0 0,0 0 0,25-24 15,-25 24-15,0 24 0,0-24 0,0 0 16,0 0-16,0 0 0,25 0 0,-25 0 0,0 0 15,-25 25-15,25-25 0,0 0 0,0 0 16,0 25-16,0-25 0,0 0 0,0 25 16,-25-25-16,25 0 0,0 0 15,-25 25-15,25-25 0,0 0 16,0 0-16,-25 0 0,25 0 0,0 0 0,0 0 15,-24 0-15,24 0 0,0 0 0,0 0 16,0 0-16,-25 0 0,25-25 0,0 25 16,0 0-16,0-25 0,0 25 15,0 0-15,0-25 0,0 25 0,0 0 0,0 0 0,25-25 16,-25 25-16,0 0 15,0-24-15,24 24 0,-24 0 0,25 0 0,-25 0 16,0-25-16,25 25 0,-25 0 0,0 0 0,0 0 16,25 25-16,-25-25 15,0 0-15,25 0 0,-25 24 16,0-24-16,0 0 0,0 25 0,0-25 15,0 0-15,-25 25 0,25-25 0,0 25 16,-25-25-16,25 0 0,-25 25 16,25-25-16,0 0 0,-25 0 0,25 0 15,-24 0-15,24 0 0,0 0 0,0 0 0,-25 0 16,25 0-16,0 0 0,0-25 0,0 25 15,0 0-15,0 0 0,0-25 0,0 25 16,0 0-16,0-25 0,0 25 0,0 0 0,0 0 16,25-25-16,-25 25 0,0 0 15,24-24-15,-24 24 0,0 0 16,0 0-16,25-25 0,-25 25 0,0 0 0,25 0 15,-25 0-15,0 0 0,25 0 16,-25 25-16,0-25 0,0 0 0,0 0 16,25 0-16,-25 24 0,0-24 0,0 0 0,0 25 15,0-25-15,0 25 16,0 0-16,-25-25 0,25 0 0,0 0 0,0 25 15,0-25-15,0 0 0,-25 0 0,25 24 0,0-24 16,0 0-16,-25 0 0,25 0 0,0 0 16,0 0-16,-25 0 0,25 0 0,0 0 15,0-24-15,0 24 0,-24 0 0,24 0 16,0-25-16,0 0 0,0 25 0,0-25 15,0 0-15,0 25 0,0-24 0,0 24 16,0-25-16,0 25 0,0 0 0,24 0 0,-24-25 16,0 25-16,0 0 0,25 0 0,-25 0 0,0 0 15,25 0-15,-25 0 0,0 0 0,0 0 16,25 0-16,-25 0 0,0 25 0,25-25 15,-25 0-15,0 25 0,0-25 0,0 0 0,24 0 16,-24 24-16,0-24 0,0 0 0,0 25 0,0-25 16,0 0-16,-24 25 15,24-25-15,0 25 0,0-25 16,-25 25-16,25-25 0,-25 0 0,25 0 0,0 0 15,-25 24-15,25-24 0,0 0 0,0 0 0,-25 0 16,25 0-16,0-24 0,0 24 0,-24 0 16,24 0-16,0-25 15,0 0-15,0 25 0,-25 0 0,25-25 16,0 25-16,25-25 0,-25 1 15,0 24-15,0-25 0,24 25 0,-24 0 16,0 0-16,25 0 0,-25 0 0,0-25 0,25 25 16,-25 0-16,25 0 0,-25 0 0,25 0 15,-25 0-15,24 0 0,1 25 16,0-25-16,-25 0 0,25 25 0,-25-25 15,0 0-15,0 24 0,25-24 16,-25 0-16,0 25 0,0-25 0,0 0 0,0 25 0,-25-25 16,25 25-16,-25-25 0,25 25 15,-25-25-15,25 0 0,-25 0 0,25 24 0,-24-24 16,24 0-16,-25 0 0,0 0 0,25 0 15,-25 0-15,25 0 0,0 0 0,-25 0 0,25 0 16,0 0-16,-24 0 0,24-24 0,0 24 16,0 0-16,0-25 0,0 25 0,0 0 15,0-25-15,0 25 0,0-25 16,0 25-16,0 0 0,0 0 0,24 0 15,-24-25-15,25 25 0,-25 0 0,0 0 0,25 0 16,-25 0-16,25 0 0,-25 0 0,25 0 16,-25 0-16,24 25 0,-24-25 0,0 0 15,25 0-15,-25 25 0,0-25 0,0 25 16,25-25-16,-25 25 15,-25-25-15,25 24 0,0-24 0,-25 0 0,25 25 16,0-25-16,-24 0 0,-1 0 16,25 25-16,-25-25 0,25 0 0,-25 0 0,25 0 15,0 0-15,-25 0 0,25 0 0,0-25 0,-24 25 16,24 0-16,0 0 0,0 0 0,0-25 15,0 25-15,-25 0 0,25-24 0,0 24 0,0 0 16,25 0-16,-25-25 0,0 25 16,0-25-16,0 25 0,0 0 0,0 0 15,24 0-15,-24 0 0,0-25 0,0 25 0,0 0 16,0 0-16,0 25 0,0-25 0,0 0 15,25 0-15,-25 0 0</inkml:trace>
  <inkml:trace contextRef="#ctx0" brushRef="#br0" timeOffset="-125258.33">22101 13519 0,'0'0'16,"0"0"-16,-25 0 0,25 0 15,0 0-15,0 0 16,0 0-16,0 0 0,0 0 0,-25 0 15,25 0-15,0 0 0,0 0 0,-24 0 0,24 0 0,0 0 16,-25 0-16,25 0 0,-25 0 16,25 0-16,-25 0 0,25 24 15,-25-24-15,25 0 0,0 0 0,-24 0 0,24 0 16,0 0-16,-50 25 15,50 0-15,0-25 0,-25 0 0,25 25 16,-25-25-16,25 0 0,0 25 0,-24-25 0,24 0 0,0 24 16,-25-24-16,25 0 0,0 25 0,0-25 15,-25 0-15,25 25 0,0-25 16,0 25-16,0-25 0,-25 0 0,25 25 15,0-1-15,0-24 0,0 25 16,0 0-16,0 0 0,0-25 0,0 25 0,0-25 16,25 24-16,-25-24 0,0 25 15,0 0-15,0-25 0,25 25 0,-25-25 16,0 25-16,0-25 15,25 24-15,-25-24 0,0 25 0,0-25 0,0 0 16,24 0-16,-24 25 0,0-25 0,0 0 16,0 25-16,25-25 0,-25 0 0,0 25 0,0-25 15,0 0-15,25 0 0,-25 24 0,0-24 16,25 0-16,-25 0 0,25 0 0,-25 25 15,0-25-15,24 0 0,-24 0 16,25 0-16,0 0 0,-25 0 0,25 0 0,-25 0 16,25 0-16,-25 0 0,24 0 0,1 0 15,-25 0-15,0 0 0,25 0 0,-25 0 16,25 0-16,0 0 0,24 0 15,-49 0-15,25 0 0,-25 0 0,25-25 16,0 25-16,-25 0 0,24 0 0,1 0 16,0-24-16,-25 24 0,25 0 15,0 0-15,-25 0 0,24-25 0,-24 25 16,25 0-16,-25 0 0,0 0 0,0-25 0,25 25 15,-25 0-15,25 0 0,-25-25 16,0 25-16,0 0 0,0-25 0,25 25 0,-25 0 16,0-24-16,0 24 0,0 0 0,24-25 0,-24 25 15,0 0-15,0-25 0,0 25 16,0-25-16,0 25 0,25-25 0,-25 25 15,0 0-15,0-24 0,0 24 0,0 0 16,0-25-16,0 25 0,0-25 0,0 25 0,0 0 16,0 0-16,-25-25 0,25 25 15,0-25-15,0 25 0,0-24 0,0 24 16,0 0-16,-24-25 0,24 25 15,0 0-15,0-25 0,0 25 0,0-25 0,-25 25 16,25 0-16,0-25 0,0 25 0,0 0 16,-25-24-16,25 24 0,0-25 15,-25 25-15,25-25 0,0 25 0,-25 0 16,25 0-16,0-25 0,0 25 0,0 0 15,-24 0-15,24 0 0,0 0 0,0 0 16,-25 0-16,25 0 0,-25-25 0,25 25 0,0 0 16,-25 0-16,25 0 0,0 0 15,-25 0-15,25 0 0,-24 0 0,24 0 0,0 0 16,0-24-16,-25 24 0,25 0 15,0 0-15,-25 0 0,25 0 0,0-25 16,-25 25-16,25 0 0,0 0 0,0 0 16,-25 0-16,25 0 0,0 0 0,0 0 15,-24 0-15,24 0 0,0 0 0,-25 0 0,25 0 16,-25 0-16,25 0 0,0 0 15,-25 0-15,0 0 0,25 0 0,-24 25 0,24-25 16,-25 0-16,25 0 0,0 0 0,-25 0 16,25 0-16,-25 24 0,25-24 0,0 0 0,-25 0 15,25 0-15,0 25 0,-24-25 0,24 0 16,0 0-16,0 0 0</inkml:trace>
  <inkml:trace contextRef="#ctx0" brushRef="#br0" timeOffset="-111154.53">19869 14684 0,'0'0'0</inkml:trace>
  <inkml:trace contextRef="#ctx0" brushRef="#br0" timeOffset="-52423.17">22423 12998 0,'0'0'0,"0"0"0,0 0 16,0 0-16,0 0 0,0 0 15,0 0-15,0 0 0,0 0 16,0 0-16,0 0 0,0 0 15,0 0-15,0 0 0,0 0 0,0 0 16,0 24-16,0-24 16,-49 0-1,24 25-15,25-25 0,-25 0 0,25 0 0,-25 0 0,1 25 16,24-25-16,0-25 0,-25 25 15,25 0-15,0 0 0,0 0 0,-25 0 16,25-25-16,0 25 0,25 0 0,-25-24 16,0 24-16,0 0 0,25 0 15,-25-25-15,0 25 0,24 0 0,-24 0 0,25 0 0,-25 0 16,0-25-16,0 25 0,25 25 0,-25-25 15,0 0-15,25 0 0,-25 0 0,0 0 16,0 0-16,0 25 0,0-25 0,0 0 16,0 0-16,0 0 0,0 24 0,-25-24 15,25 0-15,-25 25 0,25-25 16,-25 0-16,1 0 0,24 25 0,-25-25 15,0 0-15,0 0 0,25 0 0,0 0 0,-25 0 16,25 0-16,0 0 16,-24 0-16,24-25 0,0 25 0,24 0 15,-24-25-15,0 25 0,25-24 0,0 24 16,0 0-16,-25-25 0,25 25 15,-25 0-15,24 0 0,-24 0 0,25 0 0,-25-25 0,25 25 16,-25 0-16,0 0 0,25 0 0,-25 0 16,0 0-16,0 25 0,0-25 0,0 0 0,0 0 15,0 0-15,0 25 0,0-25 0,0 0 16,0 24-16,-25-24 0,0 25 15,0 0-15,1-25 0,24 0 0,-25 25 16,25-25-16,-25 0 0,0 0 0,25 25 16,-25-25-16,25 0 0,0 0 0,-24 0 15,24 0-15,0 0 0,0-25 0,0 25 16,0-25-16,24 25 0,-24 0 0,0-25 15,25 25-15,-25-25 0,25 25 0,-25 0 0,25-24 0,-25 24 16,25 0-16,-25-25 0,24 25 16,-24 0-16,0 0 0,25 0 0,0 0 15,-25 0-15,0 0 0,0 0 0,25 0 0,-25 0 16,0 0-16,0 0 0,0 25 0,0-25 15,0 0-15,0 0 0,0 24 16,-25-24-16,25 0 0,0 0 0,-25 25 0,25-25 16,0 0-16,0 0 0,-25 0 0,25 0 15,-24 0-15,24 0 0,0 0 0,0 0 16,0 0-16,-25 0 15,25 0-15,0-25 0,0 25 0,0 0 16,0-24-16,0 24 0,0 0 0,0 0 16,0 0-16,0 0 0,0 0 15,0 0-15,0 0 0,25 0 16,-25 0-16</inkml:trace>
  <inkml:trace contextRef="#ctx0" brushRef="#br0" timeOffset="-51351.11">22374 12700 0,'0'0'0,"0"0"0,0 0 0,0 0 16,-25-25-16,25 25 0,-25 0 15,25 0-15,0 0 0,-25 0 0,25 0 16,-24 0-16,-1 0 15,25 0-15,-50 0 0,50 0 0,-25 0 16,1 0-16,24 0 0,-25 0 0,25 25 16,-25-25-16,0 0 0,25 0 0,-25 25 15,1-25-15,-1 25 0,25-25 16,-25 24-16,25-24 0,-25 25 0,25 0 15,-25-25-15,25 25 0,0-25 0,-24 25 16,24-1-16,0-24 0,0 25 16,0 0-16,0 0 0,0 0 0,0-25 15,0 24-15,0-24 0,0 25 0,0-25 16,0 25-16,24-25 0,-24 50 15,0-50-15,0 24 0,0-24 0,25 0 0,-25 25 16,0-25-16,0 0 0,0 25 0,0-25 16,25 0-16,-25 25 0,0-25 0,0 0 15,0 25-15,25-25 0,-25 0 0,0 25 16,25-25-16,-25 0 0,0 0 0,24 24 15,-24-24-15,25 0 0,-25 0 16,25 0-16,-25 25 0,25-25 16,-25 0-16,25 0 0,-25 0 0,24 0 0,1 0 15,-25 0-15,25 0 0,-25 0 0,25 0 0,0 0 16,-25 0-16,24 0 0,-24 0 0,25 0 0,-25 0 15,25 0-15,-25 0 0,25 0 0,-25 0 16,25-25-16,-25 25 0,24 0 0,-24 0 16,25 0-16,0 0 0,0-24 0,-25 24 15,25 0-15,-25 0 0,24-25 0,-24 25 0,25 0 16,-25 0-16,25 0 0,-25-25 15,25 25-15,0 0 0,-25-25 0,24 25 16,-24 0-16,0 0 0,0 0 0,25-25 16,-25 25-16,0-25 0,0 25 0,25 0 0,-25-24 15,0 24-15,25 0 0,-25-25 16,0 25-16,0 0 0,0-25 0,0 25 15,25 0-15,-25-25 0,0 25 0,0 0 16,0 0-16,0-25 0,0 25 0,0 0 16,0-24-16,0 24 0,-25 0 0,25-25 15,0 25-15,0-25 0,0 25 0,0 0 16,0-25-16,0 25 0,-25-25 15,25 25-15,0 0 0,0-24 0,0 24 16,0 0-16,-25-25 0,25 25 16,0 0-16,-25-25 0,25 25 15,0-25-15,0 25 0,0 0 0,0 0 0,-24-25 0,24 25 16,0 0-16,0 0 0,0 0 0,0-24 15,0 24-15,-25 0 0,25 0 0,0-25 16,0 25-16,0 0 0,0 0 0,-25 0 16,25 0-16,0 0 0,0-25 0,0 25 15,-25 0-15,25 0 0,0 0 16,0 0-16,0-25 0,-25 25 0,25 0 0,0 0 15,0 0-15,0 0 0,0-25 0,-24 25 16,24 0-16,0 0 0,-25 0 0,25-24 16,0 24-16,-25 0 0,25 0 15,-25 0-15,25 0 0,-25 0 0,1 0 16,-1 0-16,25 0 0,-25 0 0,0 0 15,0 0-15,1 0 0,24 0 0,-25 0 0,-25 0 16,25 24-16,1-24 0,-1 0 16,0 25-16,-74 0 0,74 0 0,-25-25 0</inkml:trace>
  <inkml:trace contextRef="#ctx0" brushRef="#br0" timeOffset="-37278.3">22796 12551 0,'0'0'0,"0"0"16,0 0-16,0 0 16,0 0-16,0 0 0,0 0 0,0 0 15,0 0-15,0 0 0,0 0 0,0 0 16,-25 0-16,25 0 0,0 25 15,0-25-15,0 0 0,-25 0 0,25 0 16,0 0-16,-25 25 0,25-25 0,0 0 16,0 0-16,-25 0 15,25 0-15,0 0 0,0 0 16,0 0-16,0 0 0,0 0 0,0 0 0,0 0 15,0 0-15,0 0 0,0 0 0,0 0 16,0 0-16,0 0 0,0 0 0,0 0 16,0 0-16,0 0 0,0 0 15,25-25-15,-25 25 0,0 0 16,0 0-16,0-25 0,25 25 0,-25-25 15,0 25-15,0 0 0,25-24 0,-25 24 16,0-25-16,25 0 0,-25 0 0,0 25 0,0-25 16,24 1-16,-24 24 0,0-25 0,25 0 15,-25 25-15,0-25 0,0 0 0,25 25 0,-25-24 16,0 24-16,25-25 0,-25 25 0,0-25 15,0 25-15,0 0 0,25-25 0,-25 25 16,0 0-16,0-25 0,24 25 0,-24 0 16,0 0-16,0-25 0,0 25 0,0 0 15,0 0-15,25 0 0,-25 0 16,0-24-16,0 24 0,0 0 0,0 0 15,0 0-15,25 0 0,-25 0 16,0 0-16,0 0 0,0 0 0,0 0 0,0 0 16,-25 0-16,25 0 15,0 0-15,0 0 0,0 0 0,0 0 0,0 0 16,0 0-16,0 24 0,0-24 0,0 0 15,0 0-15</inkml:trace>
  <inkml:trace contextRef="#ctx0" brushRef="#br0" timeOffset="-36814.27">23044 11857 0,'0'0'15,"0"0"-15,0 0 0,0 0 16,0 0-16,0 0 0,0 0 0,-25 24 15,25-24-15,0 0 0,0 0 16,0 0-16,0 0 0,0 25 0,-25-25 16,25 0-16,0 0 0,0 0 15,0 0-15,0 25 0,-25-25 0,25 0 0,0 0 16,0 0-16,-25 0 0,25 25 0,0-25 0,0 0 15,0 0-15,-24 0 0,24 0 0,0 0 16,0 25-16,0-25 0,0 0 0,0 0 0,0 0 16,0 0-16,0 0 0,0 0 0,0 0 0,0 0 15,0 0 1,0 0-16,0 0 0,0 0 0</inkml:trace>
  <inkml:trace contextRef="#ctx0" brushRef="#br0" timeOffset="-36222.24">23044 11931 0,'0'-25'0,"0"25"16,0 0-16,0 0 0,0 0 0,0 0 15,0 0-15,0 0 0,-25 0 16,25 0-16,0 0 0,-25 0 16,25 0-16,0 0 0,-25 0 0,25 0 15,-25 25-15,25-25 0,-24 0 0,-1 25 0,25-25 16,-25 0-16,0 25 15,25-25-15,-25 24 0,25-24 0,-24 25 16,24-25-16,-25 25 0,0 0 0,25 0 16,0-25-16,0 24 0,0-24 0,0 0 15,0 25-15,0-25 0,0 25 0,0 0 0,0-25 16,0 0-16,0 25 0,0-25 0,25 25 15,-25-25-15,0 24 0,0-24 0,25 25 16,-25-25-16,0 25 0,0-25 0,24 25 0,-24-25 16,25 0-16,-25 25 0,25-25 0,-25 0 0,25 0 15,-25 0-15,49 0 0,-24 0 0,0-25 16,0 25-16,0 0 15,24-25-15,-49 0 0,25 25 0,0-25 0,0 25 16,-25-24-16,24 24 0,1-25 16,-25 0-16,25 0 0,-25 25 0,0-25 0,25 0 15,-25-24-15,0 49 0,0-25 16,0 0-16,0 25 0,-25-25 0,25 25 15,0-24-15,0 24 0,-25 0 0,25-25 0,-25 25 16,25-25-16,-24 25 0,24-25 0,-25 25 16,0-25-16,25 25 0,-50-24 15,50 24-15,-24 0 0,24 0 0,-25 0 16,25 0-16,-25 0 0,25 0 0,-25 0 0,25 0 0,-25 0 15,25 0-15,0 0 0,-24 0 0,24 24 16,0-24-16,-25 0 0,25 25 0,0-25 16,0 25-16,0 0 0,0-25 0</inkml:trace>
  <inkml:trace contextRef="#ctx0" brushRef="#br0" timeOffset="-35732.21">23019 12179 0,'0'0'0,"0"0"0,0 0 15,0 0-15,0 0 0,0 0 0,0 0 16,0 0-16,0 0 16,0 0-16,0 0 0,0 25 0,-25-25 15,25 0-15,-25 0 0,25 0 16,0 0-16,-25 25 0,25-25 0,0-25 0,-24 25 15,24 0-15,0 0 0,-25 0 0,25 0 16,0-25-16,0 0 0,0 25 16,0 0-16,0-25 0,0 25 0,25 0 0,-25-24 0,0 24 15,0 0-15,0 0 0,24-25 16,1 25-16,-25 0 15,25 0-15,-25 25 0,25-25 0,-25 0 16,0 0-16,25 24 0,-25-24 0,0 0 16,0 0-16,0 0 0,0 0 0,-25 25 15,25-25-15,0 0 0,0 0 0,-25 0 0,25 0 0,0 0 16,-25 0-16,25 0 0,0 25 15,0-25-15,-25-25 0,25 25 0,0 0 0,0 0 16,0 0-16,-24 0 0,24 0 0,0-25 0,0 25 16,0 0-16,0 0 0,0-24 0,0 24 15,0 0-15,0 0 0,24-25 0,-24 25 16</inkml:trace>
  <inkml:trace contextRef="#ctx0" brushRef="#br0" timeOffset="16131.75">19447 8533 0,'0'0'15,"0"0"-15,0 0 0,0 0 0,0 0 16,25 0 0,-25 0-16,0 0 0,0 0 0,0 0 15,-25 0-15,25 0 0,0 0 16,0 0-16,0 0 0,0 0 0,-25 25 15,25-25-15,0 0 0,0 0 0,-25 24 16,25-24-16,-25 0 16,25 0-16,0 0 0,-24 0 0,24 0 15,0 0-15,0-24 0,0 24 16,0 0-16,0 0 0,0 0 15,24-25-15,-24 25 0,0 0 0,0 0 0,25 0 16,-25 0 0,25-25-16,-25 25 0,25 25 0,-25-25 15,0 0-15,0 0 0,0 0 0,0 0 16,0 0-16,0 0 15,0 25-15,0-25 0,-25 0 0,25 0 0,0 24 16,-25-24-16,25 0 0,-25 0 16,25 0-16,-24 0 0,24 0 0,0 0 15,0 0-15,-25 0 0,25 0 0,0 0 0,0 0 16,0 0-16,0-24 0,0 24 15,0 0-15,0 0 0,25-25 16,-25 25-16,0 0 0,0 0 16,24 25-16,-24-25 0,0 0 0</inkml:trace>
  <inkml:trace contextRef="#ctx0" brushRef="#br0" timeOffset="16673.78">19348 8979 0,'0'0'0,"0"0"0,0 0 0,0 0 16,0 0-16,24 0 0,-24 0 0,0 0 15,0 0-15,0 0 0,0 0 0,25 0 16,-25 0-16,0 0 0,0 0 0,0 0 15,0 0-15,0 0 0,0 0 0,0 0 0,0 0 16,0 0-16,-25 25 0,25-25 0,0 0 0,0 0 16,-24 0-16,24 0 0,0 0 0,0 0 15,0 0-15,0 0 0,0 0 0,0 0 16,-25 0-16,50 0 0,-25-25 15,0 25-15,0 0 0,0 0 0,0 0 16,0 0-16,0 0 0,24 0 0,-24 0 16,0-25-16,0 25 0,25 0 0,-25 25 0,0-25 15,0 0-15,25 0 0,-25 0 0,0 0 16,0 0-16,0 0 0,0 0 15,0 25-15,0-25 0,0 0 0,-25 0 16,25 0-16,0 0 0,0 0 0,0 0 0,-25 25 16,25-25-16,0 0 0,0 0 0,0 0 15,0 0-15,0 0 0,0-25 16,0 25-16,0 0 0,0-25 0,0 25 15,0 0-15,0 0 0,25-25 16,-25 25-16,0 0 0,0 0 0,25 0 16,-25 0-16,0 0 0</inkml:trace>
  <inkml:trace contextRef="#ctx0" brushRef="#br0" timeOffset="17107.81">19323 9451 0,'0'0'0,"0"0"0,0 0 0,0 0 16,0 0-16,0-25 0,0 25 16,0 0-16,0 0 0,25 0 0,-25 0 15,0 0-15,0 0 0,0 0 16,0 0-16,0 0 0,0 0 15,0 0-15,0 0 0,0 0 16,0 25-16,0-25 0,0 0 0,0 0 0,0 0 16,0 0-16,0 0 0,0 0 0,-25-25 15,25 25 1,25-25-16,-25 25 0,0 0 15,0 0-15,0 0 0,0-25 0,0 25 16,0 0-16,0 0 0,0 0 0,0 0 16,0 0-16,0 0 0,0 25 15,24-25-15,-24 0 0,0 0 0,0 0 0,0 0 16,0 0-16,0 25 15,0-25-15</inkml:trace>
  <inkml:trace contextRef="#ctx0" brushRef="#br0" timeOffset="17512.83">19348 9748 0,'0'0'16,"0"0"-16,0 0 0,0 0 16,0 0-16,24-25 0,-24 25 15,0 0-15,0 0 16,0 0-16,0 0 15,0 0-15,0 0 0,0 0 0,0 0 16,0 0-16,0 0 16,0 0-16,-24 0 0,24 0 0,0 0 15,0 0-15,0 0 0,0 0 0,0 0 16,0 0-16,0 0 15,0 0-15,0 0 0,0 0 0,0 0 16,0 0-16,0 0 0,0 0 0,0 0 16,0 0-16,0 0 15,0 0-15,0 0 0,0-24 16,0 24-16,0 0 0,0 0 0,0 0 0,24 0 15,-24 24-15,0-24 0,0 0 16,0 0-16</inkml:trace>
  <inkml:trace contextRef="#ctx0" brushRef="#br0" timeOffset="17994.86">19348 10468 0,'0'0'0,"0"0"16,0 0-16,0 0 0,0 0 15,0 0-15,0 0 16,0 0-16,0 0 0,0 0 0,0 0 15,24 0-15,-24 0 0,0 0 0,0-25 0,0 25 16,0 0-16,0 0 0,0 0 16,0 0-16,0 0 0,0 25 15,0-25-15,0 0 0,0 0 0,0 24 16,0-24-16,0 0 0,0 0 15,0 0-15,0 25 0,0-25 0,0 0 0,0 0 16,0 0-16,0 0 0,-24 0 0,24 0 16,0 0-16,0 0 0,0-25 0,0 25 15,0 0-15,24-24 0,-24 24 0,0 0 16,0-25-16,0 25 0,0 0 15,0 0-15,25-25 0,-25 25 0,0 0 0,0 0 16,-25 0-16,25 0 0,0 0 16,0 25-16,0-25 0</inkml:trace>
  <inkml:trace contextRef="#ctx0" brushRef="#br0" timeOffset="19158.93">19050 8210 0,'0'0'15,"0"0"-15,0 0 0,-25 0 16,25 0-16,0 0 0,0 0 0,0-24 15,0 24-15,0 0 0,-25 0 0,25 0 0,0 0 16,0 0-16,0 0 16,0 0-16,-24 0 0,24 0 0,0 0 15,0 0-15,0 0 0,0 0 16,24 0-16,-24 0 0,0 0 15,0 0-15,0 0 0,0 0 0,0 0 16,25 0-16,-25 0 0,0 0 0,0 0 0,0 0 16,0 0-16,25 0 0,-25 0 0,0 0 15,0 0-15,0 0 0,0 0 16,0 0-16,0 0 0,0 0 0,0 0 15,0 0-15,0 0 0,0 0 0,0 0 16,0 0-16,0-25 0,0 25 0,0 0 16,0 0-16,0 0 0,0 0 0,0 0 0,0 0 15,0 0-15,0 0 0,0 0 0,0 0 16,0 0-16,0 0 0,0 0 0,0 0 15,0 0-15,0 0 0,0 0 0,0 0 0,0 0 16,0 0-16,0 25 0,0-25 0,0 0 0,0 0 16,0 24-16,0-24 0,0 25 15,0-25-15,0 25 0,0-25 0,0 0 0,0 25 16,0-25-16,0 25 15,0-1-15,0-24 0,0 0 0,0 25 0,0-25 16,0 0-16,0 25 0,0-25 0,0 0 0,0 25 16,0-25-16,0 0 0,0 0 15,0 25-15,0-25 0,0 0 16,0 0-16,0 0 0,0 0 0,0 0 0,0 0 15,0 24-15,0-24 0,0 0 0,0 0 0,0 0 16,0 0-16,0 0 0,0 0 16</inkml:trace>
  <inkml:trace contextRef="#ctx0" brushRef="#br0" timeOffset="19374.94">18926 8483 0,'0'0'16,"0"0"-16,0 0 0,0 0 0,0 0 15,0 0-15,0 0 0,0 0 0,0 0 0,0 0 16,0 0-16,0 0 0,25 0 16,0 0-16,-25 0 0,24 0 0,-24 0 0,25 0 0,0 0 15,0 0-15,-25-25 0,25 25 16,-1 0-16,1 0 0,0 0 0,-25 0 0,0 0 15,25 0-15,-25 0 0,0 0 0,0 0 16</inkml:trace>
  <inkml:trace contextRef="#ctx0" brushRef="#br0" timeOffset="20302.99">19100 8830 0,'0'0'0,"-25"0"0,25 0 15,0 25-15,-25-25 0,25 0 0,0 25 0,-25-25 16,25 0-16,0 25 0,-25-25 0,25 0 16,-24 0-16,24 25 0,0-25 0,-25 0 15,25 0-15,0 0 0,0 0 16,-25 0-16,25-25 0,0 25 0,25 0 15,-25 0-15,0-25 0,0 25 0,0 0 0,0 0 16,25-25-16,-25 25 16,24-25-16,-24 25 0,25 0 0,-25 0 15,25 0-15,-25 0 0,0 0 0,0 0 16,25 0-16,-25 0 15,-25 25-15,25 0 0,0 0 16,-25-25-16,0 49 0,25-49 0,-24 25 0,-1 0 16,25-25-16,-25 25 15,0 0-15,25-25 0,0 25 0,0-25 0,-25 0 16,25 24-16,0-24 0,0 0 0,0 0 0,0 0 15,0 0-15,0 0 0,0 0 0,0 0 16,0 0-16,0 0 0,25 0 16,0 0-16,-25 0 0,25 0 0,0 0 15,-25-24-15,24 24 16,1 0-16,25 0 0,-50 0 0,25 0 0,-1 0 15,-24 0-15</inkml:trace>
  <inkml:trace contextRef="#ctx0" brushRef="#br0" timeOffset="21243.05">18802 10269 0,'0'0'0,"0"0"0,0 0 16,0 0-16,0 0 0,0 0 0,0 0 15,0 0-15,0 25 0,-25-25 0,25 0 16,0 25-16,-25-25 0,25 0 0,0 25 16,-24-25-16,24 0 0,-25 24 0,25-24 0,0 25 15,-25-25-15,0 25 0,25-25 16,-25 0-16,25 25 0,0-25 15,-24 0-15,24 0 0,0 0 0,0 0 16,0 0-16,0 0 0,0 0 0,0 0 16,0 0-16,0 0 0,0 0 0,24 0 15,-24 0-15,0 0 0,25 0 0,-25 0 16,0 0-16,25 0 15,-25 0-15,0 0 0,0 0 0,0 0 0,0 0 16,25 0-16,-25 25 16,0-25-16,0 24 0,0-24 0,0 0 15,25 25-15,-25-25 0,0 0 0,0 25 16,0-25-16,0 0 0,0 0 0,0 0 0,0 0 15,0 0-15</inkml:trace>
  <inkml:trace contextRef="#ctx0" brushRef="#br0" timeOffset="21603.07">18951 10368 0,'0'0'15,"0"0"-15,-25 0 0,25 0 0,0 0 16,0 0-16,0 0 0,-25 0 16,25 0-16,0 0 0,-25 25 15,25-25 1,0 25-16,-24 0 0,24-25 0,0 0 15,0 0-15,0 0 0,24 25 0,-24-25 16,0 0-16,0 0 0,0 0 16,25 0-16,-25-25 0,25 25 0,-25 0 0,25 0 15,-25-25-15,0 25 0,25 0 16,-25-25-16,0 25 0,0 0 15,0-25-15,0 25 0,0 0 0,0-24 16,0 24-16,0 0 0,0 0 16,0 0-16,0 0 0,0 0 0,0 24 15</inkml:trace>
  <inkml:trace contextRef="#ctx0" brushRef="#br0" timeOffset="21886.08">19199 10294 0,'-25'0'0,"25"0"0,0 0 0,0 0 16,-25 0-16,25 25 15,-25-25-15,25 0 0,0 0 0,-24 25 16,24-25-16,0 24 0,-25 1 15,25-25-15,0 0 0,0 25 0,0-25 16,0 0-16,0 0 0,25 25 0,-25-25 16,0 0-16,0 0 0,24 0 0,-24 0 15,0 0-15,25-25 0,-25 25 0,0 0 0,25 0 16,-25-25-16,25 0 0,-25 1 15,0 24-15,0-25 0,0 25 0,0-25 16,0 25-16</inkml:trace>
  <inkml:trace contextRef="#ctx0" brushRef="#br0" timeOffset="22542.12">17190 9525 0,'0'0'16,"0"0"-16,0 0 0,0 0 16,0 0-16,0 0 0,0 0 15,0 0-15,0 0 0,0 0 0,0 0 16,0 0-16,0 0 0,24 25 15,1-25-15,0 25 0,-25-25 16,25 0-16,0 0 0,-1 0 0,51 24 16,-50-24-16,-1 0 0,26 0 15,-25 0-15,0 0 0,49 0 0,-49 0 0,0 0 16,24 0-16,-24 0 0,-25 0 0,25 0 0,0 0 15,0 0-15,-25 0 0,0 0 0,24 0 16,-24 0-16,25 0 16,-25 0-16,0 0 0,0 0 0,0 0 15,-25 0-15,25 0 0</inkml:trace>
  <inkml:trace contextRef="#ctx0" brushRef="#br0" timeOffset="22894.14">17859 9401 0,'0'0'0,"0"0"15,0 0-15,0 0 0,0 0 16,0 0-16,0 0 16,25 25-1,25 0-15,-25-25 0,24 24 0,-24-24 16,-25 25-16,50-25 15,-1 25-15,1 0 0,-50-25 16,0 25-16,25-25 0,-25 24 16,0-24-16,0 25 0,0-25 0,-25 0 0,25 25 15,0-25-15,-25 0 0,0 25 16,25-25-16,-25 0 0,25 25 0,-24-25 0,-1 0 15,0 0-15,0 24 16,0-24-16</inkml:trace>
  <inkml:trace contextRef="#ctx0" brushRef="#br0" timeOffset="23219.16">17264 9922 0,'0'0'0,"25"0"0,-25 0 0,0 0 15,25 0-15,-1 0 0,-24 0 0,25 0 0,0 0 16,25 0-16,-26 0 0,1 0 0,25-25 16,0 25-16,24 0 0,-24 0 0,-26-25 15,26 25-15,-25 0 0,24 0 16,-24-25-16,50 25 0,-51 0 0,1-24 0,0 24 15,0 0-15,0 0 0,-1-25 16,-24 25-16,25 0 0,-25 0 0</inkml:trace>
  <inkml:trace contextRef="#ctx0" brushRef="#br0" timeOffset="23514.18">18008 9699 0,'0'0'16,"0"0"-16,0 0 0,0 0 0,0 0 16,0 0-16,0 0 0,25 0 15,-25 24-15,0-24 0,25 0 16,0 0-16,-1 0 0,-24 0 15,25 25-15,74 0 16,-74-25-16,0 0 0,0 25 0,-25-25 16,25 0-16,-25 25 0,0-25 0,24 24 15,-24-24-15,0 0 0,-24 25 0,24-25 16,-25 0-16,-25 25 0,25-25 0,1 25 15,-1-25-15,-25 0 0,25 25 0,-24-25 16,24 0-16</inkml:trace>
  <inkml:trace contextRef="#ctx0" brushRef="#br0" timeOffset="25020.26">18678 8186 0,'0'0'15,"0"0"-15,0 0 0,0 0 0,0 0 16,0 0-16,0 0 0,25 0 15,-25 0-15,0 24 0,0-24 0,25 0 16,-25 25-16,0-25 0,24 25 0,-24-25 16,25 25-16,-25-25 0,25 25 15,-25-1-15,25 1 0,-25-25 0,0 25 16,0 0-16,25-25 0,-25 25 0,0-1 0,0-24 15,0 25-15,0 25 0,0-25 0,0-25 16,0 24-16,-25 26 0,25-25 16,0-25-16,-25 25 0,25-1 0,-25 26 0,25-50 15,-25 25-15,1 0 16,24-1-16,-25-24 0,25 25 0,-25 0 0,25-25 0,-25 25 15,25-25-15,-25 25 0,25-1 16,-24-24-16,24 0 0,-25 25 0,25-25 0,-25 25 16,0-25-16,25 25 0,-25-25 0,0 0 0,25 25 15,-24-25-15,-1 25 0,0-25 0,0 0 16,0 24-16,-24-24 0,24 0 0,0 0 15,0 25-15,1-25 0,-26 0 0,25 0 0,0 0 16,1 0-16,-1 0 0,-25-25 16,25 25-16,-24-24 0,24 24 0,0 0 0,0-25 15,1 25-15,-1 0 16,0 0-16,-25 0 0,26 0 0,-26 0 15,25 0-15,-49 0 0,49 0 0,0 0 16,-25 0-16,26 0 0,-1 25 0,-25-25 16,1 0-16,-26 24 0,50-24 0,-24 0 15,24 25-15,-25-25 0,26 0 0,-26 25 0,25-25 16,-24 0-16,24 0 0,0 25 0,-25-25 15,26 0-15,-1 25 0,-25-25 16,25 24-16,-49 1 0,49 0 16,25-25-16,-25 25 0,1-25 0,-26 25 15,50-1-15,-25 1 0,25-25 16,-25 25-16,1 0 0,24 0 0,0-1 0,0 1 15,0 0-15,0-25 0,0 50 0,0-26 16,0-24-16,0 25 0,0 0 0,24-25 0,-24 25 16,25 0-16,-25-25 0,0 24 0,25-24 15,0 25-15,-25 0 0,0-25 0,25 25 16,-25-25-16,24 0 0,-24 25 0,25-25 0,0 0 15,-25 0-15,25 24 0,0-24 0,-1 0 16,-24 0-16,50 0 16,-25-24-16,24 24 0,-24 0 0,0 0 0,0-25 15,0 25-15,-1 0 0,1-25 0,-25 25 16,25 0-16,-25 0 0,25 0 15,-25 0-15,25-25 0,-25 25 0,0 0 16,0 0-16,0 0 0,24 0 0,-24 0 16,0 0-16</inkml:trace>
  <inkml:trace contextRef="#ctx0" brushRef="#br0" timeOffset="25431.29">17115 9599 0,'0'0'0,"0"0"15,0 0-15,-25 0 0,25 0 16,0 0-16,0 0 0,0 0 15,0 0-15,0 0 0,0 0 16,25 0 0,0 25-16,0 0 15,-25-25-15,25 0 0,-25 0 0,24 25 16,1-25-16,-25 0 0,25 0 0,-25 25 0,25-25 15,-25 0-15,0 0 0,25 24 0,-25-24 16,24 0-16,-24 0 0,0 0 0,0 0 16,0 0-16,0 25 0,0-25 0,0 0 0,0 0 15,0 0-15,0 0 16,0 0-16,-24 25 0,24-25 0,-25 0 15,25 0-15,-25 25 0,0-25 16,0 25-16,1-25 0,24 24 0,-25-24 16,25 0-16,-25 25 0,25-25 0,0 0 0,-25 0 15,25 0-15</inkml:trace>
  <inkml:trace contextRef="#ctx0" brushRef="#br0" timeOffset="42356.25">19645 8458 0,'0'0'16,"0"0"-16,0 0 16,0 0-16,0 0 15,-24 0-15,24 25 0,0-25 16,0 0-16,0 0 15,-25 0-15,25 0 0,0 0 0,0 0 0,0 0 16,0 0 0,0 0-16,-25 0 0,25 0 15,0 25-15,0-25 0,0 0 0,0 0 0,0 0 16,-25 0-16,25 0 0,0 0 15,0 0-15,0 0 0,0 0 0,0 0 16,0 0-16,0 0 0,0 0 16,0 0-16,0 0 0,0 0 0,0 0 15,0 0-15,0 0 0,0 0 16,0 0-16,0 0 0,0 0 0,0 0 15,0 0-15,0 0 0,0 0 16,0 0-16,0 0 0,0 0 0,0 0 16,0 0-16,0 0 0,0 0 0,0 0 15,0 0-15,0 0 0,0 0 16,0 0-16,0 0 0,0 0 0,25 0 0,-25 0 15,0 0-15,0 0 0,0 0 0,0 0 16,0 0-16,0 0 0,0 0 0,25-25 16,-25 25-16,0 0 0,0 0 0,25 0 0,-25 0 15,0 0-15,0 0 0,24 0 0,-24-25 16,0 25-16,25 0 0,-25 0 0,0 0 15,25 0-15,-25 0 0,0 0 0,0-24 0,25 24 0,-25 0 16,0 0-16,25 0 0,-25 0 16,24 0-16,-24 0 0,0-25 0,0 25 0,25 0 15,-25 0-15,0 0 0,25 0 0,-25-25 16,25 25-16,-25 0 0,25 0 0,-25-25 15,0 25-15,24 0 0,-24 0 0,0 0 0,25 0 16,-25 0-16,0-25 0,0 25 0,0 0 16,0 0-16,25 0 0,-25 0 0,0 0 15,0 0-15,0 0 0,0 0 0,25 0 16,-25 0-16,0 0 0,0-24 15,0 24-15,0 0 0,25 0 0,-25 0 0,24 0 16,-24-25-16,25 25 0,-25 0 0,25-25 16,-25 25-16,0 0 0,25 0 0,-25 0 15,0 0-15,25 0 0,-25-25 0,0 25 16,0 0-16,0 0 0,0 0 0,0 0 15,0 0-15,0 0 0,0 0 0,0 0 16,0 0-16,0 0 0,0 0 16,0 0-16,24 0 0,-24 0 0,0 0 0,0 0 15,0 0-15,0 0 0,0 0 16,0 0-16,0 0 0,0 0 0,0 0 15,0 0-15,0 0 0,0 0 16,0 0-16,0 0 0,0 0 0,0 0 16,0 0-16,0 0 0,0 0 15,0 0-15,-24 0 0,24 25 0,0-25 16,-25 0-16,25 0 0,0 0 0,0 0 0,-25 25 0,25-25 15,-25 0-15,25 0 0,-25 25 16,25-25-16,-24 0 0,-1 24 0,0 1 16,0-25-16,0 0 0,25 25 0,-24-25 15,24 0-15,-25 25 0,25-25 0,0 0 16,-25 0-16,25 0 0,0 0 0,0 0 15,0 25-15,0-25 0,-25 0 0,25 0 0,0 0 16,0 0-16,0 0 0,0 0 16,0 0-16,0 0 0,0 0 0,0 0 15,0 0-15,0 0 0,0-25 16,0 25-16,0 0 0,0 0 0,0 0 0,0 0 15,0 0-15</inkml:trace>
  <inkml:trace contextRef="#ctx0" brushRef="#br0" timeOffset="43882.34">21828 5060 0,'0'0'0,"0"0"16,-25 0-16,25 0 0,0 0 0,0 0 0,0 0 15,0 0-15,0 0 0,0 0 0,0 0 16,0 25-16,0-25 0,0 0 0,0 0 15,0 0-15,0 0 16,0 0-16,0 0 0,0 0 0,0 0 16,0 0-16,0 0 0,0 0 15,0 0-15,0 0 0,0 0 0,0 0 16,0 0-16,0 0 0,0 0 0,0 0 15,0 0-15,0 0 0,0 0 0,0 0 16,0 0-16,0 0 0,0 0 0,0 0 16,0 0-16,0 0 0,0 0 15,0 0-15,0 0 0,0 0 0,0 0 16,0 0-16,0 0 0,0 0 0,0 0 0,0 0 15,0 0-15,0 0 0,0 0 0,0 0 0,0 0 16,0 0-16,0 0 0,0 0 0,0 0 16,0 0-16,0 0 0,0 0 0,0 0 15,0 0-15,0 0 0,0 0 16,0 0-16,0 0 0,0 0 15,0 0-15,0 0 0,0 0 0,0 0 16,0 0-16,0 0 0,0 0 0,0 0 16,0 0-16,0 0 0,0 0 0,0 0 0,0 0 15,0 0-15,0 0 0</inkml:trace>
  <inkml:trace contextRef="#ctx0" brushRef="#br0" timeOffset="44638.38">19571 9054 0,'0'0'0,"0"0"0,0 0 16,0 0-16,0 0 0,0 0 0,0 0 15,0 0-15,0 0 0,0 0 0,0 0 16,0 0-16,0 0 0,25 0 0,-25 0 0,0-25 16,0 25-16</inkml:trace>
  <inkml:trace contextRef="#ctx0" brushRef="#br0" timeOffset="45457.43">22051 4961 0,'0'0'0,"0"0"16,0 0-16,0 0 0,0 0 16,0 0-16,0 0 0,0 0 0,0 0 15,0 0-15,0 0 0,0 25 16,0-25-16,0 0 0,0 0 15,0 0-15,0 0 0,0 0 16,0 0-16,0 0 16,0 0-16,0 0 0,0 0 15,0 0-15,0 0 0,0 0 16,0 0-16</inkml:trace>
  <inkml:trace contextRef="#ctx0" brushRef="#br0" timeOffset="109992.12">23614 15056 0,'0'0'0,"0"0"16,-25 0-16,25 0 0,0 0 0,0 0 15,0 0-15,0 0 16,25 0-16,-25 0 16,0 0-16,0 0 0,0 0 15,25 25-15,-25-25 0,25 25 0,-1 0 16,-24-25-16,0 25 0,25-25 0,-25 24 15,25 1-15,-25-25 0,0 25 0,0-25 16,25 25-16,-25 0 0,0-25 0,0 0 0,0 24 16,0-24-16,0 25 0,0-25 0,25 25 15,-25-25-15,0 25 0,0-25 0,0 0 16,0 25-16,0-25 0,0 0 15,0 0-15,24 0 16,-24 0-16,25 0 0,0 0 0,-25-25 16,25 25-16,0-25 0,0 25 0,-25 0 0,24-25 15,1 25-15,0-25 0,0 25 0,0 0 0,-25-24 16,24 24-16,1-25 0,0 25 0,0-25 15,0 25-15,-1-25 0,1 25 0,0-25 16,0 25-16,0 0 0,-1-24 0,-24 24 0,25 0 16,0 0-16,0-25 0,-25 25 0,25 0 15,-25 0-15,0 0 0,0 0 0,24 0 16,-24 0-16,0 0 0,0 0 0,0 0 0,0 0 15,25 0-15,-25 0 0,0 0 16,0 0-16,0 0 0,0 0 0,0 0 16,0 0-16,0 0 0,-25 0 15,25 25-15,-24-25 0,24 0 0,-25 0 16,25 0-16,-25 0 15,0 0-15</inkml:trace>
  <inkml:trace contextRef="#ctx0" brushRef="#br0" timeOffset="110873.17">23688 15106 0,'-24'0'16,"24"0"-16,0 0 0,0 0 0,0 0 15,-25 0-15,25 0 0,0 0 16,0 0-16,0 0 0,0 0 0,0 0 0,0 0 16,0 0-16,0 0 15,0 0-15,0 0 0,0 0 16,0 0-16,0 0 0,0 0 15,0 0-15,0 0 0,0 0 0,0 0 16,0 0-16,0 0 0,0 0 0,0 0 0,0 0 16,0 0-16,0 0 0,0 0 0,0 0 15,0 0-15,0 0 0,0 0 16,0 25-16,0-25 0,25 0 0,-25 0 0,0 0 15,0 25-15,24-25 0,-24 0 0,25 24 16,-25-24-16,0 0 0,25 25 0,-25-25 0,25 0 16,-25 25-16,25-25 0,-1 25 15,-24-25-15,0 0 0,25 25 0,-25-25 0,0 24 16,0-24-16,25 25 0,-25 0 0,0-25 15,0 25-15,25 0 16,-25-25-16,0 25 0,0-25 0,0 0 0,0 24 16,0-24-16,0 0 0,0 0 0,0 25 0,0-25 15,0 0-15,0 0 0,0 0 16,25 0-16,-25 0 0,0 0 0,0 0 15,0 0-15,25 0 0,-25 0 0,0 0 16,0 0-16,24 0 0,-24 0 0,25 0 16,-25 0-16,25 0 0,-25-25 15,25 25-15,0 0 0,-1-24 0,1 24 0,-25-25 16,25 25-16,25-25 0,-50 0 15,24 25-15,1-25 0,0 25 0,0-25 0,-25 25 16,25 0-16,-25-24 0,24 24 0,-24 0 16,25 0-16,-25-25 0,0 25 0,0 0 0,25 0 15,-25 0-15,0 0 0,0 0 0,0 0 16,0 0-16,0 0 0,0 0 0,0 0 15,0 0-15,0 0 0,0 0 16,-25 0-16,25 0 0,0 0 0,-25 0 0,25 0 16,0 0-16</inkml:trace>
  <inkml:trace contextRef="#ctx0" brushRef="#br0" timeOffset="111652.22">23713 15106 0,'0'0'0,"25"0"0,-25 0 0,0 0 16,0-25-16,0 25 15,0 0-15,25 25 16,-25-25-16,0 0 0,25 25 0,-25-25 31,24 49-31,26 26 0,-50-50 16,25-1-16,-25 1 0,0-25 15,25 25-15,-25-25 0,25 25 16,-25 0-16,24 0 0,-24-1 16,0-24-16,25 25 0,-25-25 0,0 0 15,0 0-15,0 25 0,0-25 0,0 0 0,0 0 16,25 25-16,-25-25 0,0 0 15,0 0-15,25 0 0,-25 0 0,0 0 16,25 0-16,-25 0 0,0 0 0,24-25 16,-24 25-16,25 0 0,0-25 0,0 0 15,0 25-15,-1-24 0,26-1 0,-25 25 16,0-25-16,-1 0 0,1 25 0,0-25 15,0 0-15,0 1 0,-1 24 0,1-25 16,0 0-16,0 25 0,0-25 0,-1 25 16,1-25-16,0 1 0,0 24 0,-25 0 15,25 0-15,-25-25 0,24 25 0,-24 0 0,0 0 16,25 0-16,-25 0 0,0 0 0,0 0 15,0 0-15,0 0 0,25 0 16,-25 0-16,0 0 0,0 0 0,0 0 0,0 0 0,0 25 16,0-25-16,-25 0 15,25 0-15,0 0 0,0 0 16,0 0-16,0 0 0,0 0 0,0 0 0,0 0 15,0 0-15,0 0 0,0-25 16,0 25-16,0 0 0,-25 0 0,25 0 0,0 0 16</inkml:trace>
  <inkml:trace contextRef="#ctx0" brushRef="#br0" timeOffset="139829.83">24904 15007 0,'-25'0'0,"25"0"0,0 0 0,0 0 0,0 0 16,0 0-16,0 0 0,0 0 0,0 0 16,0 0-1,0 0-15,25 0 0,-25 0 16,25 0-16,0 0 15,-25 0-15,24 0 0,-24 0 0,0 0 16,25 0-16,0 0 0,0 0 0,-25 0 0,25 0 16,-1-25-16,-24 25 0,50 0 15,-25 0-15,0 0 0,-25-25 0,24 25 16,26 0-16,-25 0 0,0 0 0,-1-25 15,1 25-15,0 0 0,0 0 0,-25 0 0,25-24 16,-1 24-16,1 0 0,-25 0 16,25 0-16,-25 0 0,0 0 0,25 0 0,-25 0 15,0 0-15,0 0 0,0 0 0,0 0 16,-25 0-16,25 0 0,0 0 0,0 0 15,-25 0-15</inkml:trace>
  <inkml:trace contextRef="#ctx0" brushRef="#br0" timeOffset="140497.87">25127 14858 0,'-25'0'16,"25"0"-16,0 0 0,0 0 16,0 0-1,0 0-15,0 0 0,-24 0 0,24 25 16,0-25-16,0 0 0,-25 0 0,25 0 15,0 25-15,-25-25 0,25 0 16,0 24-16,-25-24 0,0 0 16,1 50-16,-1-50 15,-25 50-15,50-50 0,-25 0 0,0 24 16,25-24-16,-24 0 0,24 25 0,0-25 15,-25 0-15,25 25 0,-25-25 16,25 0-16,0 0 0,0 0 0,0 0 16,0 0-16,0 0 0,0 0 0,0 0 15,25 0-15,-25 0 16,0 0-16,25 0 0,-25 0 0,24 0 15,1 0-15,0 0 0,-25 0 0,25 0 16,0 0-16,0 0 0,-1 0 0,-24 0 0,25 0 16,0 0-16,-25 0 0,25 0 0,0 25 15,-25-25-15,24 0 0,-24 0 0,0 0 16,25 0-16,-25 25 0,25-25 15,-25 0-15,0 0 0,25 24 16,-25-24-16,0 0 0,0 25 0,25-25 16,-25 0-16,0 0 0,0 25 15,0-25-15,0 0 0,0 0 0,0 0 16,24 0-16,-24 0 0,0-25 15,0 25-15,0 0 0,0 0 16,0 0-16,0 0 0,0 0 0,0 0 16,0-25-16,0 25 0</inkml:trace>
  <inkml:trace contextRef="#ctx0" brushRef="#br0" timeOffset="141289.91">26095 14784 0,'0'0'16,"0"0"-16,0 0 0,0 0 0,0 0 15,0 0-15,0 0 16,0 0-16,-25 0 0,25 0 15,-25 0-15,25 0 0,-25 24 0,25-24 16,-25 25-16,1 0 0,24-25 0,-25 25 16,25-25-16,-25 49 0,0 1 15,25-50-15,0 25 16,-25 0-16,25-1 0,0-24 0,0 25 15,0 0-15,0-25 0,0 0 0,0 25 16,25-25-16,-25 0 0,0 25 0,0-25 16,25 0-16,-25 24 0,0-24 15,0 0-15,25 0 0,-25 0 0,0 0 0,25 0 16,-25 0-16,0 0 0,24 0 0,-24 0 0,25 0 15,-25 0-15,0 0 0,25 0 0,-25 0 16,25 0-16,-25 0 0,0 0 0,25-24 16,-25 24-16,0 0 0,24 0 15</inkml:trace>
  <inkml:trace contextRef="#ctx0" brushRef="#br0" timeOffset="142056.96">26392 14808 0,'0'0'15,"0"0"-15,0 0 16,0 0 0,0 0-16,0 0 0,0 25 15,0-25-15,0 0 0,0 25 0,0-25 16,0 25-16,0-25 0,0 25 0,0-25 15,0 24-15,0-24 0,0 25 0,0-25 16,0 25-16,25 0 16,-25-25-16,0 25 0,0-25 0,0 24 15,0-24-15,-25 50 0,25-50 16,0 25-16,0-25 0,0 0 0,0 0 15,-25 25-15,25-25 0,0 0 0,0 0 16,0 0-16,0 0 0,0 0 16,0 0-16,0 0 0,25 0 0,-25 0 0,0-25 15</inkml:trace>
  <inkml:trace contextRef="#ctx0" brushRef="#br0" timeOffset="142335.97">26367 14858 0,'0'0'0,"0"0"16,0 0-16,0 0 0,0 0 0,0 0 0,0-25 15,25 25-15,-25 0 0,25 0 0,-25 0 0,25 0 16,0-25-16,-1 25 0,-24 0 16,25 0-16,-25-24 0,25 24 0,-25 0 15,25 0-15,-25 0 0,25 0 0,-25-25 0,0 25 16,24 0-16,-24 0 0,0 0 0,0 0 15,0 0-15,0 25 0,0-25 0,0 0 0,0 0 0</inkml:trace>
  <inkml:trace contextRef="#ctx0" brushRef="#br0" timeOffset="143284.03">26343 15056 0,'0'0'15,"0"25"-15,0-25 0,0 0 16,24-25-16,-24 25 0,0 0 0,25 0 16,0 0-16,-25 0 0,25 0 15,0-24-15,-1 24 0,1 0 0,0-25 16,-25 25-16,25 0 0,0 0 15,-1-25-15,-24 25 0,25 0 0,-25 0 16,0 0-16,25 0 0,-25 0 16,0 0-16,0 0 0,0 0 15,0 0-15,0 0 0,0 0 0,0 0 0,0 0 16,0 0-16,0 0 0,0 0 15,0 0-15,0 0 0,0 0 0,0 0 16,0 0-16,0 0 0,0 0 16,0 0-16,0 0 0,0 0 0,0 0 15,0 0-15,0 0 0,0 0 16,0 0-16,0 0 0,0 0 15,-25 0-15,25 0 0,0 0 0,0 0 0,0 0 16,0 0-16,0 0 0,0 0 0,0 0 0,0 0 16,0 0-16,0 0 0,0 0 0,0 0 15,0 0-15,0 0 0,0 0 0,0 0 16,0 0-16,0 0 0,0 0 0,0 0 15,0 0-15,0 0 0,0 0 0,0 0 16,0 0-16,0 0 0,0 0 16,0 0-16,0 0 0,0 0 15,0 0-15,0 0 0,0 0 0,0 0 16,0 0-16,0 0 0,0 0 0,0 0 15,0 0-15,0 0 0,0 0 0,0 0 16,0 0-16,0 0 0,0 0 0,0 25 0,0-25 16,0 0-16,0 0 0,0 0 15,0 0-15,0 0 0,0 0 0,0 0 16,0 0-16,0 0 0,0 0 0,-25 0 0,25 0 15,0 0-15,0 0 0,0 0 16,0 0-16,0 0 0,0 0 16,0 0-16,0 0 0,0 0 0,0 0 15,0 0-15,0 0 0,0 0 0,0 0 16,0 0-16,0 0 0,0 0 15,0 0-15,0 0 0,0 0 16,0 0-16,0 0 0,0 0 16,0 0-16,0 0 0,0 0 0,0 0 15,0 0-15,0 0 0,0 0 0,0 0 0,0 0 16,0 0-16,0 0 0,0 0 0,0 0 15,0 0-15,0 0 0,0 0 0,0 0 16,0 0-16,0 0 0,0 0 16,0 0-16,0 0 0,0 0 15,0 0-15,0 0 0,0 0 0,0 0 16,0 0-16,0 0 15,0 0-15,0 0 16,0 0-16,0 0 0,0 0 16,0 0-16,0 0 0,0 0 15,0 0-15,0 0 0,0 0 0,0 0 16,0 0-16,0 0 0,0 0 0,-24 0 15,24 0-15,0 0 0,0 0 0,0 0 0,0 0 16,0 0-16</inkml:trace>
  <inkml:trace contextRef="#ctx0" brushRef="#br0" timeOffset="183771.34">26888 14089 0,'0'0'0,"0"0"0,0 0 15,0 0-15,0 0 0,0 0 16,-25 0-16,25 0 0,0 25 15,0-25-15,-24 0 16,24 0-16,0 0 0,0 0 0,0 0 0,-25 0 16,25 0-16,0 0 0,0 0 0,0 0 0,0 0 15,0 0-15,-25-25 0,25 25 0,0 0 16,0 0-16,0-25 0,0 25 0,0 0 15,0 0-15,0-25 0,0 25 0,25 0 16,-25 0-16,0 0 0,0 0 0,0 0 16,25 0-16,-25 0 0,0 0 15,0 0-15,24 0 0,-24 0 0,0 0 16,0 0-16,0 25 0,0-25 15,0 0-15,0 25 0,0-25 0,-24 0 0,24 0 0,0 0 16,0 25-16,-25-25 16,25 0-16,-25 25 0,25-25 0,0 0 0,-25 0 0,25 0 15,0 0-15,-25 0 0,25 0 16,-24 0-16,24 0 0,0 0 0,0 0 15,0 0-15,0-25 0,0 25 16,0 0-16,0-25 0,0 25 16,24 0-16,1-25 0,-25 25 15,0 0-15,25 0 0,-25 0 16,0-25-16,25 25 0,-25 0 0,0 0 0,25 25 15,-25-25-15,0 0 16,0 0-16,0 0 0,0 25 0,0-25 16,0 0-16,0 25 0,0-25 0,0 0 15,0 0-15,-25 25 0,0-25 16,25 0-16,-25 24 0,0-24 15,25 0-15,-24 0 0,-1 0 0,25 0 0,0 0 16,0 0-16,-25 0 0,25 0 16,0-24-16,0 24 0,0 0 0,0 0 15,0-25-15,25 25 0,-25 0 0,0 0 16,25-25-16,-25 25 0,24-25 0,1 25 0,-25 0 15,25 0-15,0-25 0,-25 25 0,25 0 16,-25 0-16,24 0 0,-24 0 0,25 0 16,-25 0-16,0 0 0,0 0 0,25 0 0,-25 25 15,0-25-15,-25 0 0,25 25 16,0-25-16,0 0 0,-25 25 0,25-25 15,0 0-15,-24 25 0,-1-1 0,25-24 16,-25 0-16,0 25 0,25-25 0,-25 0 16,25 0-16,-24 0 0,24 0 0,-25 0 0,25 0 15,0 0-15,0-25 16,0 25-16,0-24 0,0-1 0,0 25 15,0-25-15,0 25 0,25-25 16,-25 0-16,24 25 0,1-24 0,-25 24 16,0 0-16,25-25 0,-25 25 0,25 0 15,-25 0-15,25 0 0,-25 0 0,0 0 16,0 0-16,24 0 0,-24 0 0,0 0 0,0 25 15,0-25-15,0 0 0,0 24 0,0-24 0,0 0 16,0 25-16,0-25 0,0 0 16,0 25-16,-24-25 0,24 25 0,0-25 15,-25 0-15,25 25 0,-25-25 0,25 0 16,0 0-16,-25 0 0,25 0 0,-25 0 15,25 0-15,-24 0 0,24 0 0,0 0 16,-25 0-16,25 0 0,0-25 0,0 25 0,0-25 16,0 25-16,0-25 0,0 25 15,0-25-15,0 25 0,25-24 0,-25 24 16,24 0-16,-24-25 0,0 25 0,25 0 15,-25 0-15,25-25 0,0 25 0,0 0 16,-25 0-16,24 0 0,-24 0 0,25 0 16,-25 0-16,25 0 0,-25 25 0,0-25 15,0 0-15,0 25 0,0-25 16,0 0-16,0 24 0,0-24 0,0 25 15,-25-25-15,25 0 0,-25 0 0,25 25 16,0-25-16,-49 0 0,49 25 0,-25-25 0,25 0 16,-25 0-16,25 0 0,0 0 0,-25 0 0,25 0 15,0 0-15,-24 0 16,24-25-16,-25 25 0,25 0 0,0-25 15,25 25-15,-25 0 16,0-25-16,24 25 0,-24 0 0,0-24 0,25 24 16,-25 0-16,25 0 0,-25-25 0,25 25 0,-25 0 15,25 0-15,-25 0 0,24 0 16,1 0-16,-25 0 0,0 0 0,25 0 0,-25 0 15,0 0-15,0 0 0,0 25 16,0-25-16,0 0 0,0 24 0,0-24 0,0 0 16,-25 25-16,25-25 0,-25 25 15,1-25-15,24 25 0,-25-25 0,25 0 0,-25 0 16,25 25-16,-25-25 0,25 0 0,-25 0 0,25 0 15,-24 0-15,24 0 0,0 0 16,-25 0-16,25 0 0,0 0 0,-25 0 16,25-25-16,0 25 0,25-25 0,-25 25 15,0-25-15,25 25 0,-1-25 16,1 1-16,-25 24 15,25 0-15,0-25 0,-25 25 0,25 0 0,-25 0 16,24 0-16,-24 0 0,0 0 0,25 0 0,-25 0 16,0 0-16,0 25 0,0-25 0,0 0 15,0 0-15,0 24 0,0-24 0,0 0 16,0 0-16,0 25 0,-25-25 0,25 0 0,0 0 15,0 25-15,-24-25 0,24 0 0,0 0 16,0 0-16,-25 0 0,25 25 0,0-25 16,0 0-16,-25 0 0,25 0 0,0 0 15,-25-25-15,25 25 0,0 0 0,0 0 16,0-25-16,0 25 0,0-25 0,0 25 15,0 0-15,0-24 0,0 24 0,25 0 16,-25 0-16,0-25 0,0 25 0,25 0 16,-25 0-16,25-25 0,-25 25 0,24 0 15,-24 0-15,25 0 0,-25 0 0,0 0 0,25 0 16,-25 0-16,0 25 0,0-25 0,0 0 15,25 0-15,-25 0 0,0 25 0,0-25 0,0 0 16,-25 24-16,25 1 16,0-25-16,-25 25 0,25-25 0,0 0 15,-25 25-15,25-25 0,-24 0 0,24 25 0,0-25 16,-25 0-16,25 0 0,0 0 15,-25 0-15,25 0 0,0 0 0,0 0 16,0-25-16,-25 25 0,25-25 16,0 25-16,0-25 0,0 0 15,0 25-15,0 0 0,0-24 0,25 24 0,-25 0 16,0 0-16,0-25 0,25 25 0,-25 0 0,0 0 15,0 0-15,25 0 0,-25 0 16,0 0-16,24 0 0,-24 0 0,0 0 0,25 25 16,-25-25-16,0 0 0,0 24 15,25-24-15,-25 0 0,0 0 0,0 25 0,0-25 16,0 25-16,-25-25 0,25 0 0,0 0 0,0 25 15,-25-25-15,25 0 0,-24 25 16,24-25-16,-25 0 0,25 0 0,0 0 0,0 0 16,-25 0-16,25 0 0,0 0 0,0 0 15,0 0-15,-25-25 0,25 25 16,0 0-16,0-25 0,0 0 0,0 25 15,0 0-15,0-25 0,0 25 0,25-24 16,-25 24-16,0 0 0,25 0 16,-25 0-16,25 0 0,-25 0 0,0-25 0,24 25 0,-24 0 15,25 0-15,-25 25 0,0-25 0,25 0 16,-25 0-16,0 0 0,25 0 0,-25 0 0,0 24 15,0-24-15,0 0 0,0 0 16,0 25-16,0-25 0,0 25 0,-25-25 0,25 0 16,0 25-16,-25-25 0,25 0 15,0 25-15,-25-25 0,25 0 0,0 0 0,0 0 16,-24 0-16,24 24 0,-25-48 0,25 24 15,0 0-15,0 0 0,-25 0 16,25 0-16,0-25 0,0 25 0,0-25 16,0 25-16,0 0 0,0-25 15,0 25-15,0 0 0,0 0 0,0 0 16,25-25-16,-25 25 0,0 0 0,0 0 15,25 0-15,-25 0 0,24 0 0,-24 0 16,0 0-16,0 0 0,25 0 0,-25 0 16,0 0-16,0 0 0,0 0 0,0 0 15,0 0-15,-25 0 0,25 0 0,0 0 16</inkml:trace>
  <inkml:trace contextRef="#ctx0" brushRef="#br0" timeOffset="194729.97">26938 13419 0,'0'0'16,"0"0"-16,0 0 0,0 0 0,0 0 15,25 0-15,-25 25 0,0-25 16,0 0-16,0 0 0,-25 25 16,25-25-16,0 0 0,0 0 0,-25 0 15,25 25-15,0-25 0,0 0 16,-25 0-16,25 0 0,0 0 0,-25 0 0,25 0 15,0 0-15,0-25 0,0 25 0,0 0 0,-24 0 16,24-25-16,0 25 0,24 0 0,-24-25 16,0 25-16,0 0 0,25-24 0,-25 24 15,25 0-15,-25 0 0,0 0 16,25 0-16,-25 0 0,0 0 0,25 0 15,-25 0-15,0 0 0,0 0 0,0 0 16,24 0-16,-24 0 0,-24 0 16,24 24-16,0-24 0,0 0 0,0 0 15,-25 25-15,25-25 0,-25 0 0,25 0 0,0 25 16,-25-25-16,0 0 0,25 25 15,-24-25-15,24 0 0,0 0 0,0 0 16,-25 0-16,25 0 0,0-25 16,0 25-16,0 0 0,25 0 15,-25-25-15,24 25 0,-24-25 0,25 25 16,-25 0-16,0 0 0,25 0 0,0 0 15,-25 0-15,0 0 0,25 0 16,-25 0-16,24 0 0,-24 0 0,0 0 16,0 0-16,0 0 0,0 0 0,0 25 0,0-25 15,-24 0-15,24 25 0,0-25 0,-25 0 16,25 25-16,-25-25 0,25 25 15,-25-25-15,25 0 0,0 0 0,-25 0 16,25 24-16,0-24 0,-24-24 0,24 24 16,0 0-16,0 0 0,0 0 15,0-25-15,0 0 0,0 25 0,0 0 0,24-25 16,-24 25-16,0 0 0,25-25 15,0 25-15,-25-24 0,25 24 0,-25 0 0,25 0 16,-25-25-16,24 25 0,-24 0 0,25 0 16,-25 0-16,25 0 0,-25 0 0,0 0 0,0 0 15,0 0-15,0 25 0,0-25 16,0 0-16,0 0 0,0 0 0,0 24 15,-25-24-15,25 0 0,-25 25 0,25-25 0,-24 0 16,24 0-16,0 25 0,-25-25 0,25 0 16,-25 0-16,25 0 0,-25 0 0,25 25 15,0-25-15,-25-25 0,25 25 0,0 0 0,0 0 16,-24 0-16,24-25 0,0 25 0,0 0 0,24-25 15,-24 25-15,0 0 0,0-24 0,0 24 16,25 0-16,-25 0 0,25-25 0,-25 25 16,25 0-16,0-25 0,-1 25 15,-24 0-15,25 0 0,-25 0 16,0 0-16,25 0 0,-25 0 0,0 0 0,25 0 0,-25 0 15,0 0-15,0 25 0,0-25 16,0 0-16,0 0 0,0 25 0,-25-25 0,25 0 0,0 24 16,-25-24-16,25 0 0,0 25 15,-25-25-15,1 25 0,24-25 16,-25 0-16,25 0 0,-25 25 0,25-25 0,0 0 15,0 0-15,-25-25 16,25 25 0,0 0-16,0-25 0,0 25 0,0-25 0,0 25 15,0 0-15,0-24 0,0 24 0,25 0 0,-25 0 16,0-25-16,25 25 0,-25 0 0,25 0 0,-25 0 15,24 0-15,-24-25 0,0 25 16,25 0-16,-25 0 0,0 0 0,25 25 16,-25-25-16,0 0 0,0 0 0,0 0 0,0 0 0,0 25 15,0-25-15,0 0 0,0 24 0,0-24 0,-25 25 16,25-25-16,-25 25 0,25-25 15,0 25-15,-24-25 0,24 0 0,0 25 0,-25-25 16,25 0-16,-25 0 0,25 0 16,0 0-16,-25 0 0,25 0 0,0 0 15,0-25-15,-25 25 0,25-25 0,0 25 16,25-25-16,-25 25 0,0-25 0,0 25 15,25-24-15,-25-1 0,0 25 0,25 0 0,-25-25 16,0 25-16,25 0 0,-25 0 0,0-25 16,24 25-16,-24 0 0,0 0 0,0 25 0,25-25 15,-25 0-15,0 0 0,25 0 16,-25 25-16,0-25 0,0 0 0,0 25 0,0-25 15,0 0-15,0 0 0,0 24 0,0-24 0,0 0 16,0 0-16,0 25 16,0-25-16,-25 0 0,25 0 0,0 0 0,0 0 15,-25 0-15,25 0 0,-24 0 16,24 0-16,0 0 0,-25 0 0,25 0 15,0 0-15,0 0 0,0-25 0,-25 25 0,25 0 16,0 0-16,0-24 0,0 24 0,0 0 16,0 0-16,0 0 0,0-25 0,0 25 15,25 0-15,-25 0 0,0 0 0,25-25 16,-25 25-16,24 0 0,-24 0 15,0 0-15,0 0 0,0 0 0,0 0 16,0 25-16,0-25 0,0 0 0,0 0 16,0 0-16,0 0 0,0 25 0,-24-25 15</inkml:trace>
  <inkml:trace contextRef="#ctx0" brushRef="#br0" timeOffset="-210226.36">29170 14362 0,'-24'0'16,"24"0"-16,0 0 0,0 0 0,0 0 15,0 0-15,0 0 0,0 0 0,0 0 16,0 0-16,0 0 0,0 0 0,0 0 15,0 0-15,0 0 16,0 0-16,0 0 0</inkml:trace>
  <inkml:trace contextRef="#ctx0" brushRef="#br0" timeOffset="-209225.3">29865 13866 0,'0'-25'0,"0"25"0,0 0 0,0 0 15,0 0-15,0-25 0,0 25 16,0 0-16,0 0 0,0 0 16,0 0-16,0 0 0,0 0 0,0 0 0,0 0 15,-25 0-15,25 0 0,0 0 16,0 0-16,0 25 0,0-25 0,-25 0 15,25 25-15,0-25 0,0 0 0,0 25 0,-25-25 0,25 24 16,0-24-16,-24 0 0,24 25 16,0 0-16,-50 0 15,50 0-15,0-25 0,0 24 0,-25-24 16,25 0-16,0 25 0,0-25 15,0 0-15,0 25 0,0-25 0,0 0 0,-25 0 16,25 0-16,0 0 0,0 0 0,0 0 0,0 0 16,0 25-16,0-25 0,-24 0 0,24 0 0</inkml:trace>
  <inkml:trace contextRef="#ctx0" brushRef="#br0" timeOffset="-208973.29">29666 13940 0,'0'0'0,"0"0"0,0 0 16,0 0-16,0 0 0,0 0 16,0 0-16,0 0 0,25 0 0,-25 25 15,0-25-15,25 25 0,-25-25 0,25 25 16,-25-25-16,25 24 0,-25-24 0,24 0 15,-24 25-15,0-25 0,25 0 0,-25 0 0,0 25 16,25-25-16,-25 0 0,0 0 0,25 25 16,-25-25-16,0 25 0,0-25 15,0 24-15,0-24 0</inkml:trace>
  <inkml:trace contextRef="#ctx0" brushRef="#br0" timeOffset="-208508.26">30014 13891 0,'0'0'0,"0"0"15,0 0-15,0 0 0,0 0 16,0 0-16,0 0 0,0 0 0,-25 0 16,25 24-16,0-24 0,0 25 15,-25-25-15,25 0 0,-25 25 0,25-25 16,0 0-16,-25 25 0,25 0 0,-24-25 0,24 0 15,0 24-15,-25-24 16,25 0-16,0 0 0,0 0 0,0 0 0,-25 25 16,25-25-16,25 0 0,-25-25 15,0 25-15,0 0 0,25 0 0,-25 0 16,0 0-16,24 0 0,-24 0 15,0 0-15,25 0 0,-25 0 0,0 0 16,25 0-16,-25 0 0,0 25 0,0-25 16,25 0-16,-25 0 0,0 0 15,0 0-15,0 25 0,0-25 0,0 0 0,0 25 16,0-25-16,0 0 0,0 0 0,0 25 15,0-25-15,0 0 0,0 24 0,0-24 16,0 0-16,0 25 0,0-25 0,0 0 0,0 25 16,0-25-16,0 0 0,0 25 15,0-25-15,0 0 0</inkml:trace>
  <inkml:trace contextRef="#ctx0" brushRef="#br0" timeOffset="-208119.24">30212 14015 0,'0'-25'0,"0"25"15,0 0-15,0 0 0,-25 0 0,25 0 16,0 0-16,0 0 0,0 0 0,0 0 15,-25 25-15,25-25 0,0 0 16,0 0-16,0 24 0,0-24 0,-24 0 16,24 0-16,0 0 0,0 25 0,0-25 0,0 0 0,0 0 15,0 25-15,0-25 0,0 0 16,24 25-16,-24-25 0,0 0 15,0 0-15,0 0 0,25 0 0,-25 0 16,25 0-16,-25 0 0,0 0 16,0 0-16,25-25 0,-25 25 15,0 0-15,25-25 0,-25 25 0,0 0 0,0-25 16,0 25-16,0 0 0,0-24 0,0 24 15,0 0-15,0-25 0,0 25 0,0 0 16,0 0-16,0 0 0,0 0 16,0 0-16,0 25 0,0-25 0,0 0 15,0 0-15,0 24 0</inkml:trace>
  <inkml:trace contextRef="#ctx0" brushRef="#br0" timeOffset="-205762.1">30386 14337 0,'0'0'0,"0"0"16,0 0-1,0 0-15,-25-25 16,25 25-16,0 0 0,0 25 0,-25-25 15,25 0-15,0 0 0,0 0 0,0 0 16,-25 0-16,25 0 0,0 0 0,0 0 0,-24 0 16,24 0-16,0 0 15,0 25-15,0-25 16,0 25-16,0 0 0,0-25 15,0 24 1,0 1-16,0-25 0,0 25 0,0-25 0,0 0 16,24 0-16,-24 25 0,0-25 15,25 0-15,-25 0 0,25 0 0,-25-25 0,25 25 16,-25 0-16,49-25 0,-49 25 15,25-25 1,0 25-16,49-99 16,-74 99-16,25-25 0,-25 25 0,0 0 15,0 0-15,-25 0 0,25 0 16,-24 0-16,-1 25 0</inkml:trace>
  <inkml:trace contextRef="#ctx0" brushRef="#br0" timeOffset="-202041.89">28997 14635 0,'0'0'0,"0"0"0,24 0 16,-24-25 0,0 25-16,0 0 0,0 0 0,0 0 15,0 25-15,0-25 0,0 0 16,-24 0-16,24 0 15,0 0 1,-50 99-16,25-99 16,0 25-16,25 0 0,-24-1 0,-1 1 15,25-25-15,-25 25 16,25 0-16,-25-25 0,25 0 0,0 25 0,0-25 0,0 0 15,-25 0-15,25 0 0,0 0 0,0 0 16,25 0-16,-25 0 0,0 0 0,0-25 0,25 25 16,-25 0-16,0 0 0,25-25 0,-25 25 15,25 0-15,-1-25 0,-24 25 0,25 0 16,-25 0-16,25 0 0,-25 0 0,0 0 15,25 0-15,-25 0 0,0 0 0,0 25 16,0-25-16,0 0 0,0 25 0,0-25 16,0 0-16,0 25 0,0-25 15,0 24-15,0 1 0,0-25 16,-25 25-16,25-25 0,0 0 0,0 25 0,0-25 15,0 25 1,0-1-16,25 1 0,-25-25 16,0 0-16,0 25 0,0-25 0,0 0 0,0 0 15</inkml:trace>
  <inkml:trace contextRef="#ctx0" brushRef="#br0" timeOffset="-201678.87">29493 14660 0,'0'0'0,"0"0"0,0 0 16,0 0-16,0 0 0,0 0 0,0 0 15,-25 0-15,0 0 0,25 0 16,-25 24-16,1 1 0,-1-25 0,0 25 16,25-25-16,-25 25 0,25 0 0,-25-25 15,25 24-15,-24-24 0,24 25 0,0-25 0,0 25 16,-25-25-16,25 25 0,0-25 0,0 0 15,0 25-15,0-25 0,25 0 0,-25 24 0,0-24 0,0 0 16,0 25-16,24-25 0,-24 0 16,0 25-16,0-25 0,25 0 0,-25 0 15,0 0-15,25 0 0,-25 25 0,0-25 0,25 0 16,-25 0-16,25 0 0,-25 0 0,24-25 15,1 25-15,-25 0 0,25-25 0,0 25 16</inkml:trace>
  <inkml:trace contextRef="#ctx0" brushRef="#br0" timeOffset="-201410.85">29691 14709 0,'0'0'0,"0"0"15,-25 0-15,25 0 0,0 0 0,0 0 16,0 0-16,0 0 0,0 0 15,0 25-15,0-25 0,0 0 0,0 25 0,0 0 16,0-25-16,0 0 0,0 24 0,-24-24 16,24 25-16,0-25 0,0 25 0,0-25 15,0 25-15,0-25 0,0 25 0,0-25 16,0 24-16,-25-24 0,25 0 15,0 25-15,0-25 0,0 25 0,0-25 0,0 0 16,0 25-16,0-25 0,0 0 0,0 0 0,0 25 16,0-25-16,0 0 0,0 0 0,0 0 0,0 0 15,0 0-15</inkml:trace>
  <inkml:trace contextRef="#ctx0" brushRef="#br0" timeOffset="-201168.84">29716 14684 0,'0'0'0,"25"-24"0,-25 24 0,0 0 0,0 0 15,0 0-15,25 0 0,-25 0 16,24 0-16,1 0 0,-25-25 0,25 25 0,0 0 15,-25 0-15,49 0 16,-49 0-16,25 0 0,0 25 0,-25-25 0,0 0 16,0 0-16,0 0 0,0 0 0,0 0 15,0 0-15,0 0 0,0 24 0,-25-24 0,0 0 16</inkml:trace>
  <inkml:trace contextRef="#ctx0" brushRef="#br0" timeOffset="-200935.83">29666 14858 0,'0'0'0,"0"0"16,0 0-16,0 0 0,0 0 0,0 0 16,0 0-16,0 0 0,0 0 0,0 25 15,25-25-15,-25 0 0,50-25 0,-25 25 16,-1 0-16,1 0 0,0 0 15,0 0-15,24 0 0,1 0 0,-25 0 0,0 0 16,-1 0-16,-24 0 0,50 0 16,-25 0-16,-25 0 0,0 0 0,25 0 0,-25 0 15,0-25-15,0 25 0,-25 0 0,25 0 16</inkml:trace>
  <inkml:trace contextRef="#ctx0" brushRef="#br0" timeOffset="-187201.04">30336 14312 0,'0'0'0,"0"0"15,0-25-15,0 25 0,25 0 0,-25 0 16,0 0 0,0-24-16,0 24 0,0 0 0,0 0 15,0 0-15,0 0 0,0 0 0,25 0 16,-25 0-16,0-25 15,0 25 1,0 0-16,0 0 0,0 0 0,0 0 16,0 0-16,0 25 0,0-25 0,-25 0 0,25 0 15,0 0-15,0 0 0,0 0 0,0 0 16,-25 0-16,25 0 15,-25 24-15,1 1 0,24-25 16,0 0-16,-25 0 0,25 25 16,-25-25-16,25 0 0,0 0 0,0 25 0,0-25 15,-25 0-15,25 0 0,0 25 0,0-25 0,0 0 16,-25 0-16,25 0 0,0 0 15,0 25-15,0-25 0,0 0 0,0 24 0,0-24 16,-25 0-16,25 0 0,0 0 0,0 25 16,0-25-16,25 0 0,-25 0 15,0 0-15,0 25 0,0-25 0,25 0 16,-25 0-16,25 0 0,-25 0 15,25 0-15,-25 0 0,25 0 0,-25 0 0,24 0 16,-24 0-16,25 0 0,0 0 0,-25 0 16,25 0-16,-25 0 0,25-25 0,-1 25 0,-24 0 15,25 0-15,0 0 0,-25-25 0,25 25 16,-25 0-16,25-24 0,-1 24 15,-24 0-15,25-25 0,-25 25 16,0 0-16,0 0 0,0 0 0,25-25 0,-25 25 16,0 0-16,0-25 0,0 25 0,0 0 15,0 0-15,0-25 0,0 25 0,0-25 16,0 25-16,0 0 15,0 0-15,0 0 0,0 0 0,-25-24 0,25 24 16,0 0-16,0 0 0,-25 0 16,25 0-16,0 0 0,0 0 0,-24 0 0,24 0 15,0 0-15,-25-25 0,25 25 16,0 0-16,0 0 0,0 0 0,-25 0 15,25 0-15,0 0 0,-25 0 0,25 0 16,-25 0-16,25 0 0,-24 0 16,24 0-16,-25 25 0,0-25 15,25 0-15,-25 0 0,0 24 0,25-24 16</inkml:trace>
  <inkml:trace contextRef="#ctx0" brushRef="#br0" timeOffset="-182527.77">28649 15205 0,'0'0'15,"0"0"-15,0 0 0,0 0 16,0 0-16,0 0 0,25 0 0,-25 0 16,0 0-16,0 0 0,0 0 0,0 25 0,0-25 15,0 0-15,0 25 0,25-25 0,-25 0 16,0 25-16,0-1 0,0-24 0,0 0 15,0 25-15,25-25 0,-25 25 0,0-25 0,0 0 16,0 25-16,0-25 0,0 25 16,0-25-16,0 0 0,0 25 0,0-25 0,0 0 15,0 0-15,0 0 0,0 24 0,0-24 0,25 0 16,-25 0-16,24-24 0,-24 24 15,25 0-15,-25 0 0,25-25 0,0 25 16,0-25-16,-1 0 0,1 25 16,0-25-16,25 25 0,-26-25 0,1 25 0,50-49 15,-50 49-15,24-25 0,-24 0 0,25 25 16,-26-25-16,26 25 0,-25-24 0,49-1 15,-49 25-15,0-25 0,24 25 0,-24-25 16,0 25-16,0 0 16,-25 0-16,0 0 0,0 0 0,0 0 15,0 0-15,0 0 0,-25 25 0,0-25 16</inkml:trace>
  <inkml:trace contextRef="#ctx0" brushRef="#br0" timeOffset="-174765.33">30832 14461 0,'0'0'0,"0"0"0,0 0 15,0 0-15,-25 0 0,25 0 16,0 0-16,0 0 0,0 0 0,25 0 15,-25 0-15,0 0 0,0 0 0,25 0 16,-25 0-16,0 0 0,25 0 16,0 0-1,-1-25-15,1 25 0,0 0 0,-25 0 16,0 0-16,25-24 0,-25 24 0,0 0 15,0 0-15,0 0 0,0-25 0,0 25 16,0 0-16,0 0 0,0 0 0,0 0 16,0 0-16,0 0 15,0 0-15,0 0 0,0 0 0,0 0 0,0 0 16,0 25-16,0-25 0,0 0 15,0 0-15,-25 24 0,25-24 0,0 25 16,0-25-16,0 25 0,0-25 0,0 0 16,0 25-16,0-25 0,0 25 0,0-25 15,0 0-15,0 24 0,0-24 0,0 25 0,0-25 16,0 0-16,0 25 0,0-25 0,0 25 15,0-25-15,0 0 0,0 25 0,0-25 16,0 0-16,0 0 0,0 24 16,0-24-16,0 0 0,0 0 0,-25 0 15,25 25-15,0-25 0,0 0 0</inkml:trace>
  <inkml:trace contextRef="#ctx0" brushRef="#br0" timeOffset="-174556.32">30857 14734 0,'25'0'0,"-25"0"0,0 0 16,0 0-16,0-25 0,0 25 0,0 0 16,25 0-16,-25 0 0,0 0 15,24 0-15,-24 0 0,25 0 0,-25 0 16,50 0-16,-50 0 0,25 0 0,-1 0 15,-24 0-15,25-25 0,-25 25 0,25 0 16</inkml:trace>
  <inkml:trace contextRef="#ctx0" brushRef="#br0" timeOffset="-174280.3">31452 14436 0,'0'0'0,"0"0"16,0 0-16,0 0 0,-24 0 16,24 0-16,0 0 0,0 25 0,-25-25 0,25 0 15,0 0-15,-25 25 0,25-25 16,0 25-16,0-25 0,-25 0 0,25 25 0,0-25 15,-25 0-15,25 24 0,0-24 16,0 25-16,-24-25 0,24 25 0,0-25 0,-25 25 16,25-25-16,0 25 0,0-25 15,-25 24-15,25-24 0,-25 0 0,25 25 16,-25-25-16</inkml:trace>
  <inkml:trace contextRef="#ctx0" brushRef="#br0" timeOffset="-174091.29">31204 14536 0,'0'0'0,"0"0"16,0 0-16,0 0 0,0 24 0,25-24 15,-25 0-15,0 0 0,25 25 0,-25-25 16,0 0-16,0 0 0,25 25 15,0-25-15,-25 25 0,0-25 0,24 0 0,-24 0 16,0 0-16,25 25 0,-25-25 0,25 0 16</inkml:trace>
  <inkml:trace contextRef="#ctx0" brushRef="#br0" timeOffset="-173661.27">31626 14461 0,'0'-25'16,"0"25"-16,0 0 0,0 0 0,0 0 15,0 0-15,25 0 16,-25 0-16,25 0 0,-25 0 0,24 0 0,-24 0 15,0 0-15,25 0 0,-25 0 16,25-24 0,-25 24-16,0 0 0,0-25 15,0 25-15,-25 0 0,25 0 0,0 0 16,0 0-16,0 0 0,0 0 0,0 0 15,0 0-15,0 0 16,0 0-16,0 25 0,0-25 0,0 0 16,0 0-16,0 24 0,0-24 15,0 0-15,0 0 0,0 25 0,0-25 0,0 0 16,0 25-16,-25-25 0,25 25 0,0-25 0,0 0 15,0 25-15,0-1 16,0-24-16,0 0 0,0 25 0,0-25 16,0 25-16,-24-25 0,24 0 0,0 25 0,0-25 15,0 0-15,-25 25 16,25-25-16,-25 0 0</inkml:trace>
  <inkml:trace contextRef="#ctx0" brushRef="#br0" timeOffset="-173455.25">31527 14709 0,'0'0'16,"0"0"-16,25 0 0,-25 0 0,0 0 16,0-25-16,49 25 15,-49 0-15,0 0 0,25 0 0,-25 0 16,25 0-16,0-24 0,-25 24 0,24 0 15,1 0-15,-25 0 0,25 0 0,-25 0 16,0 0-16,25-25 0,-25 25 16,25 0-16</inkml:trace>
  <inkml:trace contextRef="#ctx0" brushRef="#br0" timeOffset="-172849.22">31924 14015 0,'0'0'16,"-25"0"-16,25 0 0,0 0 0,0 0 15,0 0-15,0 0 0,0 0 0,0 0 16,0 0-16,0 0 0,0 0 16,0 0-16,0-25 0,0 25 0,0 0 15,0 0-15,0 0 0,25 0 0,-25 0 16,24 0-16,-24-25 0,25 25 15,-25 0-15,0 0 0,0 0 16,25 0-16,-25-25 0,0 25 0,0 0 0,0 0 16,0 0-16,0 0 15,-25 0-15,25 0 0,0 0 16,0 0-16,0 0 0,0 0 0,0 0 15,0 0-15,0 0 0,0 0 0,0 0 16,-25 0-16,25 25 16,0-25-16,0 0 0,0 25 0,0-25 15,0 0-15,0 0 0,0 25 0,0-25 16,0 0-16,-24 24 0,24-24 15,0 0-15,0 25 0,0-25 0,0 25 0,0-25 0,0 0 16,0 25-16,0-25 16,0 25-16,0-1 0,0-24 0,0 0 0,0 0 15,0 25-15,0-25 0,0 0 0,0 25 0,0-25 16,0 0-16,0 0 15,0 0-15,0 0 0,0 25 0,0-25 0,0 0 16,0 0-16,0 0 0</inkml:trace>
  <inkml:trace contextRef="#ctx0" brushRef="#br0" timeOffset="-172663.21">31800 14263 0,'0'0'0,"0"0"0,0 0 0,0-25 16,0 25-16,24 0 15,-24 0-15,25 0 0,-25 0 0,25 0 16,-25 0-16,50 0 0,-50-25 0,24 25 16,-24 0-16,25 0 0,-25 0 0,25 0 15,0 0-15</inkml:trace>
  <inkml:trace contextRef="#ctx0" brushRef="#br0" timeOffset="-172441.2">32221 14039 0,'0'-24'0,"0"24"0,0 0 0,0 0 16,0 0-16,0 0 0,0 0 16,0 0-16,-25 0 0,25 0 0,0 0 15,0 24-15,0-24 0,0 0 0,0 0 16,-24 0-16,24 25 0,0-25 0,0 0 15,-25 25-15,25-25 0,-25 25 16,25-25-16,-25 0 0,25 25 0,0-25 0,-25 24 16,1-24-16,24 0 0,-25 25 0</inkml:trace>
  <inkml:trace contextRef="#ctx0" brushRef="#br0" timeOffset="-172240.19">32097 14064 0,'0'0'0,"0"0"0,0 0 0,0 0 16,0 0-16,0 0 0,25 0 31,-25 0-31,25 50 0,0-25 16,-25-25-16,0 24 0,0-24 0,24 0 0,-24 0 15,0 0-15</inkml:trace>
  <inkml:trace contextRef="#ctx0" brushRef="#br0" timeOffset="-171827.16">32370 14039 0,'0'0'0,"0"0"16,0 0-16,0 0 0,0 0 15,0 0-15,0 0 0,0 0 0,0 0 16,0 0-16,0 0 16,0 0-16,25 0 0,-25 0 15,0 0-15,0 0 0,25-24 16,-25 24-16,0 0 0,0 0 0,0 0 15,0 0-15,0 0 0,0 0 16,0-25-16,25 25 0,-25 0 0,0 0 16,0 0-16,0 0 0,0 0 15,0 0-15,0 0 0,0 0 0,0 0 0,0 0 0,-25 25 16,25-25-16,0 0 15,0 0-15,0 24 0,0-24 0,0 0 0,0 0 16,0 25-16,0-25 0,0 0 0,0 25 0,-25-25 16,25 0-16,0 0 0,0 25 0,0-25 15,0 0-15,0 25 0,0-25 0,0 0 0,0 24 0,-25-24 16,25 25-1,0-25-15,0 25 0,0-25 0,0 0 16,0 0-16,0 25 0,0-25 16</inkml:trace>
  <inkml:trace contextRef="#ctx0" brushRef="#br0" timeOffset="-171647.15">32296 14263 0,'0'0'0,"25"-25"0,-25 25 16,0 0-16,24 0 0,-24 0 15,25-25-15,-25 25 0,25 0 16,-25 0-16,50 0 0,-50 0 0,24 0 0,-24 0 16,25 0-16,0 0 0,0 0 15,-25 0-15,0 0 0</inkml:trace>
  <inkml:trace contextRef="#ctx0" brushRef="#br0" timeOffset="-170983.11">32023 13593 0,'0'0'16,"0"0"-16,0 0 0,0 0 16,0 0-16,0 0 0,0 0 15,0 0-15,0 0 0,0 0 0,0 0 0,0 0 16,25 0-1,-25 0-15,24 0 0,-24 0 0,0 0 16,25-25-16,-25 25 0,25 0 0,-25 0 0,0 0 16,0 0-16,25 0 0,-25 0 15,0-25-15,0 25 0,0 0 16,0 0-16,0 0 0,0 0 0,0 0 15,0 0-15,0 0 0,0 0 0,0 0 16,0 0-16,0 0 16,0 0-16,0 0 0,0 0 0,0 0 15,0 0-15,0 0 0,-25 25 16,25-25-16,0 0 0,0 0 0,0 25 0,0-25 15,0 0-15,0 25 16,0 0-16,0-25 0,0 0 0,0 24 0,0-24 16,0 0-16,0 25 0,0-25 0,0 25 15,0-25-15,0 0 0,0 25 0,0-25 16,0 0-16,0 25 0,0-25 15,0 0-15,0 0 0,0 0 0,0 24 0,0-24 16</inkml:trace>
  <inkml:trace contextRef="#ctx0" brushRef="#br0" timeOffset="-170806.1">32023 13816 0,'0'0'0,"0"0"15,0-25-15,25 25 0,-25 0 0,0 0 16,0 0-16,24 0 0,-24 25 0,25-25 15,-25 0-15,0 0 0,25 0 0,-25 0 16,25 0-16,0 0 0,-25 0 0,24 0 16</inkml:trace>
  <inkml:trace contextRef="#ctx0" brushRef="#br0" timeOffset="-170569.09">32420 13618 0,'0'0'0,"0"0"0,0 0 0,0 0 0,0 0 16,0 0 0,0 0-16,0 0 0,0 25 0,0-25 0,-25 0 15,25 0-15,0 0 0,0 0 16,0 24-16,-25-24 0,25 0 0,0 25 0,0-25 0,-25 0 15,25 25-15,-24 0 16,-1 0-16,0-25 0,25 24 16,-50 1-16,50-25 0,-25 0 0</inkml:trace>
  <inkml:trace contextRef="#ctx0" brushRef="#br0" timeOffset="-170371.08">32321 13667 0,'0'0'15,"0"0"-15,0 0 0,0 25 0,-25-25 16,25 0-16,0 0 0,0 25 0,0-25 16,25 0-16,-25 25 0,0-25 15,0 25-15,24-25 0,1 0 0,-25 0 0,0 24 16,25-24-16,-25 0 0,25 0 15,-25 0-15,0 0 0</inkml:trace>
  <inkml:trace contextRef="#ctx0" brushRef="#br0" timeOffset="-169916.05">32569 13593 0,'0'0'0,"0"0"16,0 0-16,0 0 0,0 0 16,0 0-16,0 0 0,0 0 15,0 0-15,24-25 0,-24 25 16,25 0-16,-25 0 0,25 0 0,-25 0 15,0 0-15,0 0 0,0-25 16,25 25-16,-25 0 0,0 0 0,0 0 16,0 0-16,0-24 0,0 24 15,0 0-15,0 0 0,0 0 0,0 0 0,-25 0 16,25 0-16,0 0 15,0 0-15,0 0 0,0 0 0,0 0 0,0 0 16,0 0-16,0 0 0,0 0 0,0 0 16,0 0-16,0 0 0,0 0 15,0 0-15,0 24 0,0-24 0,0 0 16,0 25-16,0-25 0,0 0 0,0 25 15,0-25-15,-25 25 0,25-25 0,0 25 0,0-25 16,0 0-16,0 24 0,0-24 16,0 25-16,0 0 0,-25-25 0,25 0 0,0 25 15,0-25-15,0 0 0,0 0 0,-24 25 16</inkml:trace>
  <inkml:trace contextRef="#ctx0" brushRef="#br0" timeOffset="-169719.04">32519 13791 0,'0'0'0,"0"0"0,0 0 0,0 0 0,0 0 16,0 0-16,0 0 0,0 0 0,0 0 0,25 0 15,-25 0-15,0 0 0,0 0 16,25 0-16,-25-24 0,24 24 0,-24 0 0,25 0 15,0 0-15,-25 0 0,25 0 0,-25 0 16,25 0-16,-25 0 0,24-25 0,-24 25 0</inkml:trace>
  <inkml:trace contextRef="#ctx0" brushRef="#br0" timeOffset="-169061">32370 13047 0,'0'0'0,"-25"0"16,25 0-16,0 0 0,0 0 0,0 0 15,0-25-15,0 25 0,0 0 16,0 0-16,0 0 0,0 0 16,25 0-16,-25 0 0,0 0 0,25-24 15,-25 24-15,0 0 16,0 0-16,25 0 0,-25 0 15,0 0-15,0 0 0,0 0 0,0 0 0,0-25 16,0 25-16,0 0 0,0 0 0,0 0 16,0 0-16,0 0 0,0 0 0,0 0 0,0 0 15,0 0-15,0 0 0,0 0 0,0 0 16,0 0-16,0 0 0,0 0 15,0 0-15,0 25 0,0-25 16,0 0-16,0 0 0,0 0 0,0 0 16,0 0-16,0 24 0,0-24 15,0 25-15,0 0 0,0-25 16,0 25-16,0-25 0,0 0 0,0 25 0,0-25 15,25 0-15,-25 24 0,0-24 16,0 25-16,0-25 0,0 0 0,0 25 16,-25-25-16,25 25 0,0-25 15,0 0-15,0 0 0,0 0 0</inkml:trace>
  <inkml:trace contextRef="#ctx0" brushRef="#br0" timeOffset="-168876.99">32345 13221 0,'0'0'15,"0"0"-15,-24 0 0,24 0 0,0 0 16,24 0-16,-24 0 0,0 0 0,0 0 16,0 0-16,0 0 0,25 0 15,-25 0-15,25 0 0,-25 0 0,25 0 0,-25 0 16,25 0-16,-1 0 0,-24 0 0,25 0 15,-25 0-15,25 0 0,-25 0 0,0 0 0</inkml:trace>
  <inkml:trace contextRef="#ctx0" brushRef="#br0" timeOffset="-168620.98">32742 13047 0,'0'0'16,"0"0"-16,0 0 0,0 0 0,0 0 0,0 0 15,0 0-15,0 0 0,0 0 0,0 0 16,0 0-16,0 0 0,0 0 16,0 0-16,0 0 0,0 0 0,0 0 15,0 0-15,-25 0 0,25 0 0,0 25 0,0-25 0,0 0 16,-24 0-16,24 25 0,0-25 0,-25 25 15,25-25-15,-25 24 0,25-24 16,-25 0-16,25 25 0,0-25 0,-25 0 0,25 0 16,-24 25-16,24-25 0</inkml:trace>
  <inkml:trace contextRef="#ctx0" brushRef="#br0" timeOffset="-168431.97">32693 13047 0,'0'0'15,"0"0"-15,0 25 0,0-25 16,0 0-16,0 0 0,0 0 0,0 25 0,0-25 16,0 0-16,0 0 0,0 25 15,0-25-15,24 0 0,-24 24 0,0-24 0,25 0 16,-25 0-16,0 0 0,25 0 0</inkml:trace>
  <inkml:trace contextRef="#ctx0" brushRef="#br0" timeOffset="-167902.94">32916 12973 0,'0'0'0,"0"0"0,0 0 0,-25 0 16,25 0-16,0 0 0,0 0 16,25 0-16,-25 0 0,0 0 15,25 0-15,-25 0 0,0 0 0,24 0 0,-24 0 16,0 0-16,25 0 0,-25 0 0,0 0 15,25 0-15,-25-25 0,0 25 0,0 0 0,0 0 0,25 0 16,-25 0-16,0-25 0,0 25 0,0 0 16,0 0-16,0 0 0,0 0 15,0-25-15,0 25 0,-25 0 16,25 0-16,0 0 0,0 0 0,0 0 15,0 0-15,0 0 0,0 0 0,0 0 0,0 0 16,0 0-16,0 0 0,0 0 16,0 0-16,0 0 0,0 0 15,0 25-15,0-25 0,0 0 0,0 25 16,0 0-16,0-25 0,0 25 0,0-25 15,0 0-15,0 24 16,0-24-16,0 25 0,0-25 0,-25 0 0,25 0 16,0 25-16,0-25 0,0 0 0,0 0 0,0 25 0,0-25 15,0 0-15,0 0 0,0 0 16,0 25-16,0-25 0,0 0 0,0 0 15,0 0-15,0 24 0,0-24 0,0 0 16,0 0-16,0 0 0,0 0 0,0 0 0,0 0 16,0 0-16,0 0 0,0 0 15,0 0-15,0 0 0,0 0 0</inkml:trace>
  <inkml:trace contextRef="#ctx0" brushRef="#br0" timeOffset="-167637.92">32841 13196 0,'0'0'16,"0"0"-16,0 0 0,0 0 0,0 0 0,0 0 15,0 0-15,0 0 0,25 0 16,-25 0-16,25 0 0,-25 0 0,25 0 0,-25 0 15,25 0-15,-1 0 0,-24 0 0,25 0 0,0 0 16,0 0-16,0 0 0,-1-25 0,1 25 0,0 0 16,0 0-16,-25 0 0,25 0 0,-1 0 15,-24 0-15,25 0 0,-25 0 0,0 0 16,0 0-16,0 0 0,0 0 15,-25 0-15,1 0 0,24 0 0</inkml:trace>
</inkml:ink>
</file>

<file path=ppt/ink/ink1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3-31T09:56:26.666"/>
    </inkml:context>
    <inkml:brush xml:id="br0">
      <inkml:brushProperty name="width" value="0.05292" units="cm"/>
      <inkml:brushProperty name="height" value="0.05292" units="cm"/>
      <inkml:brushProperty name="color" value="#0070C0"/>
    </inkml:brush>
  </inkml:definitions>
  <inkml:trace contextRef="#ctx0" brushRef="#br0">13717 5308 0,'0'-25'16,"0"25"0,-25 0-16,25 0 0,0 0 15,0 0-15,0-24 0,0 24 16,0 0-16,0 0 0,25 0 0,-25 0 0,0 0 15,0 0-15,0 0 0,0 0 0,0 0 16,0 0-16,25 24 16,-25-24-16,0 0 0,25 0 15,-25 25-15,0-25 0,24 25 16,-24 0-16,0 0 15,25-1-15,-25 1 0,0 0 0,0-25 16,0 25-16,0 0 0,0-25 16,0 24-16,0 1 15,0 0-15,25-25 0,-25 0 16,0 0-16,0 0 0,0 0 0,25 0 0,-25 0 15,0 0-15,25-25 0,-1 25 0,1-25 16,0 1-16,0 24 0,0-25 0,-1 0 16,51-25-16,-50 26 0,-1-1 0,1 0 15,50-25-15,-51 26 0,1 24 0,0-25 16,0 0-16,25 0 0,-26 0 0,26 1 15,-25-1-15,24 0 16,-24 25-16,0-25 0,0 25 0,0-25 0,-1 25 16,-24 0-16,0 0 0,25 0 0,-25 0 0,0 0 15,0 0-15,0 0 0,0 0 16,0 25-16,0-25 0,0 25 0</inkml:trace>
  <inkml:trace contextRef="#ctx0" brushRef="#br0" timeOffset="1230.07">19422 5383 0,'-25'0'16,"25"0"-16,-25 0 0,25 0 15,0 0-15,0 0 0,0 0 0,0-25 0,-24 25 16,24 0-16,0 0 0,0 0 0,0 0 15,0 0-15,0 0 0,0 0 0,0 0 16,0 0-16,0 0 0,0 0 0,0 0 16,0 0-16,0 0 0,0 0 15,0 0-15,0 0 0,0 0 0,0 0 16,0 25-16,0-25 0,24 0 0,-24 0 0,0 0 15,0 24-15,0-24 16,0 25-16,25 0 0,-25 0 0,0-25 0,0 25 16,0-25-16,25 24 0,-25 1 0,0 0 15,0-25-15,0 25 0,0-25 0,0 25 16,0-1-16,25 1 0,-25-25 15,0 25-15,0-25 0,0 0 0,0 25 16,0-25-16,0 0 0,25 0 0,-25 0 0,0 0 16,0 0-1,24 0-15,1-25 0,-25 25 0,25-25 16,0 25-16,-25-25 0,25 25 0,0-24 0,-1 24 15,-24-25-15,25 25 0,25-25 16,-25 0-16,-1 0 0,26 25 0,-25-24 0,0 24 16,-1-25-16,1 0 0,25 0 15,-25 25-15,-1-25 0,1 25 0,0-24 0,0 24 16,0-25-16,-1 0 0,1 25 0,0-25 15,0 0-15,0 25 0,-25 0 0,24-24 16,-24 24-16,25 0 0,-25-25 0,25 25 16,-25 0-16,25 0 15,-25-25-15,25 25 0,-25 0 0,0 0 0,0 0 16,0 0-16,24 0 0,-24 0 0,0 0 15,0 0-15,0 0 0,0 0 16,0 0-16,0 0 0,0 0 0,0 0 16,0 0-16,0 25 15,-24-25-15,24 0 0</inkml:trace>
  <inkml:trace contextRef="#ctx0" brushRef="#br0" timeOffset="3390.19">19224 5159 0,'0'0'0,"0"0"16,0 0-1,0 0-15,0 0 0,0 0 0,0 0 16,0 0-16,0 0 0,0 0 16,0 0-16,0 0 15,0 0-15,0 0 0,0 0 16,0 0-16,0 0 15,0 25-15,0-25 0,0 0 0,24 25 16,-24-25-16,0 25 0,0-25 16,0 25-16,25-25 15,-25 24-15,0 1 0,0-25 0,25 0 16,-25 25-16,0-25 0,0 25 0,0 0 15,0-25-15,25 24 0,-25-24 0,0 25 0,0-25 16,0 25-16,0 0 0,0-25 0,25 0 16,-25 25-16,0-1 0,0-24 15,0 0-15,0 25 0,0-25 16,0 25-16,0-25 0,24 25 0,-24-25 15,0 0-15,0 25 0,0-25 0,0 0 16,0 0-16,0 24 0,0-24 0,0 0 16,0 0-16,0 0 0,0 0 0,0 0 0,0 25 15,0-25-15,0 0 0,0 0 0,0 0 16,0 0-16,0 0 0,0 0 15,0 25-15,25-25 16,-25 0-16,0 0 0,0 0 0,25 0 0,-25 0 16,0 0-16,0-25 0,25 25 0,-25 0 15,25 0-15,-25 0 0,0 0 0,24-25 16,-24 25-16,0 0 0,25 0 0,-25-24 0,0 24 15,25 0-15,0-25 0,-25 25 0,25 0 16,-25 0-16,25-25 16,24 0-16,-49 25 0,25-25 0,0 25 15,-25 0-15,25-24 0,-1 24 0,-24 0 0,25-25 16,-25 25-16,25 0 0,-25-25 0,25 25 0,-25 0 15,25 0-15,-25-25 0,0 25 0,24 0 0,-24 0 16,0 0-16,25-25 0,-25 25 0,25 0 16,-25 0-16,25 0 0,-25-24 0,25 24 0,-25 0 15,24-25-15,1 25 0,-25 0 0,25 0 0,0-25 16,-25 25-16,25 0 0,-1-25 15,1 25-15,0-25 0,-25 25 0,0 0 16,25 0-16,-25 0 0,0-24 0,25 24 16,-25 0-16,0 0 0,0 0 0,0 0 15,0 0-15,0 0 0,24 0 16,-24 0-16,0-25 0,0 25 0,0 0 0,0 0 15,0 0-15,0 0 0,0 0 16,0 0-16,25-25 0,-25 25 0,0 0 16,0 0-16,0 0 0,0 0 0,0 0 15,0 0-15,0 0 0,0 0 0,0-25 16,25 25-16,-25 0 0,0 0 15,0 0-15,0 0 0,0 0 0,0 0 16,25-25-16,-25 25 0,0 0 0,0 0 16,0 0-16,0 0 0,25 0 0,-25 0 15,0-24-15,0 24 0,0 0 0,0 0 16,0 0-16,0 0 0,0 0 0,24 0 15,-24 0-15,0 0 0,0 0 0,0 0 0,0 0 16,0 0-16,0 0 0,0 0 0,0 0 16,0 0-16,0 0 0,0 0 0,0 0 15,0 0-15,0 0 0,0 0 16,0 0-16,0 0 0,0 0 0,0 0 15,0 0-15,0 0 0,0 0 0,0-25 0,0 25 16,25 0-16,-25 0 0,0 0 0,0 0 0,0 0 16,0 0-16,0 0 0,0 0 15,0 0-15,0 0 0,0 0 0,-25 0 16,25 0-16,0 0 0,0 0 15,0 25-15,0-25 0,0 0 0,0 0 0,0 0 16,0 0-16,-24 0 0,24 0 0</inkml:trace>
</inkml:ink>
</file>

<file path=ppt/ink/ink1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3-31T09:55:26.814"/>
    </inkml:context>
    <inkml:brush xml:id="br0">
      <inkml:brushProperty name="width" value="0.05292" units="cm"/>
      <inkml:brushProperty name="height" value="0.05292" units="cm"/>
      <inkml:brushProperty name="color" value="#0070C0"/>
    </inkml:brush>
  </inkml:definitions>
  <inkml:trace contextRef="#ctx0" brushRef="#br0">7119 8037 0,'0'0'0,"0"0"16,0 0-16,0 0 0,-25 0 0,25 0 16,0 0-16,0 0 0,0 0 0,-25 0 0,25 0 15,0 0-15,0 0 16,0 0-16,0 0 0,0 0 15,0 0-15,0 0 0,0 0 0,0 25 16,0-25-16,0 0 16,0 0-16,0 0 0,0 0 0,0 0 15,0 0-15,0 0 0,0 0 0,0 0 16,0 0-16,0 0 0,0 0 0,0 0 15,0 0-15,0 0 16,0 0-16,25 0 0,-25 0 16,0 0-16,25 0 0,-25-25 15,25 25-15,0 0 0,-25 0 0,24 0 16,-24 0-16,25 0 0,-25 0 15,25 0-15,25 0 16,-50-25-16,24 25 16,1 0-16,0 0 0,-25 0 0,25 0 15,-25 0-15,25 0 0,-25 0 16,24 0-16,1 0 0,-25 0 0,25 0 0,-25-25 15,0 25-15,25 0 0,0 0 16,-1 0-16,-24 0 16,25 0-16,-25 0 0,25 0 0,-25 0 0,25 0 0,-25 0 15,25 0-15,-25 0 0,0-25 0,24 25 0,-24 0 16,25 0-16,-25 0 0,25 0 15,-25 0-15,25 0 0,-25 0 0,25 0 16,-25 0-16,24 0 0,-24-25 0,25 25 16,0 0-16,0 0 15,0 0-15,-25 0 0,24 0 16,1 0-16,-25 0 0,25 0 0,-25-24 0,25 24 0,-25 0 15,25 0-15,-25 0 0,0 0 0,25 0 16,-25 0-16,24 0 0,-24 0 0,0 0 16,25 0-16,-25 0 0,0 0 15,0 0-15,25 0 0,-25 0 16,25 0-16,-25 0 15,25 0-15,-1 0 0,-24 0 0,25-25 16,-25 25-16,25 0 0,-25 0 0,0 0 16,25 0-16,0 0 0,-25 0 15,24 0-15,-24 0 16,25 0-16,0 0 0,0 0 15,-25 0-15,0 0 0,25 0 16,-25 0-16,24 0 0,1 0 0,-25 0 0,0 0 16,25 0-16,-25 0 0,0 0 15,0 0-15,25 0 0,-25 0 16,25 0-16,-25 0 0,24 0 0,-24 0 0,0 0 15,25 0-15,0 0 16,-25 0-16,50 0 0,-26 0 16,-24 0-16,25 0 0,0 0 15,-25 0-15,25 0 0,-25 0 16,0 0-16,25 0 0,-25 0 15,24 0-15,-24 0 0,0 0 0,25 0 16,-25 0-16,0 25 0,0-25 0,25 0 0,-25 0 16,25 0-16,-25 0 0,0 0 15,25-25-15,-1 25 0,1 0 0,-25 0 16,0 0-16,25 0 0,-25 0 0,25 0 15,-25 0-15,0 0 0,25 0 16,-25 0-16,25 0 0,-25 0 16,24 0-16,-24 0 0,0 0 0,0 0 15,25 0-15,-25 0 0,0 0 16,25 0-16,0 0 0,-25 0 15,25 0-15,-25 0 0,24 0 16,-24 0-16,25 0 0,-25 0 0,25 0 16,-25 0-16,0 0 15,25 0-15,0 0 0,-25 0 0,0 0 16,24 0-16,-24 0 0,0 0 0,0 0 15,25 0-15,-25 0 0,0 0 0,25 0 16,-25 0-16,0 0 0,0 0 0,25 0 16,-25 0-16,25 0 0,-25 0 15,49 0 1,-49 0-16,25 0 0,-25 0 15,0 0-15,0 0 0,25 0 16,-25 0-16,0 0 16,25 0-16,-25 0 15,24 0-15,-24 0 0,0 0 16,25 0-16,0 0 0,-25 0 15,0 0-15,0 0 0,0 0 0,25 0 16,-25 0-16,0 0 0,0 0 0,25 0 16,-25 0-16,0 0 15,24 0-15,-24 0 0,25 0 0,-25 0 16,0 0-16,25 0 15,-25 0-15,0 0 0,0 0 0,0 0 16,0 0-16,0 0 0,25 0 16,-25 0-16,0 0 0,0 0 0,0 0 0,0 0 15,0 0-15,0 0 0,0 0 16,0 0-16,25 0 0,-25 0 15,0 0-15,0 0 0,0 0 16,0 0-16,24 0 0,-24 0 16,0 0-16,0 0 15,0 0-15,0 0 0,0 0 16,0 0-16,0 0 0,0 0 0,0 0 0,0 0 15,0 0-15,0 0 0,0 0 0,0 0 16,0 0-16,0 0 0,0 0 16,0 0-16,25 0 0,-25 0 15,0 0-15,0 0 0,0 0 16,0 0-16,0 0 0,0 0 0,0 0 15,0 0-15,0 0 0,0 0 16,0 0-16,25 0 0,-25 0 0,0 0 0,0 0 16,0 0-16,0 0 0,0 0 0,25 0 0,-25 0 15,0 0-15,0 0 0,0 0 0,25 0 0,-25 0 16,0 0-16,0-25 0,0 25 15,24 0-15,-24 0 0,0 0 16,0 0-16,0 0 0,0 0 16,0 0-16,0 0 0,0 0 15,0 0-15,0 0 0,25 0 0,-25 0 16,0 0-16,0 0 0,0 0 0,0 0 0,0 0 15,0 0-15,0 0 0,0 0 0,0 0 16,0 0-16,0 0 16,0 0-16,0 0 0,0 0 15,0 0-15,0 0 16,0 0-16,0 0 0,0 0 15,0 0-15,0 0 0,0 0 0,0 0 16,0 0-16,0 0 0,0 0 0,0 0 16,0 0-16,0 0 0,0 0 15,-25 0-15,25 0 0,0 0 0</inkml:trace>
  <inkml:trace contextRef="#ctx0" brushRef="#br0" timeOffset="3503.2">10914 8136 0,'0'0'0,"0"0"0,0 0 16,0 0-16,0 0 0,0 0 0,0 0 15,0 0-15,0 0 0,0 0 16,25 0-16,-25 0 15,0 0 1,25 0-16,-25 0 0,24 0 0,-24-25 16,25 25-16,-25 0 0,0 0 0,25 0 15,-25 0-15,25 0 0,-25 0 0,25 0 16,-1 0-16,-24 0 0,25 0 15,25 0-15,-50 0 0,25 0 0,0-25 16,-25 25-16,24 0 0,-24 0 0,25 0 16,-25 0-16,50 0 15,-25 0-15,-1 0 16,26 0-16,-25 0 15,0-24-15,24 24 0,-49 0 0,25 0 16,0 0-16,0 0 0,-1 0 0,26-25 16,-25 25-16,-25 0 0,25 0 0,-1 0 15,1 0-15,0 0 0,0 0 16,0 0-16,-1 0 0,1 0 15,-25 0-15,25 0 0,-25 0 16,25 0-16,0 0 0,-25 0 0,24 0 16,-24 0-16,25-25 0,-25 25 0,25 0 15,-25 0-15,25 0 16,0 0-16,-1 0 0,1 0 15,25 0-15,-25 0 0,-25 0 0,25 0 16,-1 0-16,-24 0 0,25 0 0,0-25 16,-25 25-16,25 0 15,0 0-15,-1 0 16,1 0-16,0 0 0,0 25 15,0-25-15,24-25 0,-24 25 16,-25 0-16,50 0 0,-26 0 16,-24 0-16,25 0 0,0 0 0,0 0 15,0 0-15,-25 0 16,49 0-16,-24 0 0,0 0 0,0 0 15,-1 0-15,-24 0 16,25 0-16,0 0 0,-25 0 0,50 0 16,-26 0-16,1 0 0,0 0 15,-25 0-15,25 0 0,0 0 0,-1 0 16,-24 0-16,25 0 15,0 0-15,0 0 0,-25 0 0,25 0 0,-25 0 16,0 0-16,25 0 0,-25 0 0,24 0 16,-24 0-16,25 0 0,-25 0 0,25 0 15,-25 0-15,25-25 0,0 25 0,-25 0 0,24 0 16,-24 0-16,50 0 0,-50 0 15,25 0-15,0 0 0,-1 0 16,26 0 0,-50 0-16,0 0 0,25 0 15,0 0-15,-25 0 16,24 0-16,-24 0 15,0 0-15,25 0 0,0 0 16,-25 0-16,25 0 0,-25 0 16,0 0-16,25 0 0,-1 0 0,-24 0 0,0 0 15,25 0-15,-25 0 0,0 0 16,25 0-16,-25 0 0,25 0 15,-25 0-15,0 0 0,25 0 16,-25 0-16,0-25 16,24 25-16,-24 0 0,25 0 15,-25 0-15,25 0 0,-25 0 16,25 0-16,0 0 0,-25 0 0,24 0 0,-24 0 15,25 0-15,-25 0 0,0 0 16,25 0-16,0 0 0,-25 0 0,0 0 16,0 0-16,0 0 0,25 0 15,-25 0-15,0 0 0,0 0 16,24 0-16,-24 0 0,0 0 15,25-24-15,0 24 16,0 0-16,0 0 0,-1 0 16,-24 0-16,25 0 0,-25 0 0,0 0 15,0 0-15,25 0 0,-25 0 16,0 0-16,0 0 0,0 0 15,25 0-15,-25 0 0,0 0 16,25 0-16,-25 0 0,0 0 16,25 0-16,-25 0 0,0 0 15,24 0-15,-24 0 0,25 0 0,-25 0 16,0 0-16,0 0 15,25 0-15,-25 0 16,0 0-16,0 0 0,0 0 16,0-25-16,0 25 0,0 0 0,0 0 15,25 0-15,-25 0 0,0 0 16,0 0-16,25 0 15,-25 0-15,0 0 0,0 0 0,24 0 0,-24 0 16,0 0-16,0 0 0,0 0 0,0 0 16,25 0-16,-25 0 0,0 0 0,0 0 15,0 0 1,0 0-16,0 0 0,25 0 0,-25 0 15,0 0-15,0 0 0,0 0 0,0 0 16,25 0-16,-25 0 16,0 0-16,0 0 0,0 0 0,0 0 15,0 0-15,0 0 0,25 0 16,-25 0-16,0 0 0,0 0 15,0 0-15,0 0 0,0 0 0,0 0 16,0 0-16,0 0 0,0 0 0,0 0 0,0 0 16,0 0-16,0 0 0,0 0 15,0 0-15,0 0 0,0 0 16,0 0-16,0 0 0,0 0 0,0 0 0,0 0 15,0 0-15,0 0 0,0 0 16,0 0-16,0 0 0,0 0 0,0 0 16,0 0-16,0 0 0,0 0 0,0 0 15,0 0-15,0 0 0,0 0 0,0 0 16,0 0-16,0 0 0,0 0 0,0 0 0,0 0 15,0 0-15,0 0 0,0 0 0,0 0 16,0 0-16,0 0 0,0 0 16,0 0-16,0 0 0,0 0 0,0 0 15,0 0-15,0 0 16,0 0-16,0 0 0,0 0 0,0 0 15,0 0-15,0 0 0,0 0 16,0 0-16,0 0 0,0 0 0,0 0 0,0 0 16,0 0-16,0 0 0,0 0 0,0 0 15,0 0-15,0 0 16,0 0-16,0 0 0,0 0 15,0 0-15,0 0 0,0 0 0,0 0 0,0 0 16,0 0-16,0 0 0,0 0 16,0 0-16,0 0 0,0 0 15,0 0-15,0 0 0,0 0 16,0 0-16,0 0 0,0 0 15,0 0-15,0 0 0,0 0 0,0 0 16,-25 0-16,25 0 16,0 0-16,-25 0 0,0 0 0,25 0 15</inkml:trace>
  <inkml:trace contextRef="#ctx0" brushRef="#br0" timeOffset="5164.29">15751 8086 0,'0'0'16,"0"0"-16,0 0 0,0 0 0,0 0 16,0 0-16,0 0 0,0 0 15,0 0-15,0 0 0,0 0 16,0 0-16,0 0 15,0 0-15,0 0 16,0 0-16,25 0 0,-25 0 16,25 0-16,-1-24 0,1 24 15,0 0 1,25 0-16,-1 0 0,-24 0 15,0 0-15,0 0 0,-1 0 16,1 0-16,0 0 0,0 0 16,24 0-16,1 0 15,0 0-15,-50 0 0,24 0 16,1 0-16,0 0 0,0 0 0,25 0 15,-26 0 1,26 0-16,0 0 0,-50 0 0,24 0 0,1 0 0,0 0 16,0 0-16,-25 0 0,25 0 15,24 0-15,-24 0 0,0 0 0,0 0 16,-1 0-16,1 0 0,0 0 15,25 0-15,-1 0 0,-24 0 16,0 0-16,24 0 0,-24 0 0,0-25 0,0 25 16,-25 0-16,25 0 0,-1 0 15,26 0-15,-25 0 0,0 0 16,-1 0-16,1 0 0,0 0 0,0 0 15,0 0-15,-25 0 0,24 0 0,1 0 16,0 0-16,50 0 16,-75 0-16,24 0 0,1 0 15,0 0-15,25-25 0,-26 25 16,1 0-16,25 0 0,-50 0 0,25 0 15,-1 0-15,1 0 0,-25 0 0,25 0 16,0 0-16,0 0 0,-1 0 0,1 0 16,-25 0-16,25 0 0,0 0 0,-25 0 0,25 0 15,-1 25-15,1-25 0,0 0 16,25 0-16,-26 0 15,1 0-15,25-25 0,-25 25 0,24 0 16,-24 0-16,0 0 16,24 0-16,-24 0 0,0 0 0,0 0 15,-25 0-15,50-25 16,-50 25-16,49 0 0,-24 0 15,0 0-15,24 0 0,-49 0 16,25 0-16,0 0 0,0-25 16,24 25-16,-49 0 0,25 0 15,25 0-15,-50 0 16,25 0-16,-1 0 0,1 0 0,-25 0 15,25 0-15,0 0 0,0 0 16,-25 0-16,24 0 0,1 0 0,0 0 16,-25-25-16,25 25 0,0 0 0,-25 0 0,24 0 15,1 0 1,0 0-16,0 0 0,0 0 0,-25 0 0,24 0 15,-24 0-15,25 0 0,-25 0 16,25 0-16,0 0 0,-25 0 16,25 0-16,-1 0 0,26 0 15,-50 0-15,25 0 0,0 0 16,0 0-16,-1 0 0,-24 0 15,0 0-15,25 0 16,-25 0-16,0 0 0,0 0 0,0 0 16,0 0-16,0 0 0,0 0 0,0 0 15,-25 0-15,25 0 0,0 0 16,-24 0-16,-1 0 0</inkml:trace>
  <inkml:trace contextRef="#ctx0" brushRef="#br0" timeOffset="103212.9">12502 12973 0,'0'0'16,"0"0"-16,0 0 0,0 0 0,0 0 15,0 0-15,0 0 16,0 0-16,0 0 0,0 0 15,0 0-15,0 0 0,0 0 0,0 25 16,0-25-16,0 0 0,0 0 16,0 0-16,0 0 15,0 0-15,0-25 16,0 25-16,0 0 0,24 0 15,-24 0-15,0 0 16,25 0-16,0-25 0,0 25 0,0 0 16,-1 0-16,-24-25 0,50 25 15,-25-25-15,0 25 0,24 0 16,1-24-16,-25 24 0,-1-25 0,1 25 0,0 0 15,25-25-15,-26 25 0,1-25 16,0 25-16,0 0 0,24-25 16,-24 25-16,-25 0 0,25 0 15,-25 0-15,0-24 16,0 24-16,0 0 0,25 0 15,-25 0-15,0 0 0,0 0 0,0 0 0,0 0 16,0 0-16,-25 0 0,25 0 16,0 24-16,0-24 0,0 0 15,0 0-15,0 0 0,0 0 0,0 0 0,0 0 16,0 0-16,0 0 15,-25 25-15,25-25 16</inkml:trace>
  <inkml:trace contextRef="#ctx0" brushRef="#br0" timeOffset="103801.93">13097 12725 0,'-25'0'0,"25"0"0,0 0 16,-25 0-16,25 0 15,0 0-15,0 0 0,0 0 16,0 0-16,0 0 15,0 0-15,0 0 0,0 0 16,0 0-16,0 0 0,0 0 16,0 0-16,0 0 0,0 0 0,0 0 15,25 0-15,-25 0 0,25 25 16,-25-25-16,25 0 0,-1 0 15,1 0-15,0 0 0,0 24 0,-25-24 16,25 0-16,0 0 16,-1 0-16,1 0 0,-25 0 0,0 0 15,25 0-15,-25 0 0,0 0 0,0 25 16,25-25-16,-25 0 0,0 0 15,0 0-15,0 0 0,0 0 16,-25 0-16,25 0 0,0 25 16,0-25-16,-25 25 0,25-25 15,0 25-15,-25-25 0,25 0 0,-24 24 16,24-24-16,-25 25 0,25-25 15,0 0-15,-25 25 0,25-25 0,0 0 16,-25 25-16,25-25 0,0 0 16,0 0-16,0 25 15,0-25-15,0 0 0,0 0 0,0 0 0,0 0 16,0 0-16,0 0 0,0 0 15,0 0-15,0 0 16,0 0-16,0 0 0,0-25 16</inkml:trace>
  <inkml:trace contextRef="#ctx0" brushRef="#br0" timeOffset="104738.99">13097 12700 0,'0'0'0,"0"0"15,0-25-15,0 25 16,-25 0-16,25 0 0,0 0 0,0 0 0,0 0 16,0 0-16,0 0 0,0 0 0,0 0 15,0 0-15,0 0 16,0 0-16,0 0 15,-25 0-15,25 0 0,0 0 0,0 0 16,0 0-16,0 0 16,25 0-1,-25 0-15,0 0 0,0 0 0,0 0 16,0 0-16,0 0 15,0 0-15,0 0 0,25 0 0,-25 0 16,25 0-16,-25 0 0,0 0 0,24 0 16,-24 0-16,25 0 0,-25 0 0,25 25 15,0-25-15,0 0 0,24 0 16,-24 25-1,25-25-15,-50 0 0,25 0 0,-25 0 0,0 0 16,24 0-16,-24 0 0,0 0 16,0 25-16,25-25 0,-25 0 0,0 0 15,0 0-15,0 0 0,0 0 16,0 0-16,0 0 0,0 0 15,-25 0-15,25 0 0,0 0 0,0 0 0,0 0 16,0 24-16,-24-24 0,24 0 16,0 0-16,0 0 0,-25 0 0,25 25 15,0-25-15,-50 25 0,50-25 16,0 0-16,-25 0 0,1 25 15,24-25-15,-25 25 0,0-25 0,25 0 0,-25 24 16,25-24-16,0 25 0,-25-25 16,25 0-16,0 25 0,-25-25 0,25 0 15,-24 25-15,24-25 16,0 25-16,0-25 0,0 0 15,-25 0-15,25 24 0,0-24 16,0 0-16,0-24 16,0 24-16,0 0 0,0 0 0,0 0 15,0-25-15,0 25 0,0 0 0</inkml:trace>
  <inkml:trace contextRef="#ctx0" brushRef="#br0" timeOffset="105513.03">13171 12675 0,'0'0'0,"0"0"0,-25 0 16,25 0-16,0 0 0,-24 0 16,24 0-16,0 0 0,0 0 15,0 0-15,0 0 0,0 0 16,0 0-16,0 0 0,0 0 15,0 0-15,0 0 16,0 0-16,0 0 0,0 0 16,0 0-16,0 0 0,0 0 15,24 0-15,-24 0 0,25 0 16,-25 0-16,50 0 15,-50 25-15,50-25 0,-26 0 16,-24 0-16,50 25 0,-50-25 0,25 0 16,-25 0-16,25 0 15,-25 0-15,24 25 0,-24-25 16,0 0-16,25 0 0,-25 0 0,0 0 0,0 0 0,0 0 15,0 0-15,0 0 0,0 0 16,-25 24 0,25-24-16,0 25 0,-24-25 0,24 0 15,0 25-15,-25-25 0,0 25 16,25-25-16,-25 0 0,0 25 15,1-1-15,-1 1 16,0-25-16,0 25 0,25-25 0,-25 25 16,25-25-16,-25 0 0,25 0 0,0 25 15,-24-25-15,24 0 0,0 0 16,0 0-16,0 0 0,0 0 0,0 0 15,0 0-15,0 0 0,0 0 0,0 0 16,0 0-16,0 0 16,0 0-16,0 0 0,0 0 15,0-25-15,-25 25 0</inkml:trace>
  <inkml:trace contextRef="#ctx0" brushRef="#br0" timeOffset="109290.25">7888 10790 0,'0'0'0,"0"0"0,0 0 16,0 0-16,0-25 15,0 25-15,0 0 16,0 0-16,0 0 16,0 0-16,0 0 0,0 0 0,0 0 15,0 0-15,0 0 0,0 0 16,25 25-1,-1 25-15,-24-50 16,0 24-16,0-24 0,0 0 16,25 25-16,-25 0 15,0 0-15,0-25 0,25 25 16,-25-25-1,0 24-15,25-24 0,-25 0 16,25 0-16,0 0 16,-1-24-16,1 24 0,-25 0 0,25 0 15,49-50-15,-24 50 16,0-25-16,49-24 0,-50 24 15,-24 25-15,50-50 0,-1 25 16,-49 25-16,0-24 0,-1 24 0,-24 0 0,25-25 16,-25 25-16,25-25 0,0 25 15,-25 0-15,0 0 0,25 0 0,-25-25 16,24 25-16,-24 0 15,0-25-15,25 25 0,-25 0 16,0 0-16,25 0 0,-25-24 16,0 24-16,0 0 0,25 0 0,-25 0 15,0 0-15,0 0 0,0 0 16,0 0-16,0 0 0,0 0 15,0 0-15,0 0 16,0 0-16,0 0 0,0 0 0,0 0 16,0 0-16,0 0 0,0 0 0,0 0 15,0 0-15,0 0 0,0 0 16,0 0-16,0 0 0,0 0 15,0 0-15,0 0 0,0 0 16,0 0-16,0 0 0,0 0 0,0 0 16,0 0-16,0 0 0,0 0 0,0 0 0,0 0 15,0 0-15,0 0 0,0 0 16,0 0-16,0 0 0,0 0 15,0 0-15,-25 0 0</inkml:trace>
  <inkml:trace contextRef="#ctx0" brushRef="#br0" timeOffset="110556.32">8483 11832 0,'0'0'0,"0"0"0,0 0 16,0-25-16,0 25 0,0 0 15,0 0-15,0 0 0,0 0 16,0 0-16,0 0 15,0 0 1,0 0-16,0 0 0,0 0 0,0 0 16,0 0-16,0 0 0,0 0 0,0 0 15,0 0-15,0 0 0,0 0 0,0 25 16,25-25-1,-25 0-15,25 0 0,-25 25 0,0-25 16,0 0-16,25 0 0,-25 24 0,0-24 16,24 0-16,-24 25 0,0-25 0,25 25 15,-25 0-15,25-25 16,-25 25-16,0-1 0,25 1 15,-25-25-15,0 0 0,0 0 16,0 0-16,0 0 0,25 0 0,-25 0 16,0 0-16,24 0 0,-24 0 15,25 0-15,0-25 0,0 1 16,0-1-16,24 0 15,-49 25-15,50-25 0,-1 0 16,-49 1-16,75-26 16,-50 50-16,0-25 0,-1 25 0,1-25 15,25 1-15,-1-1 0,1 0 16,-25 0-16,0 0 0,-1 25 15,1-24-15,50-1 0,-75 25 16,49-25-16,-49 25 16,25-25-16,0 25 0,-25 0 0,0 0 15,25-25-15,-25 25 0,0 0 0,0 0 16,0 0-16,0 0 0,0 0 0,0 0 15,0 0-15,0 0 16,0 0-16,0 0 0,0 0 16,0 0-16,0 0 0,0 0 0,0 0 0,0 0 15,0 0-15,0 0 0,0 0 16,0 25-16,0-25 0,0 0 15,0 0-15,0 25 16,-25-25-16,0 25 0</inkml:trace>
  <inkml:trace contextRef="#ctx0" brushRef="#br0" timeOffset="112162.41">8235 12774 0,'0'0'0,"0"0"0,0 0 16,0 0-1,0 0-15,0 0 0,0 0 16,0 0-16,-25 0 0,25 0 0,0 0 0,0 0 16,0 0-16,0 0 15,0 0-15,0 0 0,0 0 0,0 0 16,0 0-16,0 0 0,0 0 0,0 0 0,0 0 15,0 0-15,0 0 0,0 0 0,0 0 16,0 0 0,25 25-16,-25-25 0,0 25 0,25-25 15,-25 25-15,0-25 0,0 0 16,25 25-16,-25-1 15,25 1-15,-25-25 0,0 25 16,24-25-16,-24 0 16,0 25-16,0-25 0,25 0 15,-25 0 1,0 0-16,0 0 0,0 0 15,0 0-15,0 0 0,0 0 0,25 0 16,-25 0-16,0 0 0,25 0 16,-25-25-16,25 25 15,-1 0-15,1-25 0,0 0 16,0 25-16,24-24 0,-49 24 0,25-25 15,0 25-15,0-25 0,0 25 0,-25-25 16,49 0-16,-24 25 0,25-24 16,-26-1-16,1 25 0,0-25 0,0 25 15,24-25-15,-24 0 0,0 25 0,-25-24 16,25 24-16,0-25 15,0 0-15,-1 25 0,-24 0 0,25 0 16,-25-25-16,0 25 0,0 0 16,0 0-16,0 0 0,0 0 0,0 0 0,0 0 15,0 0-15,0 25 0,-25-25 16,25 0-16,0 0 0</inkml:trace>
  <inkml:trace contextRef="#ctx0" brushRef="#br0" timeOffset="137661.87">9376 15875 0,'0'0'0,"-25"0"15,25 0-15,0 0 0,-24-25 16,24 25-16,0 0 0,0 0 15,-25 0 1,25 0-16,0 0 0,0 0 16,0 0-16,0 0 0,0 0 15,0 0-15,0 0 0,0 0 16,0 0-16,0 0 0,0 0 15,0 0-15,0 0 0,0 0 0,0 0 16,0 0-16,0 0 0,0 0 0,0 0 16,0 0-16,25 0 0,-25 0 0,0 0 15,0 25-15,24-25 0,-24 0 0,0 0 0,25 25 16,-25-25-16,0 0 0,25 25 15,-25-1-15,25-24 0,-25 0 0,0 25 0,25-25 16,-25 25-16,0-25 0,0 25 16,0-25-16,24 0 15,-24 25-15,25-1 0,-25-24 0,0 0 0,0 0 16,0 0-16,25 0 0,-25 0 0,0 0 15,0 0-15,25 0 0,-25 0 0,25 0 0,-25-24 16,24 24-16,1-25 16,25 0-16,-25 0 0,-25 25 15,24-25-15,1 25 0,0-24 0,25-1 16,-26-25-16,1 50 0,25-49 15,-25 49-15,-1-25 0,-24 25 0,25-25 16,0 25 0,0-25-16,25 0 0,-50 25 0,24-24 0,-24 24 15,0 0-15,25 0 0,-25 0 0,0-25 0,0 25 16,0 0-16,25 0 0,-25 0 0,0 0 15,0 0-15,0 0 16,0 0-16,0 0 0,0 0 0,0 0 0,25 0 16,-25 0-16,0 0 0,0 0 0,0 0 0,0 0 15,0 0-15,0 0 16,0 0-16,0 0 0,0 0 0,0 0 15,0 0-15,0 0 16,0 0-16,0 0 0,0 0 16,0 0-16,0 0 0,0 0 15,0 0-15,0 0 0,0 0 16,0 0-16,0 0 0,0 0 15,0 0-15,0 0 0,0 0 16,0 0-16,0 0 0,0 0 16,0 0-16,0 0 0,0 0 15,0 0-15,0 0 16,0 0-16,0 0 0,-25 0 15,25 0-15,0 0 0,0 0 16,0 0-16,0 0 0</inkml:trace>
  <inkml:trace contextRef="#ctx0" brushRef="#br0" timeOffset="138954.94">11807 16024 0,'0'0'0,"0"0"16,0 0-16,0-25 16,0 50-16,0-25 15,0 0-15,0 0 16,0 0-16,0-25 15,0 25-15,0 0 0,0 0 0,0 0 16,0 0-16,0 0 16,0 0-16,25 25 0,-25-25 0,0 0 0,25 0 15,-25 0-15,0 0 0,0 0 16,0 0-16,24 25 0,-24-25 0,0 0 15,0 24-15,25-24 16,-25 0-16,0 25 0,0-25 0,0 0 16,25 25-16,-25-25 0,0 25 15,0-25-15,25 0 0,-25 25 0,0-25 0,0 0 16,25 0-16,-25 24 0,24 1 15,-24-25-15,0 0 0,0 0 0,25 0 0,-25 25 16,0-25-16,0 0 0,0 0 0,0 0 16,25 0-16,-25 25 0,0-25 15,0 0-15,0 0 0,25 0 16,-25 0-16,0 0 0,25 0 0,-25 0 15,0 0-15,24 0 0,-24 0 0,0 0 16,25 0-16,-25 0 0,0-25 0,25 25 16,-25 0-16,25 0 0,-25 0 15,25-25-15,0 0 0,-1 25 0,-24 0 16,25-24-16,-25 24 0,25-25 15,0 0-15,0 25 0,-1 0 0,-24-25 16,25 25-16,0-25 0,0 1 16,0-1-16,-1 25 0,1 0 0,-25-25 0,25 25 15,-25 0-15,25 0 0,-25-25 0,0 25 0,25 0 16,-25 0-16,0 0 0,24 0 0,-24-25 15,0 25-15,0 0 0,25 0 0,-25 0 16,0 0-16,0 0 0,0 0 0,0 0 16,0 0-16,25 0 0,-25 0 15,0 0 1,0 0-16,25 0 0,-25 0 15,0 0-15,-25 0 16,25 0-16,0 0 0,0 0 16,0 25-1,0-25-15,0 0 0,0 0 0,0 0 0,0 0 16</inkml:trace>
  <inkml:trace contextRef="#ctx0" brushRef="#br0" timeOffset="169312.68">17760 14982 0,'0'-25'0,"0"25"0,0 0 16,0 0-16,0 0 15,0 0-15,0 0 0,25 0 16,-25 0-16,25 0 16,-25-25-16,25 25 15,24 0-15,-24-24 0,0 24 31,24 0-31,-24-25 0,-25 25 0,25 0 16,-25 0-16,0 0 0,0 25 16,0-25-16</inkml:trace>
  <inkml:trace contextRef="#ctx0" brushRef="#br0" timeOffset="169798.71">17760 15032 0,'-25'0'0,"25"0"0,-24 0 0,24 0 16,-25 0-16,25 0 0,0 0 15,0 24-15,0-24 0,0 0 16,0 0-16,25 25 0,-25-25 0,0 0 0,0 25 15,0-25-15,0 0 0,0 0 0,24 0 16,-24 25-16,0-25 0,25 0 16,-25 0-16,25 25 0,0-25 15,-25 0-15,0 0 16,25 24-16,-1-24 0,1 0 0,-25 25 15,25-25-15,-25 0 0,0 0 0,0 0 16,25 25-16,-25-25 16,0 0-16,-25 0 0,25 25 15,0-25-15,-25 0 16,25 25-16,-25-25 15,-24 0-15,24 24 0,25-24 16,-25 0-16,25 0 0,-25 25 0,25-25 16,-24 0-16,24 0 0,0 0 0,-25 0 15,25 0-15,-25 0 0,25 0 0,0 0 16,0 0-16,0 0 15,0 0-15,0-25 0,0 25 0,0 0 0,0 0 16,0 0-16,0 0 0,0 0 0,25 0 16</inkml:trace>
  <inkml:trace contextRef="#ctx0" brushRef="#br0" timeOffset="170226.73">18628 14957 0,'0'0'0,"0"0"0,0 0 16,0 0-16,0 0 15,0 0-15,0 0 0,-24 0 16,24 25-16,0-25 0,-25 25 15,25-25-15,0 25 0,-25-25 16,25 24-16,-25-24 0,25 0 0,-25 25 16,25-25-16,-25 25 0,1 0 0,24-25 15,-25 25-15,25-25 0,0 0 0,0 24 16,-25-24-16,25 25 15,-25 0-15,25-25 16</inkml:trace>
  <inkml:trace contextRef="#ctx0" brushRef="#br0" timeOffset="170454.74">18430 15032 0,'0'0'16,"0"0"-1,0 0-15,0 0 0,25 0 16,-25 24-16,49-24 0,-24 0 16,25 25-16,-50-25 15,49 25-15,-24-25 0,-25 25 0,25-25 16,0 25-1,-25-1-15</inkml:trace>
  <inkml:trace contextRef="#ctx0" brushRef="#br0" timeOffset="170767.76">19025 14759 0,'0'0'0,"0"0"16,-25 0-16,25 0 16,0 0-16,0 0 0,0 0 15,0 25-15,25-25 0,-25 0 16,0 24-16,0 1 15,0 0-15,0 0 0,0-25 0,0 25 16,0-25-16,-25 24 0,25-24 16,0 25-1,0 25-15,0-25 0,0-25 0,0 0 0,0 24 0,0-24 16,0 25-1,0-25-15</inkml:trace>
  <inkml:trace contextRef="#ctx0" brushRef="#br0" timeOffset="171218.79">19372 14759 0,'0'0'16,"0"0"-16,0-25 0,0 25 0,0 0 16,0 0-16,0 25 0,0-25 15,-24 0-15,24 0 16,-25 25-16,0-1 0,25-24 15,-25 25-15,25-25 0,-25 25 16,25-25-16,-24 25 16,24-25-16,0 25 0,-25-25 15,25 0-15,25 0 0,-25 0 0,0 24 16,0-24-16,0 0 15,24 0-15,-24 0 0,0 0 0,25 0 16,-25 0-16,25 0 0,-25 0 16,0 0-16,25 0 0,-25 0 0,25 0 15,-25 0-15,0 0 16,0 0-16,24 25 0,-24-25 0,0 0 15,0 0-15,0 0 0,0 25 16,0-25-16,0 25 0,0-25 16,25 0-16,-25 25 15,0-25-15,0 24 0,0-24 16,0 25-16</inkml:trace>
  <inkml:trace contextRef="#ctx0" brushRef="#br0" timeOffset="171521.81">19943 14709 0,'0'0'0,"0"0"0,0 0 0,0-25 16,0 25-16,-25 25 0,25-25 16,0 0-16,0 0 0,0 25 15,-25 0-15,25 0 16,-24-1-16,24-24 15,-25 25-15,0 25 0,0-50 16,25 25-16,0-25 0,0 0 16,-25 24-16,1 1 15,24-25-15,-25 25 0</inkml:trace>
  <inkml:trace contextRef="#ctx0" brushRef="#br0" timeOffset="171755.82">19769 14858 0,'0'0'0,"0"0"0,0 0 15,25 0-15,-25 0 0,25 0 16,0 0-16,0 25 0,-1-25 0,-24 0 15,25 0-15,0 0 0,-25 0 0,25 0 16,-25 0-16,25 0 0,-1 0 16,-24 0-16,25 0 0,-25 0 0,0 0 15,25 0-15</inkml:trace>
  <inkml:trace contextRef="#ctx0" brushRef="#br0" timeOffset="172097.84">20389 14635 0,'0'0'0,"0"-25"0,0 25 0,-24 0 16,24 0-16,0 0 16,0 0-16,24 0 0,-24 0 15,0 0-15,0 25 0,0-25 0,0 0 16,0 0-16,0 25 15,0-1 1,0 1-16,0 25 0,0-50 16,0 25-1,0 24-15,0-24 0,0-25 0,0 25 0,-24 0 16,24-25-16,0 24 15</inkml:trace>
  <inkml:trace contextRef="#ctx0" brushRef="#br0" timeOffset="172574.87">20662 14585 0,'0'-25'16,"0"25"-16,0 0 16,0 0-16,0 0 0,0 0 0,0 0 15,0 0-15,0 0 0,-25 0 0,25 25 16,-24-25-16,-1 25 0,25-25 0,0 25 15,-25-25-15,25 25 0,-25-25 0,25 0 16,0 24-16,-25-24 0,25 0 0,0 25 16,0-25-16,-24 0 0,24 25 15,0-25-15,0 25 16,0-25-16,24 0 0,-24 0 15,0 0-15,25 0 0,-25 0 0,25 0 16,-25 0-16,25 0 0,-25 0 0,25-25 16,-1 25-16,-24 0 0,25 0 0,-25 0 15,0 0-15,0 0 0,0 0 0,0 0 16,25 0-1,-25 0-15,0 25 16,0-25-16,0 25 0,0-1 16,0-24-16,0 25 0,0 0 0,0-25 0,0 25 15,0-25-15,0 49 0,0-49 16,0 25-16,-25-25 0,25 25 15,0-25-15,0 25 0,0-25 0,0 0 0</inkml:trace>
  <inkml:trace contextRef="#ctx0" brushRef="#br0" timeOffset="173221.9">21158 14635 0,'25'0'15,"-25"0"-15,0 0 0,0 0 16,25-25-1,-25 25-15,0 0 0,0 0 16,0 0-16,0 0 0,0 0 16,0 0-16,0 0 0,0 0 15,0 0-15,0 0 0,0 0 16,0 0-16,0 0 0,0 0 15,0 25-15,-25 0 16,25-25-16,-25 0 0,25 24 0,0-24 0,-24 25 16,24-25-16,-25 25 0,25 0 0,0-25 15,-25 25-15,25-25 0,0 24 16,0-24-16,-25 50 0,25-50 15,-25 25-15,25-25 0,0 0 0,0 25 16,0-25-16,0 0 0,-24 0 16,24 0-16</inkml:trace>
  <inkml:trace contextRef="#ctx0" brushRef="#br0" timeOffset="173473.92">21059 14610 0,'0'0'16,"0"0"-16,0 0 0,0 0 0,0 0 16,25 0-16,-25 0 0,25 25 15,-25 0-15,0-25 0,25 24 16,-1-24-16,-24 25 0,25-25 15,0 25-15,0-25 0,-25 25 16,25-25-16,-1 0 16,1 25-16,-25-25 0,0 24 15</inkml:trace>
  <inkml:trace contextRef="#ctx0" brushRef="#br0" timeOffset="174133.95">21481 14536 0,'0'0'0,"0"0"15,0-25-15,0 25 0,0 0 16,0 0-1,49-25-15,-49 25 0,50 0 16,-50 0-16,25 0 0,-25 0 0,25 25 16,-25-25-16,24 0 15,-24 0-15,0 0 0,0 0 0,0 25 16,0-25-1,-24 49-15,-1-24 0,0-25 0,25 0 0,-25 25 16,25-25-16,-25 25 0,25-25 0,0 0 16,-24 24-16,24-24 15,0 0-15,0 25 16,0-25-16,0 0 15,24 0-15,-24 0 16,25 0-16,-25 0 0,25 0 16,-25 0-16,25 0 0,-25 0 15,25 25-15,-1-25 16,-24 0-16,0 25 15,0-25-15,0 0 0,0 25 16,0-25-16,0 24 0,0-24 0,0 0 16,0 0-16,0 25 0,0-25 0,0 0 15,-24 0-15,24 25 0,0-25 0,-25 0 16,25 0-16,0 25 15,-25-25-15,0 0 0,0 25 0,1-25 0,24 0 16,-25 0-16,0 0 16,-25 24-16,50-24 0,-24 0 0,24 0 15,-25 0-15,0 0 16,0 0-16,25 0 15,0 0-15,0 0 0,0 0 0,0 0 16</inkml:trace>
  <inkml:trace contextRef="#ctx0" brushRef="#br0" timeOffset="177786.16">17859 14660 0,'0'0'0,"0"0"0,0 0 16,0-25-16,0 25 15,-24 0-15,24 0 0,0 0 16,0-25-16,0 25 0,0 0 0,0 0 15,-25 0-15,25 0 0,-25 0 16,25 0-16,0 0 0,-25 0 0,25 0 0,0 0 16,-25 0-16,25 0 0,0 0 15,-24 0-15,24 0 0,0 0 0,-25 0 16,25 0-16,-25 0 0,25 0 15,0 0-15,0 25 0,-25-25 0,25 0 16,0 0-16,-25 0 0,25 25 0,-24-25 16,24 24-16,-25-24 0,25 0 15,-25 25 1,0 0-16,0 0 0,25-25 15,-25 25-15,1-1 0,24-24 0,0 25 16,-25-25-16,25 0 0,0 25 16,0-25-16,-25 25 0,25-25 0,0 0 0,0 25 15,0-1-15,0-24 16,0 0-16,-25 25 0,25 0 15,0-25-15,0 50 16,0-50-16,-25 24 0,25-24 0,0 25 16,0-25-16,0 0 0,0 25 15,0-25-15,0 25 16,0 0-16,0-1 0,0-24 15,0 25-15,0 0 16,0-25-16,25 25 0,-25 0 0,0-1 16,0-24-16,0 25 0,25 0 15,-25-25-15,0 25 0,25 0 16,-25-25-16,0 25 0,0-25 0,25 0 0,-25 24 15,0-24-15,24 25 0,-24 0 16,25-25-16,-25 25 16,0-25-16,25 25 0,-25-25 15,25 0-15,-25 24 0,0-24 0,25 0 16,-25 0-16,25 25 15,-1-25-15,1 25 0,0-25 0,-25 0 16,25 0-16,0 0 0,-25 0 16,24 0-16,-24 0 0,25 0 15,-25 0-15,25 0 0,-25 0 0,25 0 0,0 0 16,-1 0-16,1 0 15,0-25-15,-25 25 0,25 0 0,-25 0 16,25 0-16,-1 0 0,-24 0 0,25-25 16,0 25-16,-25 0 0,0 0 15,25 0-15,-25 0 0,25 0 0,-25 0 16,0 0-16,24-24 15,-24 24-15,0 0 16,25 0-16,-25-25 0,25 25 16,0 0-16,-25-25 0,0 25 0,0 0 15,25-25-15,-25 25 16,24-25-16,-24 25 0,0 0 0,0-24 0,0 24 15,25 0-15,-25 0 0,0-25 16,0 25-16,0 0 0,0-25 16,0 25-16,25-25 0,-25 25 0,0 0 15,0 0-15,0-25 0,0 25 0,0 0 16,0 0-16,0-25 0,0 25 0,0 0 15,25-24-15,-25 24 0,0 0 0,0 0 0,0 0 16,0 0-16,0-25 0,0 25 0,0 0 16,0 0-16,0 0 15,0-25-15,0 0 0,0 25 16,0-25-16,0 25 0,0 0 0,0-24 0,0 24 15,-25-25-15,25 25 0,0 0 16,0-25-16,0 25 0,0-25 0,0 25 16,0 0-16,0 0 0,0-25 0,0 25 15,0 0-15,0 0 0,0-24 16,0 24-16,0-25 0,0 0 0,0 25 15,0-25-15,0 25 16,0-25-16,0 1 0,0 24 16,0 0-16,-25-25 0,25 25 15,0 0-15,0-25 0,0 25 16,0 0-16,0 0 0,0 0 0,0-25 15,0 25-15,0 0 0,0 0 0,-25-25 0,25 25 16,0 0-16,0 0 0,0-24 0,-24 24 16,24 0-16,0-25 0,0 25 0,0 0 15,-25 0-15,25-25 16,0 25-16,0-25 0,0 25 15,0 0-15,-25 0 0,25-25 16,0 25-16,0 0 0,0 0 0,0-24 0,-25 24 16,25 0-16,0 0 0,0 0 0,-25 0 15,25-25-15,0 25 0,0 0 16,-24 0-16,24 0 0,-25-25 15,25 25-15,0 0 0,-25 0 0,25-25 16,0 25-16,0 0 0,0 0 0,0 0 16,0 0-16,-25 0 0,25 0 0,0-25 15,0 25 1,-25 0-16,25 0 0,0 0 0,0 0 0,0 0 15,-24 0-15,24 0 0,0 0 0,0 0 16,-25 0-16,25-24 0,0 24 0,0 0 16,0 0-16,0 0 0,0 0 0,0 0 15,0 0-15,-25 0 0,25 0 16,0 0-16,0 0 0,0 0 15,0 0-15,-25 0 0,25 0 16,0 0-16,-25 0 0,25 0 0,0 0 0,0 0 16,-24 0-16,24 0 15,-25 0-15,25 0 0,0 0 16,-25 0-16,25 0 0,-25 24 15,25-24-15,0 0 0,0 0 0,-25 0 16,25 0-16,0 0 0,-24 25 0,24-25 16,0 0-16,0 0 0,0 0 0,0 0 15,0 0-15,0 0 0,0 0 16,0 0-16,0 0 0,0 0 0,0 0 15,0 0-15,0 0 16,0 0-16,0 0 0,-25 0 0,25 0 0,0 0 0,0 0 16,0 25-16,0-25 15,0 0-15,0 0 0,0 0 16,0 0-16,0 0 0,25 0 15,-25 0-15</inkml:trace>
  <inkml:trace contextRef="#ctx0" brushRef="#br0" timeOffset="180631.33">19149 15453 0,'0'0'0,"0"0"0,-25 0 15,25 0 1,0 0-16,0 0 16,0 0-16,0 0 15,0 0-15,0 0 0,25 0 0,-25 0 16,0 0-16,0 0 0,0-24 0,0 24 15,25 0-15,-25 0 0,0 0 16,50-25-16,-50 25 0,0 0 16,24 0-16,1 0 0,-25 0 0,25 0 15,0-25-15,-25 25 0,25 0 16,-25 0-16,24 0 0,26 0 15,-50-25-15,25 25 0,0 0 16,-25 0-16,49 0 0,-49 0 0,25 0 16,-25 0-16,25 0 0,0 0 0,-25 0 15,25-25-15,-1 25 0,1 0 16,-25 0-16,25 0 0,-25 0 0,25 0 16,0 0-16,-1 0 0,1 0 0,0 0 15,-25-25-15,25 25 0,0 0 0,-25 0 16,24 0-16,-24 0 0,25 0 0,0 0 15,-25 0-15,25 0 0,0 0 0,-1-24 16,-24 24-16,50 0 0,-50 0 0,25 0 0,-25 0 16,25 0-16,-1 0 0,1 0 15,0-25-15,0 25 0,-25 0 0,25 0 16,-25 0-16,24 0 0,1 0 15,-25 0-15,50 0 0,-50 0 0,25 0 16,-25 0-16,24 0 0,1 0 16,0 0-16,25 0 15,-26 0-15,-24-25 0,25 25 0,0 0 16,-25 0-16,25 0 0,0 0 0,-1 0 15,1 0-15,-25 0 0,50 0 16,-50 0-16,25 25 0,24-25 16,-24 0-16,25 0 0,-50 0 0,25 0 15,-1 0-15,26 0 0,-50 0 16,74 0-1,-24 0 1,0 0-16,-1 0 0,-49 0 0,25 0 16,-25 0-16,25 0 15,0-25-15,-25 25 0,0 0 0,24 0 0,-24 0 16,0 0-16,25 0 0,-25 0 0,25 0 0,-25 0 15,0 0-15,25 0 0,-25 0 16,25 0-16,-25 0 0,0 0 0,24 0 16,-24 0-16,0 0 0,25 0 15,-25 0-15,25-25 0,0 25 0,-25 0 16,0 0-16,25 0 0,-25 0 15,24 0-15,-24 0 0,25 0 16,-25 0-16,25 0 0,-25 0 16,25-25-16,0 25 15,-25 0-15,24 0 0,-24 0 16,25 0-16,-25-24 0,25 24 15,-25 0-15,50-25 0,-50 25 16,25 0-16,-25 0 0,0 0 0,24 0 16,-24 0-16,25-25 0,-25 25 15,0 0-15,25 0 16,0 0-1,-25 0-15,25 0 0,-25-25 16,0 25-16,24 0 0,-24 0 16,25-25-16,-25 25 0,25 0 15,-25-24-15,25 24 0,-25 0 16,0 0-16,0-25 0,0 25 0,25 0 15,-25 0-15,0 0 16,0-25-16,0 25 0,0-25 16,24 25-16,-24-25 15,0 25-15,25-24 16,-25-1-16,0 25 0,0 0 0,0-25 0,0 25 15,0 0-15,0-25 16,0 0-16,0 1 0,0 24 16,-25-50-16,25 50 0,0-25 15,0 0-15,0 25 0,0-24 0,0 24 16,0-25-16,0 0 0,0 0 0,0 25 15,-24-25-15,24 1 0,0-1 16,0 0-16,0 25 0,0-25 0,0 0 16,0 1-16,0-1 0,0 0 0,0 25 15,0-25-15,0 25 16,0-25-16,0 25 0,0-25 15,0 25-15,0 0 0,-25 0 16,25 0-16,0 0 0,0 0 0,0 0 16,0 0-16,0-24 0,-25 24 0,25 0 15,0 0-15,0 0 16,-25 0-16,25 0 0,0-25 15,-25 25-15,25-25 0,-24 25 0,24 0 16,-25-25-16,25 25 16,-25 0-16,0 0 0,25 0 0,-25-25 0,1 25 15,-26 0-15,50 0 16,-25-24-16,0 24 0,0 0 0,1 0 15,-1 0-15,0-25 0,0 25 0,0 0 16,1 0-16,-1-25 0,0 25 16,0 0-16,-49-25 0,49 25 0,0 0 0,0 0 15,-24 0-15,24 0 0,0 0 16,-49 0-16,24 0 0,1 0 0,24 0 0,-25 0 15,1 25-15,-1-25 16,25 0-16,-99 0 0,74 0 0,1 25 16,-26-25-16,51 0 0,-51 0 15,26 0-15,-1 25 0,0-25 16,26 0-16,-51 0 15,26 0-15,-1 0 0,-24 24 0,49-24 16,0 0-16,-25 0 0,26 0 16,-1 25-16,-50-25 0,26 0 15,24 25-15,-49-25 0,49 0 0,0 25 16,0-25-16,0 0 0,0 25 15,1-25-15,-26 24 0,25-24 0,0 25 16,1-25-16,-1 0 0,25 25 0,-25-25 16,25 0-16,-25 25 0,25-25 0,0 0 15,-25 0-15,25 0 0,0 25 0,-24-25 16,24 0-16,0 0 0,-25 0 0,25 25 15,0-25-15,-25 0 0,0 0 0,25 24 16,-25-24-16,25 0 0,-24 0 0,-1 25 16,25-25-16,-25 0 0,25 0 0,0 25 15,-25-25-15,0 0 0,25 0 0,0 25 16,-24-25-16,24 0 0,0 0 15,0 0-15,0 0 0,0 25 0,0-25 16,0 0-16,0 0 0,0 0 0,0 0 16,0 0-16,0 0 0,0 24 0,-25-24 15,25 0-15,0 0 0,-25 0 0,25 0 0,0 0 16,0 0-16,0 0 0,0 0 15,-25 0-15,25 25 0,0-25 0,0 0 16,0 0-16,0 0 0,0 0 16,0-25-16,0 25 0,0 25 15,0-25-15,0 0 0,0 0 0,-25 0 16,25 0-16,0 0 15,0 0-15,0 0 0,-24 0 16,-1 0-16,0 25 0,25-25 0,-25 0 16,25 0-16,-25 0 0,25 25 0,0-25 15,-24 0-15,24 0 0,0 0 0,0 25 16,0-25-16,0 0 0,0 24 0,0 1 15,0-25-15,0 0 0,0 25 0,24-25 16,-24 25-16,0 0 0,25-1 0,-25-24 0,0 25 16,0 0-16,0-25 0,25 25 15,-25 0-15,0-1 0,0-24 0,0 25 0,0 0 16,0 0-16,0 24 15,0-24-15,0 0 0,25 0 0,-25 0 16,0-25-16,0 49 16,0 1-16,0-25 0,0-25 15,0 24-15,0 1 0,0-25 0,0 25 16,0-25-16,-25 25 0,25-25 0,0 0 15,0 25-15,0-25 0,0 0 0,0 25 16,0-25-16,0 0 0,0 0 16,0 0-16,0 24 0,0-24 0,0 0 15,0 0-15,25 0 0,-25 0 16,0 25-16,25-25 0,-25 0 15,0 0-15,24 0 0,-24 0 16,50 0-16,-50 0 0,25 0 0,0 0 16,-1-25-16,51 25 0,-50 0 15,-1 0-15,1-24 0,25 24 0,-1 0 16,-24-25-16,0 25 0,25 0 0,-26-25 0,1 25 15,0 0-15,49-25 0,-49 25 0,0-25 16,0 25-16,-25 0 16,50-25-16,-50 25 0,24 0 0,-24 0 15,0 0-15,0-24 0,0 24 16,-24 0-16,24 0 0,0 24 0</inkml:trace>
  <inkml:trace contextRef="#ctx0" brushRef="#br0" timeOffset="184953.57">16297 16123 0,'0'0'0,"0"0"0,0 0 16,0 0-16,0 0 16,0 0-16,0 0 15,0-25 1,24 25-16,-24 0 0,0 0 15,0 0-15,0-25 16,0 25-16,25 0 0,-25 0 0,0 0 0,25-24 16,-25 24-16,0 0 0,25-25 15,0 25-15,0 0 0,-25-25 0,49 0 16,-49 25-16,25-25 0,0 25 15,0-24-15,24-1 0,-49 25 0,25 0 16,0-25-16,24 0 0,-24 25 16,-25 0-16,50-25 0,-1 25 15,-24-24-15,-25 24 0,25 0 0,-25 0 16,0 0-1,25 0-15,0 0 0,-25 0 0,0 0 16,0-25-16,0 25 0,0 0 16,0 0-16,0 0 0,0 0 0,0 0 15,0 0-15,0 0 16,0 0-16,0 25 0,0-25 0,0 0 15,0 0-15,-25 0 0,25 0 16,0 0-16</inkml:trace>
  <inkml:trace contextRef="#ctx0" brushRef="#br0" timeOffset="185591.61">16818 15652 0,'-25'0'0,"25"0"0,-25 0 0,25 0 15,0 0 1,-25 0-16,25 0 0,0 0 0,0 0 15,0 0-15,0 0 0,0 0 0,25 0 16,-25 0-16,25 0 0,0 0 0,-25 0 16,49 0-16,-49 0 0,25 25 15,0-25-15,24 0 16,-24 0-16,0 0 0,0 0 15,0 0-15,-1 0 0,1 0 0,-25 0 0,25 0 0,0 0 16,0 0-16,-25 0 16,24 0-1,-24 0-15,0 0 16,-24 24-16,24-24 0,-25 25 0,25 0 15,0-25-15,0 25 0,-25-25 0,25 25 0,0-25 16,0 24-16,-25-24 0,25 25 0,0 0 16,0 0-16,-25-25 0,25 25 15,0-25-15,0 24 0,0-24 0,0 25 16,0-25-16,0 25 0,-24-25 0,24 0 15,0 25-15,0-25 0,0 0 16,0 25-16,-25-25 0,25 0 0,0 0 16,0 24-16,0-24 0,0 0 15,0 0-15,0 0 0,0 0 16,0 0-16,0 0 0,0 0 0,0 0 0,0 0 15,0 0-15,0 0 0,0 0 0,0-24 16,0 24-16,0 0 0,0 0 0,0 0 16,0 0-16,0 0 0,0 0 15,0 0-15,0 0 0,0 0 0,0 0 16,0 0-16,0 0 0,0 0 0,0 0 0,0-25 15,0 25-15,0 0 0,0 0 16,0 0-16,0 0 0,25 0 0,-25-25 16,0 25-16</inkml:trace>
  <inkml:trace contextRef="#ctx0" brushRef="#br0" timeOffset="192287.99">30287 8062 0,'0'0'0,"0"0"0,-25 0 16,25 0-16,0 0 0,0-25 15,0 25-15,0 0 0,0 0 0,0 0 16,0 0-16,0 0 16,0 0-1,0 0-15,0 0 16,0 0-16,0 0 15,0 0-15,0 0 0,0 0 0,0 0 0,0 0 0,0 0 16,0 0-16,25 0 0,-25 0 16,24 0-16,1 25 0,-25-25 0,25 0 15,-25 0-15,50 0 16,-26 0-16,26 0 0,-25 0 0,-25 0 15,25 0-15,-1 0 0,1 0 0,25 24 16,-25-24-16,-1 0 16,1 0-16,0 0 0,0 0 0,-25 0 15,25 0-15,-1 0 0,-24 0 0,25 0 0,-25 25 16,25-25-16,-25 0 15,0 0-15,25 0 0,-25 0 0,0 0 0,25 0 16,-25 0-16,0 0 0,0 0 0,24 0 16,-24 0-16,0 0 0,0 0 0,0 0 0,0 0 15,0 0-15,0 0 16,0 0-16,-24 0 0,24-25 0,-25 25 15,25 0-15,-25 0 0,0 0 0,25 0 16,-25 0-16,1 0 0,-1 0 0,0 0 16,0 0-16,-24 0 0,24 0 0,0 0 15,0 0 1,-74 0-16,74 0 0,-24 25 15,24-25-15,0 0 0,0 0 16,0 0-16,1 0 0,-26 0 0,50 0 16,-50 0-16,50 0 15,-25 0-15,1 0 16,24 0-16,0 0 0,0 0 0,0 0 0,0 0 15,0 0-15,0 0 0,24 0 16,-24 0-16,25 0 0,0 0 0,0 0 16,0 0-16,0 0 15,-1 0-15,26 0 0,-25 0 0,24 0 0,-24 0 0,25 0 16,-1 0-16,-24 0 15,25 0-15,24 0 0,-49 0 16,49 25-16,-49-25 16,25 0-16,-25 0 0,24 0 15,-24 0-15,25 0 0,-50 0 0,24 0 16,1 0-16,-25 0 0,25 0 0,-25 0 15,0 0-15,0 0 16,0 0-16,0 0 0,-25-25 0,25 25 16,-25 0-16,25 0 0,-24 0 0,-1 0 15,0 0-15,25 0 0,-25 0 16,-24 0-16,-1 0 0,25 0 0,0 0 15,1 0-15,-26 0 0,25 0 0,0 0 16,1 0-16,-26 0 16,0 0-16,-49 0 0,74 0 0,-24 0 15,24 0-15,0 0 0,0 0 0,1 0 0,-1 0 16,0 0-16,0 0 0,25 0 15,-50 0-15,50 0 0,0 0 0,0 0 16,0 0-16,0 0 0,0 0 16,25 0-16,0 0 0,-25 0 15,25 0-15,25 0 0,-26-25 16,1 25-16,50 0 0,-51 0 0,1 0 15,25 0-15,-1 0 16,51 0-16,-51 0 0,-24 0 16,0 0-16,49 0 15,-24 0-15,-50 0 0,25 0 16,-25 0-16,0 0 0,0 0 15,0 0-15,0 0 0,-25 0 0,25 0 16,-25 0-16,-25 0 0,26-24 0,-1 24 16,0 0-16,-25 0 0,26 0 0,-1 0 15,0 0-15,-49 0 0,49 0 0,0 0 16,0 0-16,0 0 0,1 0 0,-1 0 15,25 0-15,-25 0 0,25 24 0,0-24 0,-25 0 16,25 0-16,0 0 16,0 0-16,0 0 0,0 0 0,25 0 15,-25 0-15,50 0 0,-26 0 0,1 0 16,0 0-16,0 0 15,24 0-15,26 0 0,-50 0 0,-1 0 16,1 0-16,25 0 0,-25 0 0,-1 0 16,1 0-16,0 0 0,0 0 15,0-24-15,-25 24 0,0 0 16,24 0-16,-48 0 15,24 0-15,-25 0 0,-25 0 16,25 0-16,1 0 0,-26 0 16,25 0-16,-24 0 0,-26 0 15,50 0-15,25 0 0,-24 0 0,-26 0 16,50 0-16,-25 0 0,25 0 0,0 0 15,-25 0-15,25 0 16,0 0-16,0 0 0,0 0 0,0 0 0,0 0 16,25 0-16,-25 0 0,0 0 0,50 0 15,-50 0-15,25 0 0,-1 0 0,1 0 16,-25 0-16,50 0 15,-25 0-15,24 0 0,-24 0 0,-25 0 0,25 0 0,0 0 16,-1 0-16,-24 0 16,25 0-16,0 0 0,-25 0 0,25 0 15,-25 0-15,0 0 0,0 0 0,0 0 0,0 0 16,-25 0-16,0 0 0,25 0 15,-25 0-15,1 0 0,-1 0 0,-25 0 16,25 0-16,1 0 0,-26 0 0,25 0 16,0 0-16,1 24 0,-1-24 0,0 0 15,0 0-15,0 0 0,25 0 0,-24 25 16,24-25-16,0 0 0,-25 0 0,25 0 15,0 0-15,25 25 0,-25-25 0,0 0 0,24 0 0,-24 0 16,25 0-16,0 0 0,0 0 16,24 0-16,-24 0 0,0 0 0,0 0 15,0 0-15,24 0 0,-24 0 0,0 0 16,0-25-16,-1 25 0,1 0 0,0 0 15,0 0-15,-25 0 16,0 0-16,25 0 0,-25 0 0,0 0 16,0 0-16,0 0 0,0 0 0,0 0 0,0 0 15,-25 0-15,0 0 0,0 0 16,25 0-16,-25 0 0,1 25 0,-1-25 15,0 0-15,0 0 0,0 0 0,1 0 16,-26 0-16,25 0 0,0 0 0,25 0 16,-49 0-16,49 0 0,0 0 0,-25 0 15,25 0-15,0 0 16,0 0-16,0 0 0,0 0 0,0 0 15,0 0-15,25 0 16,0 0-16,-1 0 0,1 0 16,0 0-16,0 0 0,-25 0 0,25 0 15,-1 0-15,-24 0 0,25 0 0,-25 0 16,50 0-1,-50 0-15,25-25 0,-25 25 0,0 0 16,0 0-16,-25 0 0</inkml:trace>
  <inkml:trace contextRef="#ctx0" brushRef="#br0" timeOffset="210876.06">5879 16917 0,'0'0'0,"0"0"0,0 0 0,0 0 16,0 0-16,-25-25 16,25 25-16,0 0 0,0 0 15,0 0-15,0 0 0,0 0 0,0 0 16,0 0-16,0 0 0,0 0 15,0 0-15,0 0 0,0 0 16,0 0-16,0 0 16,0 0-16,0 0 0,0 0 0,0 0 15,0 0-15,0 0 16,0 0-16,0 0 0,0 0 15,0 0-15,0 0 0,0 0 0,0 0 16,0 0-16,0 0 0,0 0 16,0 0-16,0 0 0,0 0 15,0 0-15,0 0 0,0 0 16,0 0-16,25 0 0,-25 0 15,0 25-15,0-25 0,25 25 16,-25-25-16,0 0 16,24 24-16,-24 1 15,25 0-15,0 0 0,-25-25 0,0 0 16,0 25-16,25-1 0,0-24 15,-25 25-15,0-25 0,0 0 0,24 0 0,-24 25 16,0-25-16,0 0 16,25 0-16,-25 0 0,0 0 15,0 0-15,25 0 0,-25 0 16,0 0-16,25-25 15,-25 25-15,25 0 0,-25-25 0,24 25 16,1-24-16,-25-1 0,25 25 16,0-25-16,0-25 0,-1 26 15,51-26-15,-50 25 0,-1 0 16,26-49-16,0 24 0,-1 26 0,-24-1 0,0 0 15,24-25-15,-24 26 16,25-26-16,-25 50 0,-1-25 16,-24 0-16,25 25 0,-25 0 0,0 0 15,0-24-15,0 24 0,25 0 0,-25 0 16,0 0-16,0 0 0,0 0 15,0 0-15,0 0 0,0 0 0,0 0 0,0 0 16,0 0-16,0 0 0,0 0 0,0 0 16,0 0-16,0 0 0,0 0 0,0 0 15,0 0-15,0 0 0,-25 24 0,25-24 0,0 0 16,0 0-16,0 0 15</inkml:trace>
  <inkml:trace contextRef="#ctx0" brushRef="#br0" timeOffset="-194954.32">8756 16619 0,'0'0'0,"0"0"15,0 0-15,-25 0 0,25 0 16,0 0-16,0 0 16,0 0-16,0 0 0,0 0 0,0 0 0,0 0 0,0 0 15,0 0-15,0 0 0,0 0 16,0 0-16,-25 0 0,25 0 15,-24 0-15,24 0 16,0 0-16,-25 0 16,25 0-16,0 0 15,-25 0-15,25 0 0,-25 0 0,25 0 16,0 0-16,0 0 15,0 0-15,0 0 16,0 0-16,0 0 0,0 0 0,0 0 0,0 0 16,0 0-16,0 0 15,0 0 1,0 0-16,0 0 0,0-25 0,0 25 15,25 0-15,-25 0 16,25 0-16,24 0 0,-49 0 0,25-24 16,0 24-16,0 0 0,49-25 15,-24 25-15,-25-25 0,-1 25 16,1-25-16,50 0 0,-26 25 0,-24-24 15,0 24-15,0 0 0,0-25 0,-1 25 0,1 0 16,0-25-16,0 25 0,0 0 0,-25 0 16,0 0-16,24-25 0,-24 25 15,0 0-15,0 0 0,0 0 0,25 0 16,-25 0-16,0 0 0,0 0 15,0 0-15,0 0 0,0 25 16,0-25-16,-25 0 0,25 0 16,0 0-16,0 0 0</inkml:trace>
  <inkml:trace contextRef="#ctx0" brushRef="#br0" timeOffset="-194530.3">9252 16297 0,'0'0'0,"0"0"0,0 0 0,0 0 16,-25 0-16,25 0 0,0 0 15,0 0-15,0 0 0,0 0 16,0 0-16,25 0 0,-25 0 16,0 0-16,25 0 0,-25 0 15,25 24-15,0-24 0,-1 0 16,-24 0-16,25 0 0,0 25 0,0-25 15,0 0-15,-1 25 16,-24-25-16,25 25 0,0-25 0,0 25 16,-25-25-16,25 0 0,-25 0 0,0 25 15,0-25-15,0 0 0,0 0 16,0 0-16,0 24 0,-25-24 0,25 0 15,-25 25-15,25-25 16,-50 25-16,50 0 16,0-25-16,-49 49 0,49-49 0,0 0 15,0 25-15,-25 0 16,25-25-16,0 25 0,0-25 0</inkml:trace>
  <inkml:trace contextRef="#ctx0" brushRef="#br0" timeOffset="-194245.28">9872 16346 0,'0'0'16,"0"0"-16,0 0 0,0 0 15,0 0-15,0-25 0,25 25 0,-25 0 0,0 0 0,25 0 16,-25-24-16,25 24 0,-1 0 15,1-25-15,25 25 16,-25 0-16,0-25 16,-1 50-16</inkml:trace>
  <inkml:trace contextRef="#ctx0" brushRef="#br0" timeOffset="-193774.25">9897 16371 0,'0'0'16,"0"25"-16,-25-25 16,25 0-16,-25 25 0,25 0 15,0-25-15,0 24 0,0-24 16,0 25-16,0-25 15,0 0-15,25 25 0,-25-25 0,0 0 16,25 0-16,-25 25 0,25-25 16,0 0-16,-1 0 0,-24 0 15,25 0-15,-25 0 0,25 0 0,-25 0 16,25 0-16,0 0 0,-25 0 15,25 0-15,-25 0 0,0 0 0,0 25 16,0-25-16,24 0 0,-24 0 0,0 0 16,0 24-16,0-24 0,0 0 0,0 25 15,0-25-15,0 0 0,0 25 0,-24-25 16,24 0-16,0 25 15,0-25-15,-25 25 0,0-25 0,0 24 16,25-24-16,-25 0 0,0 25 16,1-25-16,-1 0 0,0 0 15,0 0-15,25 0 0,-25 25 0,1-25 16,24 0-16,0 0 0,-25 0 0,25 0 15,0 0-15,0 0 0,0 0 0,0 0 16,0 0-16,0 0 0,0 0 16,0 0-16,0 0 15,0 0-15</inkml:trace>
  <inkml:trace contextRef="#ctx0" brushRef="#br0" timeOffset="-193107.21">9897 16446 0,'0'0'0,"0"-25"0,0 25 0,25 0 16,-25 0-16,25-25 15,-25 25-15,24-25 0,1 25 0,-25 0 16,0-25-16,25 25 0,-25 0 0,25-25 16,-25 25-16,25 0 0,-25 0 15,0 0 1,25 0-16,-1 0 0,-24 0 0,0 0 15,0 0-15</inkml:trace>
  <inkml:trace contextRef="#ctx0" brushRef="#br0" timeOffset="-192562.18">9897 16470 0,'0'0'15,"0"0"-15,0 0 0,0 0 16,0 0-16,0 25 16,-25-25-16,25 25 0,-25-25 0,25 0 15,0 25-15,-24-25 0,24 0 16,0 25-16,0-25 0,0 0 0,0 0 0,0 0 15,0 24-15,24-24 0,-24 0 16,25 0-16,-25 0 16,25 0-16,0 0 0,0 0 0,-25 0 15,24 0-15,1 0 0,-25 0 16,50 0-16,-50 0 0,25 0 0,0 0 15,-25 0-15,24 0 16,26 0-16,-50 0 0,0 0 16,25 25-16,-25-25 0,0 0 15,0 0-15,0 0 0,0 0 0,0 25 0,0-25 0,0 0 16,0 0-16,0 25 0,0-25 0,-25 0 15,25 25-15,0-25 0,0 24 16,-25-24-16,25 0 0,-25 25 16,25-25-16,0 25 0,-24-25 0,24 0 15,0 0-15,-25 25 0,25-25 0,-25 0 16,25 25-16,-25-25 0,25 0 0,-25 0 15,0 0-15,1 24 0,-1-24 16,0 0-16,0 0 0,25 0 0,0 0 16,-25 0-16,25 0 0,0 0 15,-24 0-15,24 0 0,0-24 16,0 24-16,0 0 0,0 0 0,0 24 15,0-24-15</inkml:trace>
  <inkml:trace contextRef="#ctx0" brushRef="#br0" timeOffset="-187169.87">11460 16669 0,'0'0'16,"0"0"-16,0 0 15,-25 0-15,25 0 16,0-25-16,0 25 0,0 0 15,0 0-15,0 0 0,0 0 16,0 0-16,0 0 0,25 0 0,-25 0 0,0-25 16,0 25-16,0 0 15,0 0-15,0 0 0,0 0 0,0 0 16,25 0-16,-25-25 0,0 25 0,0 0 15,0 0-15,24 0 0,-24 0 16,0 0-16,0-24 0,25 24 16,-25 0-16,25 0 0,-25-25 0,0 25 15,25 0-15,-25-25 16,25 25-16,-1-25 0,1 25 0,-25 0 15,0-25-15,25 25 16,0-24-16,-25 24 0,25 0 0,-25 0 0,0 0 16,24-25-16,-24 25 0,25 0 15,0-25-15,-25 25 0,25 0 16,-25-25-16,25 25 0,-1-25 15,-24 25-15,25 0 0,0-25 16,0 25-16,-25 0 0,25-24 16,-25 24-1,24-25-15,1 25 0,0-25 0,-25 25 16,0 0-16,25 0 0,-25-25 0,25 25 15,-25 0-15,0 0 0,24-25 16,1 25-16,0-24 16,0-1-16,0 0 0,-25 25 15,25 0-15,-25 0 0,0 0 16,24-25-16,-24 25 15,0 0-15,25-25 0,-25 25 0,25 0 16,-25 0-16,25-24 16,-25 24-16,25 0 0,-25-25 15,0 25-15,0 0 0,24 0 16,-24 0-1,0 0-15,0 0 0,0 0 0,0 0 16,0 0-16,-24 0 16,24 0-16,0 0 15,0 0-15,0 0 0,-25 25 0,25-25 16,0 0-16,-25 0 0,25 24 15,0-24-15,-25 25 0,0-25 0,1 25 0,24-25 16,-25 0-16,0 25 0,-25 0 16,50-1-16,-25 1 0,1-25 0,-26 25 15,25 0-15,25 0 0,-25-25 16,1 24-16,-26 1 0,0 0 15,50 0-15,-49 0 0,24-25 0,25 25 16,-25-25-16,0 0 0,25 24 0,-49 1 16,49-25-16,-25 0 0,25 25 0,-25-25 0,0 25 15,25-25-15,-24 25 0,24-25 0,-25 0 16,0 24-16,25-24 0,-25 25 0,0 0 15,1-25-15,-1 25 0,0-25 16,25 25-16,-50-1 0,26-24 0,24 25 16,0-25-16,-25 0 0,25 25 15,-25-25-15,25 25 16,0-25-16,-25 0 0,25 0 15,0 0-15,0 25 0,0-25 0,0 0 0,0 0 16,0 0-16,-25 0 0,25 24 0,0-24 0,0 0 16,0 0-16,0 0 0,-24 25 15,24-25-15,0 0 16,0 0-16,0 0 0,0 0 0,0 0 0,0 0 15,0 0-15,0 0 0,0 0 16,0 0-16,0 0 0,0 0 0,0 0 16,0 0-16,0 0 0,0 0 15,0 0-15,0 0 0,0 0 0,0 0 16,24 0-16,-24-25 15,25 25-15,-25 0 0,50-24 16,-50 24-16,25-25 0,-25 25 16,24 0-16,-24 0 0,25-25 0,0 25 15,-25-25-15,50 25 0,-50-25 0,24 25 16,1 0-16,-25-24 0,25 24 16,-25-25-16,50 25 0,-50-25 0,24 25 15,-24-25-15,50 0 0,-50 25 16,25 0-16,-25-24 0,0 24 0,25 0 0,-25-25 15,0 25-15,24 0 0,-24-25 16,25 25 0,25-50-16,-25 50 0,-25-24 0,24-1 15,1 25-15,0 0 0,-25-25 0,0 25 16,25 0-16,-25 0 0,25-25 15,-25 25-15,24 0 0,-24 0 0,0-25 0,0 25 16,0 0-16,25 0 0,-25 0 16,0 0-16,0 0 0,0-25 0,25 25 0,-25 0 15,0 0-15,0 0 0,50-24 16,-50 24-16,0 0 0,24-25 15,-24 25-15,25 0 0,0-25 16,-25 25-16,25-25 0,-25 25 0,25 0 16,-25 0-16,0 0 0,0 0 15,0 0-15,0 0 0,0 0 16,0 0-16,0 0 0,0 0 0,0 0 0,0 0 15,25 0-15,-25-25 0,0 25 16,0 0-16,0 0 16,0 0-16,24 0 15,-24-24-15,25 24 0,-25 0 16,0 0-16,25-25 15,-25 25-15,0 0 0,0 0 0,25 0 0,-25 0 16,0-25-16,25 25 16,-25 0-16,0 0 0,24-25 0,-24 25 15,0 0-15,25 0 0,-25 0 16,0-25-16,0 25 0,0 0 15,0 0-15,0 0 0,0 0 0,0 0 16,0 0-16,0 0 0,0 0 0,0 0 16,0 0-16,0 0 0,0 0 15,0 0-15,0 0 0,0 0 16,0 0-16,0 0 15,0 0-15,0 0 0,0 0 0,0 0 0,0 0 16,0 0-16,0 0 0,0 0 16,0 0-16,0 0 0,0 0 0,0 0 0,0 0 15,0 0-15,0 0 0,0 0 0,25 0 16,-25 0-16,0 0 15,0 0-15,0 0 16,0 0-16,25-24 0,-25 24 16,0 0-16,0 0 0,0 0 0,25 0 15,-25 0-15,0 0 0,0 0 0,0 0 16,0 0-16,0 0 0,0 0 0,0 0 15,0-25-15,0 25 16,0 0-16,0 0 0,0 0 16,0 0-16,0 0 15,0 0-15,0 0 0,0 0 0,0 25 16,0-25-16,0 0 0,-25 0 0,25 0 15,0 0-15,-25 24 0,25-24 0,-25 0 16,25 25-16,-25-25 0,25 25 0,-24-25 16,-1 25-16,25-25 15,-25 0-15,0 25 0,-24 24 16,24-49-16,0 25 0,0 0 0,0-25 15,0 25-15,1-25 0,-26 49 16,25-24-16,0-25 0,25 25 0,-24-25 16,-1 25-16,-25 0 15,50-1-15,-25-24 0,1 25 0,24-25 16,0 0-16,-25 25 0,0 0 0,25-25 15,-25 0-15,25 25 0,0-25 0,-25 0 16,25 0-16,0 24 0,-24-24 0,24 0 16,0 0-16,0 25 0,-25-25 15,0 25-15,25-25 0,-25 25 16,25-25-16,-25 25 0,1-1 0,24-24 15,-25 25-15,0-25 0,25 25 16,0-25-16,-25 0 0,25 25 16,0-25-16,0 0 0,0 0 15,0 0-15,-25 0 0,25 0 0,0 0 0,0 0 16,0 0-16,0 0 0,0 0 0,0 0 15,0 0-15,0 0 16,0 0-16,0 25 0,-24-25 16,24 0-16,0 0 15,0 0-15,0 0 16,0 0-16,0 0 0,0 0 15,0 0-15,0 0 0,0 0 0,0 0 16,0 0-16,0 0 0,-25 0 16,25 0-16,0 0 0,0 0 0,0 0 15,0 0-15,0 0 0,0 0 16,0 0-16,0 0 0,0 0 0,0 0 15,0 0-15,0 0 0,0 0 16,0 0-16,-25 0 0,25 24 16,0-24-16,0 0 0,0 0 0,0 0 15,0 0-15,0 0 0,0 0 16,0 0-16,0 0 0,0 0 0,0 0 15,0 0-15,0 0 0,0 0 0,0 0 0,0-24 16,0 24-16,0 0 16,0 0-16,0 0 0,25 0 0,-25 0 0,0 0 15,0 0-15,0 0 0,0 0 0</inkml:trace>
  <inkml:trace contextRef="#ctx0" brushRef="#br0" timeOffset="-185362.77">12005 16197 0,'0'0'0,"0"0"0,0 0 15,0 0-15,-24 0 0,24 0 0,0 0 0,0 0 16,0 0-16,0 25 0,-25-25 31,25 0-31,0 0 0,0 0 0,0 0 0,-25 0 16,25 0-16,0 0 15,0 25-15,-25-25 0,25 0 0,0 0 16,0 0-16,-25 0 16,25 25-16,0-25 0,0 0 0,0 0 15,0 0-15,-24 0 16,24 25-16,0-25 0,0 0 0,0 0 0,0 24 15,0-24-15,0 0 0,-25 0 0,25 0 16,0 25-16,0-25 0,0 0 0,0 0 16,0 25-16,0-25 0,0 0 0,0 0 15,0 0-15,0 25 0,0-25 16,0 0-16,0 0 0,0 0 0,0 25 15,0-25-15,25 0 0,-25 0 16,0 0-16,0 25 0,0-25 16,0 0-16,0 0 0,24 24 0,-24-24 15,0 0-15,0 0 0,25 0 0,-25 0 16,0 0-16,25 25 0,-25-25 0,0 0 15,0 0-15,25 0 0,-25 0 16,0 0-16,49 0 16,-49-25-16,0 25 0,0 0 15,25 0-15,-25 0 0,25-24 0,-25 24 16,0 0-16,25 0 0,0-25 15,-25 0-15,0 25 0,24 0 0,-24-25 16,25 25-16,-25 0 16,0-25-16,0 25 0,25-25 15,-25 25-15,0-24 0,0 24 0,0 0 16,0 0-16,0-25 0,0 25 0,0 0 15,0 0-15,-25 0 16,25-25-16,0 25 0,0 0 16,0 0-16,0-25 0,0 25 15,-25 0-15,25 0 16,0 0-16,-24 0 15,24 0-15,0 0 0,-25 0 16,25 0-16,0 0 0,0 0 0,-25 0 16,25 0-16,0 0 0,0 0 15,0 0-15,0 0 0,-25 0 16,25 0-16,0 0 0,0 0 15,0 0-15,0 0 0,0 0 0,-25 0 16,25 0-16,0 25 16,0-25-16,0 0 0,0 0 0,0 0 15,0 0-15,-24 0 0,24 0 0,0 0 16,0 0-16,0 0 15,0 0-15,0 0 0,0 0 0,0 0 0,0 0 16,0 0-16,0 0 0,0 0 16,0 0-16,0 0 15,0 0-15,0 0 0,0 0 16,0 0-16,0 0 15,0 0-15,0 0 0,0 0 0,0 0 16,0 0-16,0 0 0,0 0 16,0 0-16,0 0 0,0 0 15,0 0-15,0 0 0,0 0 0,0 0 16,0 0-16,0 0 0,0 0 0,0 0 15,0 0-15,0 0 0,0 0 16,0 0-16,0 0 16,0 0-16,0 0 0,0 0 0,0 0 15,0 0-15,0 25 0,0-25 0,0 0 0,0 0 16</inkml:trace>
  <inkml:trace contextRef="#ctx0" brushRef="#br0" timeOffset="-183930.69">12129 17066 0,'0'0'16,"0"0"-16,0 0 0,0 0 16,0 0-16,25 0 0,-25-25 0,0 25 0,25 0 0,-25 0 15,0-25-15,25 25 16,-25 0-16,25-25 0,0 25 15,-1-25-15,26 1 0,-50-1 0,25 25 16,0-25-16,24 0 0,26-24 16,-51 49-16,1-25 0,0 0 15,49 0-15,-49 0 0,50 1 0,-51-1 16,1 25-16,0-25 0,0 0 0,0 25 15,24-25-15,-24 1 0,0-1 16,24 0 0,-24 0-16,-25 0 0,25 25 0,-25 0 15,0 0-15,25-24 0,-25 24 16,0 0-16,25-25 0,-25 25 0,0 0 15,0 0-15,0 0 16,0 0-16,0 0 16,0 0-16,0 0 0,0 0 0,0 0 15,0 0-15,0 0 0,0 0 0,0 0 16,0 0-16,0 0 0,0 0 15,0 0-15,0 0 0,0 0 16,0 0-16,0 0 0,0 0 0,0 0 16,0 0-16,0 0 15,0 0-15,0 0 0,0 0 0,0 0 0,0 0 0,0 0 16,0 0-16,0 0 15,0 0-15,0 0 0,0 0 0,0 0 16,0 0-16,0 0 16,0 0-16,0 0 15,0 0-15,0 0 0,0 0 16,0 0-16,0 0 0,0 0 0,0 0 15,-25 25-15,25-25 0,0 0 0</inkml:trace>
  <inkml:trace contextRef="#ctx0" brushRef="#br0" timeOffset="-183242.65">13295 17165 0,'0'0'0,"0"0"0,0-25 16,0 25-16,0 0 0,0-25 16,0 25-16,25-25 0,0 25 0,0-24 15,0-1-15,-1 0 16,26 0-1,24-24-15,1-1 0,-50 50 0,-1-25 16,1 0-16,25 1 0,-25 24 16,24-50-16,1 25 0,-50 25 0,49-49 15,-24 49-15,0-25 31,49-50-31,-24 51 0,-50 24 16,25-25-16,-25 25 0,0 0 0,0 0 0,25 0 16,-25-25-16,0 25 15,0 0-15,0 0 0,0 0 16,0 0-16,0 0 0,0 0 0,0 0 0,0 0 15,0 0-15,0 0 0,0 0 0,0 0 16,0 0-16,0 0 16,0 0-16,0 0 0,0 0 0,0 0 0,0 25 15,0-25-15,0 0 16,0 0-16,24 25 0,-24-25 0,0 0 15</inkml:trace>
  <inkml:trace contextRef="#ctx0" brushRef="#br0" timeOffset="-182426.6">14287 17090 0,'0'-24'0,"0"24"0,0 0 16,0 0-16,0 0 0,0 0 15,0 0-15,0 0 0,25-25 0,-25 25 16,25-25-16,-25 25 0,25-25 0,-25 25 0,25-25 16,0 1-16,-1 24 0,-24-25 0,25 25 15,0-25-15,25-25 0,-26 50 16,26-49-16,-25 24 15,24 0-15,-24 0 0,0 1 16,0-1-16,0 25 16,-1-25-16,26-25 0,-25 26 15,0 24-15,-1-25 0,1 0 16,-25 25-16,0 0 0,25-25 15,-25 25-15,0 0 0,0 0 16,0 0-16,0 0 0,0 0 0,0 0 16,0 0-16,0 0 0,0 0 0,0 0 15,0 0-15,0 0 0,0 0 0,0 0 16,0 0-16,0 0 0,0 0 0,0 0 0,0 0 0,0 0 15,0 0-15,0 0 0,0 0 16,0 0-16,0 0 0,0 0 0,0 25 16,0-25-16,0 0 0,0 0 0</inkml:trace>
  <inkml:trace contextRef="#ctx0" brushRef="#br0" timeOffset="-181217.53">15379 17140 0,'0'0'0,"0"0"16,0 0-16,0 0 15,0 0-15,0 0 0,0 0 0,0 0 16,0 0-16,0 0 0,0 0 0,0-25 15,0 25-15,0 0 0,0 0 16,0-25-16,25 25 16,-25 0-16,0 0 15,0 0-15,25-24 16,-25 24-16,24-25 0,-24 25 0,25-25 15,-25 25-15,25 0 0,-25-25 16,25 25-16,0-25 0,-25 25 0,49-24 16,-49 24-16,25-25 0,-25 25 15,25-25-15,0 25 0,-1-25 16,-24 25-16,25 0 0,-25-25 0,25 25 0,-25-24 0,25 24 15,0-25 1,-1 25-16,1-25 0,0 0 16,-25 25-16,25-25 0,0 25 0,-25 0 0,0 0 15,0-24-15,24 24 16,-24 0-16,0-25 0,25 25 15,-25 0-15,0 0 0,0 0 0,0 0 16,0 0-16,0 0 0,0 0 0,25-25 0,-25 25 16,0 0-16,0 0 0,0 0 0,0 0 0,0 0 15,0 0-15,0 0 0,0 0 16,0 0-16,0 0 0,0 0 0,0 0 15,0 0-15,0 0 0,0 0 16,0 0-16,0 0 0,0 0 16,0 0-16,0 0 15,-25 25-15,25 0 0</inkml:trace>
  <inkml:trace contextRef="#ctx0" brushRef="#br0" timeOffset="-173038.07">8657 11956 0,'0'0'0,"0"0"16,0 0-16,0 0 0,0 0 0,0-25 16,0 25-16,0 0 0,0 0 0,0 0 15,-25 0-15,25 0 0,0-25 16,0 25-16,0 0 0,0 0 15,0 0-15,0 0 0,0-25 0,-25 25 16,25 0-16,0 0 0,0 0 16,0 0-16,0 0 0,0 0 15,0 0-15,-25 0 0,25 0 16,0 0-16,0 0 15,-24 0-15,24 0 0,-25 25 16,25-25-16,-25 25 0,0-25 16,25 25-16,-25 0 0,25-25 0,-24 0 15,24 24-15,-25 1 0,25-25 16,-25 25-16,25 0 0,0-25 0,-25 0 0,25 25 15,0-25-15,-25 24 16,25 1-16,0-25 0,0 0 0,0 25 0,0-25 16,0 25-16,-24-25 0,24 25 0,0-25 0,0 25 15,0-25-15,0 24 0,0 1 16,-25-25-16,25 25 15,0 0-15,0 24 0,0-49 0,0 25 0,0 0 16,0 0-16,0-25 0,0 25 0,0-25 0,0 24 16,25 1-16,-25-25 15,0 25-15,0-25 0,0 25 0,24-25 0,-24 25 16,0-25-16,0 0 0,0 24 0,0-24 15,25 0-15,-25 25 0,0-25 0,0 0 16,25 25-16,-25-25 16,0 25-16,25 0 15,-25-25-15,0 24 0,25-24 16,-25 0-16,24 25 0,-24-25 15,0 0-15,25 0 0,-25 25 16,25-25-16,0 0 0,-25 0 16,25 0-16,-25 0 0,24 0 0,1 25 15,-25-25-15,25 0 0,-25 0 0,25 0 16,0 0-16,-1 0 0,-24 0 15,25 0-15,0 0 0,-25 0 0,74-25 16,-49 25-16,-25 0 0,25 0 0,0 0 16,-25 0-16,49 0 15,-24 0-15,0 0 0,-25 0 0,25-25 16,-25 25-16,25 0 0,-25 0 0,25 0 15,-25 0-15,0 0 0,0-25 16,24 25-16,-24 0 0,0-24 0,0 24 0,0-25 16,0 25-16,25 0 0,-25-25 15,0 25-15,0-25 0,0 0 0,25 25 16,-25 0-16,0-24 0,0 24 15,0-25-15,0 25 0,0-25 16,0 0-16,0 0 0,0 25 0,0-24 16,0-1-16,0 25 0,0-25 15,0 0-15,0 25 16,0-25-16,0 25 0,0-24 15,0-1-15,0 25 0,0-25 0,0 25 16,0-25-16,0 25 16,-25-25-16,25 1 0,0 24 0,0-25 15,0 25-15,-25 0 0,25-25 0,0 25 16,0-25-16,0 25 15,-24-25-15,24 0 0,0 25 0,-25 0 16,25 0-16,0-24 0,0 24 0,0 0 16,0 0-16,0-25 0,-25 25 0,25 0 15,0-25-15,0 25 0,0 0 0,-25 0 16,25 0-16,0-25 0,-25 25 15,25-25-15,0 25 16,-25 0-16,25 0 0,0-24 0,-24 24 16,24 0-16,0 0 0,0 0 15,-25-25-15,25 25 0,0 0 16,0 0-16,-25 0 0,25 0 0,0 0 15,0 0-15,-25 0 0,25 0 0,0 0 16,0 0-16,-25-25 0,25 25 16,0 0-16,-24 0 0,24 0 0,0 0 15,-25 0-15,25 0 0,0 0 16,-25 0-16,25 0 0,0 0 0,0 0 15,-25 0-15,25 0 0,0 0 0,-25 0 16,25 0-16,0 0 0,0 0 16,-24 0-16,24 0 0,0 0 15,0 0-15,0 0 0,-25 0 16,25 0-16,0 0 0,0 0 15,0 0-15,0 0 0,0 0 16,-25 0-16,25 0 0,0 0 0,0 0 16,0 0-16,0 0 0,-25 0 15,25 0-15,0 0 0,0 0 16,0 0-16,0 0 0,0 0 0,0 0 15,0 0-15,0 0 0,0 0 16,0 0-16,0 0 0,0 0 0,0 0 16,0 0-16,0 0 15,0 0-15,0 0 0,0 0 0,0-25 16,0 25-16,0 0 0,0 0 0,0 0 15,0 0-15,0 0 0,0 0 16,0 0-16,0 0 0,0 0 16,0 0-16,0 0 0,0 0 0,0 0 15,0 0-15,0 0 0,0 0 16,0 0-16,0 0 0,0 0 15,0 0-15,0 0 0,0 0 0,0 0 16,0 0-16,0 0 0,0 0 0,0 0 16,0 0-16,0 0 15</inkml:trace>
  <inkml:trace contextRef="#ctx0" brushRef="#br0" timeOffset="-28006.77">23267 8880 0,'0'0'0,"-25"0"15,25-25-15,0 25 0,-25-25 16,25 25-16,0 0 16,0 0-16,-25 0 0,25 0 15,-24 0-15,-1 0 16,25 0-16,-25 0 0,25 0 0,0 25 0,-25-25 15,25 0-15,-25 25 16,1 0-16,-1 24 0,0-24 16,25-25-16,-25 50 0,0 0 15,25-26-15,-24 51 16,24-75-16,0 25 0,0-1 0,24-24 0,-24 25 15,0 0 1,0-25-16,25 25 0,0 0 16,0-25-16,0 24 15,24-24-15,-24 0 16,25 0-16,-50 0 0,24 0 15,1 0-15</inkml:trace>
  <inkml:trace contextRef="#ctx0" brushRef="#br0" timeOffset="-27657.75">23564 9029 0,'0'0'0,"0"-25"16,0 25-16,25 0 0,-25-25 15,0 25-15,0 0 0,0 0 16,0 0-16,0 0 0,0 0 15,0 0-15,0 0 0,-25 0 16,25 0-16,0 25 0,0 0 16,0 0-16,0-25 0,0 25 0,0-25 15,-24 24-15,24 1 0,0-25 16,0 25-16,0 0 0,0 0 0,0-25 15,0 0-15,0 24 16,0-24-16,-25 25 0,25-25 0,0 0 16,0 25-16,0-25 0,-25 0 15,25 0-15</inkml:trace>
  <inkml:trace contextRef="#ctx0" brushRef="#br0" timeOffset="-27416.74">23515 9029 0,'0'-25'0,"0"25"0,0 0 16,0 0-16,25 0 0,-25 0 0,0 0 15,24 0-15,-24 0 0,25 0 0,-25 0 16,50 0-1,-50 0-15,49 25 16,1 0-16,-50-25 0,25 0 16,-25 25-16,25-25 0,-25 0 0,0 0 0,24 0 15,-24 24-15,25-24 0,-25 0 16</inkml:trace>
  <inkml:trace contextRef="#ctx0" brushRef="#br0" timeOffset="-27161.72">23887 8954 0,'0'0'16,"0"0"-16,0 0 15,0 0-15,0 0 0,0 0 16,0 0-16,0 0 0,0 0 0,0 0 15,0 0-15,0 0 0,0 0 0,0 25 0,0-25 16,0 0-16,0 0 0,0 25 16,0-25-16,0 25 0,0-25 0,0 25 15,0-25-15,0 25 0,0-1 16,0 26-16,0-25 15,0-25-15</inkml:trace>
  <inkml:trace contextRef="#ctx0" brushRef="#br0" timeOffset="-26811.7">24135 9054 0,'0'0'0,"0"0"0,-25 0 0,25-25 0,0 25 15,-25 0-15,25 25 16,-24-25-16,24 0 0,0 0 0,0 0 16,0 0-16,-25 0 0,25 25 15,0-25-15,0 0 0,0 0 16,0 24-16,0-24 0,0 25 15,25-25-15,-25 0 0,0 0 0,0 25 16,0-25-16,24 0 0,-24 0 16,0 0-16,0 0 0,0 0 15,25-25-15,-25 25 0,25-25 0,-25 25 16,0 0-16,0-24 15,0 24-15,0 0 0,0-25 0,0 25 16,0 0-16,0 0 0,0 0 16,0 0-16,0 0 0</inkml:trace>
  <inkml:trace contextRef="#ctx0" brushRef="#br0" timeOffset="-26300.67">24309 9054 0,'0'-25'0,"0"25"0,0 0 16,0 0-16,0-25 0,24 25 0,-24 0 16,0-25-16,0 25 0,25 0 0,-25 0 0,0 0 15,0 0-15,0 0 0,25 0 16,-25 0-16,0 0 0,25 25 15,-25-25-15,0 0 0,0 0 0,0 0 16,0 25-16,0-25 16,0 25-16,0-25 0,0 25 0,0-25 15,0 0-15,0 24 0,-25-24 0,25 0 16,0 0-16,0 0 0,0 25 15,0-25-15,0 0 0,0 0 16,0-25-16,0 25 0,0 0 0,25 0 0,-25 0 16,0-24-16,0 24 15,25-25 1,-1 0-16,1 25 0,-25-25 0,0 25 15,25 0-15,-25 0 0,0-25 16,25 25-16,-25 0 16,0 0-16,0 0 0,0 0 0,25 0 15,-25 0-15,0 0 0,0 0 0,0 0 16,0 0-16,0 0 0,0 0 0,0 25 15,0-25-15,0 0 0,0 0 0,0 0 16,0 25-16,0-25 0,0 25 16,0-25-16,0 0 15,0 25-15,24-25 0,-24 24 0,0-24 16,0 0-16,0 0 0,0 25 0,0-25 0,0 0 15,0 0-15,25 25 0</inkml:trace>
  <inkml:trace contextRef="#ctx0" brushRef="#br0" timeOffset="-25900.65">24755 8979 0,'0'0'0,"0"0"16,0-25-16,0 25 0,25 0 15,-25 0-15,0 0 16,25 0-16,-25 0 16,24-24-16,-24 24 15,0 0-15,25 0 0,-25 0 16,0 0-1,0-25-15,-25 25 0,25 0 0,0 25 0,0-25 16,0 0-16,-24 0 0,24 0 0,0 0 16,-25 0-16,25 0 0,-25 24 0,25-24 0,0 0 15,-25 25-15,25-25 0,-25 0 16,25 25-16,0-25 0,-24 25 15,24-25-15,0 0 16,0 25-16,0 0 0,0-1 0,0-24 16,24 0-16,-24 25 0,0-25 0,0 0 15,25 25-15,-25-25 0,25 0 16,-25 25-16,25-25 0,0 0 15,-25 0-15,24 0 0</inkml:trace>
  <inkml:trace contextRef="#ctx0" brushRef="#br0" timeOffset="-25695.64">25127 9178 0,'0'-25'0,"0"25"0,0 0 15,0 0 1,0 0-16,0 0 0,0 0 0,0 0 0,0 0 15,0 0-15,0 0 0,0 0 0,0 0 16,0 25-16,0-25 16,-25 25-16,25-25 0,-24 24 15,24-24-15,-25 0 0,25 25 0,0-25 16</inkml:trace>
  <inkml:trace contextRef="#ctx0" brushRef="#br0" timeOffset="-25378.62">25499 8979 0,'0'0'0,"0"0"0,0 0 0,0 0 16,0 0-16,0 0 0,0 0 15,0-25-15,0 25 0,0 0 0,0 0 16,0 0-16,0 0 0,0 25 16,0-25-16,0 0 0,0 0 15,0 25-15,-25-25 16,25 0-16,0 25 0,0-25 0,0 25 15,0-25-15,0 25 0,0-25 0,0 0 16,25 24-16,-25-24 0,0 25 0,0-25 16,0 0-16,0 0 0,0 0 0,0 25 0,0-25 15,0 0-15,-25 0 0,25 0 0,0 25 16,0-25-16</inkml:trace>
  <inkml:trace contextRef="#ctx0" brushRef="#br0" timeOffset="-25129.61">25499 8954 0,'0'0'0,"0"0"0,0 0 0,0 0 15,0-24-15,25 24 16,-25 0-16,25 0 0,0 0 15,24 0 1,26 24-16,-51-24 16,-24 0-16,25 0 0,-25 0 15,25 0-15,-25 25 0,0-25 0,0 0 0,0 0 16,0 0-16,25 0 0</inkml:trace>
  <inkml:trace contextRef="#ctx0" brushRef="#br0" timeOffset="-24891.59">25846 8781 0,'0'0'0,"0"0"0,0 0 16,-24 0-16,24 0 0,0 0 15,0 0-15,0 0 0,0 0 0,0 25 16,0-25-16,0 0 0,0 0 15,0 24-15,24-24 0,-24 25 16,0-25-16,0 0 0,0 25 16,0 25-16,0-50 15,0 0-15,0 24 0,0-24 0,0 25 0,0-25 16,0 25-16,0-25 0,-24 25 15,24 0-15</inkml:trace>
  <inkml:trace contextRef="#ctx0" brushRef="#br0" timeOffset="-24533.57">26095 8979 0,'0'0'15,"0"0"-15,0 0 0,0-25 0,-25 25 16,25 0-16,0 0 0,0 0 0,0 0 16,0 0-16,0 0 0,0 0 0,0 0 0,0 0 15,-25 0-15,25 25 0,0-25 16,0 0-16,-25 25 0,25-25 0,0 0 15,0 25-15,0-25 0,0 0 16,0 25-16,0-25 0,0 0 0,0 25 16,0-25-16,25 0 0,-25 0 0,0 0 15,25 0-15,-25 0 16,0-25-16,25 25 0,-25-25 15,0 25-15,24-25 0,-24 0 16,0 25 0,0-25-16,0 25 15,0 0-15,0 0 0</inkml:trace>
  <inkml:trace contextRef="#ctx0" brushRef="#br0" timeOffset="-24001.54">26219 8954 0,'0'-24'0,"0"24"0,24 0 0,-24 0 0,0 0 16,0-25-1,25 25-15,0 0 0,-25 0 0,25 0 16,-25 0-16,0 0 0,0 0 0,0 0 15,0 25-15,0-25 16,25 0-16,-25 24 0,0 1 16,0-25-16,0 25 15,0-25-15,0 0 0,0 25 0,0-25 16,0 0-16,0 0 0,0 0 15,0 0-15,0 0 0,-25 0 16,25 0-16,0 0 0,0 0 0,0 0 0,0 0 16,0 0-16,0 0 0,0 0 15,0 0-15,0 0 0,0 0 16,25-25-16,-1 25 0,-24-25 15,25 25-15,-25 0 0,25-25 0,-25 25 16,0 0-16,25 0 0,-25-24 16,25 24-16,-25 0 0,0 0 15,24 0-15,1-25 16,-25 25-16,0 0 0,25 0 0,-25 0 0,0 0 15,0 0-15,0 0 16,0 0-16,0 0 0,0 25 0,0-25 16,25 0-16,-25 0 15,0 24-15,0-24 0,0 0 0,0 25 16,0-25-16,0 0 0,0 25 15,0-25-15,0 25 0,-25-25 0,25 0 16,0 0-16,0 25 0,0-25 16,0 25-16,0-1 0</inkml:trace>
  <inkml:trace contextRef="#ctx0" brushRef="#br0" timeOffset="-23594.52">26739 8979 0,'0'0'0,"0"0"0,25-25 0,-25 25 15,25 0-15,-25 0 0,25-24 16,0 24-16,-1-25 0,-24 25 15,0 0-15,0-25 0,0 25 16,0 0-16,0 0 0,0 0 16,0-25-16,0 25 0,0 0 0,0 0 15,-24 0-15,24 0 0,-25 0 16,25 0-16,-25 25 0,0-25 15,25 0-15,0 0 0,-25 25 16,25-25-16,0 25 0,-24-25 16,24 0-16,0 24 0,0-24 0,-25 25 15,25-25-15,0 0 0,0 25 0,0-25 16,0 25-16,25-25 0,-25 0 0,0 25 15,0-25-15,0 0 16,24 0-16,-24 25 0,25-25 16,-25 0-16,0 0 0,0 0 15,25 0-15,-25 0 0,0 0 16</inkml:trace>
  <inkml:trace contextRef="#ctx0" brushRef="#br0" timeOffset="-23330.5">27062 9054 0,'0'0'16,"0"0"-16,0 0 0,0 0 0,0 0 0,0 0 16,0 0-16,0 0 0,0 0 0,0 0 0,0 0 15,0 25-15,0-25 0,0 0 0,0 0 16,-25 24-16,25-24 0,0 0 0,-25 25 15,25-25-15,-25 25 0,-24 0 16</inkml:trace>
  <inkml:trace contextRef="#ctx0" brushRef="#br0" timeOffset="-22522.46">27285 8657 0,'-25'-25'15,"25"25"-15,0 0 16,25 0-16,-25 0 0,0 0 0,0 0 0,0 0 15,0 0-15,0 0 16,25-25-16,-25 25 0,25 0 0,-25 0 16,25 0-16,-25 0 0,0 0 15,24 25-15,-24-25 0,0 0 16,25 0-16,-25 0 0,0 0 0,0 25 15,0-25-15,0 0 0,0 0 16,-25 25-16,25-25 0,-24 24 16,24-24-16,0 0 0,0 0 0,-25 0 0,25 25 15,0-25-15,-25 0 16,25 0-16,0 0 0,0 0 15,0 25-15,0-25 0,0 0 0,0 0 16,0 0-16,25 0 16,-25 0-16,25 25 0,-25-25 15,24 0-15,-24 0 16,0 25-16,25-25 0,-25 0 0,0 24 15,0-24-15,0 0 16,0 25-16,0-25 0,-25 0 0,25 0 0,0 25 16,0-25-16,0 0 0,0 0 0,0 0 15,-24 25-15,24-25 0,0 0 0,-25 0 16,25 0-16,-25 25 0,0-25 0,25 0 15,-25 0-15,25 0 0,-24 0 0,-1 0 16,0 0-16,25 0 0,0 0 16,0 0-16,0 0 0</inkml:trace>
  <inkml:trace contextRef="#ctx0" brushRef="#br0" timeOffset="-22037.43">27459 8434 0,'0'0'16,"0"-25"-16,0 25 0,0 0 15,25 0-15,-25 0 0,24 0 16,1 0-16,-25 0 0,25 0 0,25 25 15,-50-25-15,49 24 0,-24-24 16,0 25-16,-25-25 0,25 0 16,-1 25-16,1 0 0,0-25 0,-25 25 15,25-1-15,0 26 16,-25-25-16,0 0 0,24-1 0,-24 1 15,-24 0-15,24 0 0,0 0 16,0-1-16,-25 51 16,25-26-16,-25-24 15,0 25-15,25-50 0,0 25 0,-25 0 16,1-1-16,24 1 0,-25 0 15,25-25-15,-25 25 0,0-25 0,25 25 16,-25-25-16,25 0 0,-24 24 0,24-24 16,-25 0-16,0 25 0,0-25 15,25 0-15,-25 0 0</inkml:trace>
  <inkml:trace contextRef="#ctx0" brushRef="#br0" timeOffset="-19385.28">26963 8012 0,'0'0'15,"0"0"1,0 0-16,0-25 0,0 25 0,0 0 0,0 0 16,-25 0-16,0 0 0,25 0 15,-25 0-15,0 0 0,25-25 16,-24 25-16,-26 0 0,0 0 15,-24 0-15,49 0 0,0 0 16,-49 0-16,-25 0 0,74 0 16,-49 0-16,-1 0 0,26 0 0,-1 0 15,25 0-15,-49 0 0,24 0 16,25 0-16,-99-25 0,99 25 15,-24 0-15,-1 0 0,25 0 0,-24 0 16,-50 0 0,24 0-16,-74 0 0,25 25 15,50-25-15,-25 0 0,-25 25 16,74-25-16,0 0 0,-49 25 15,74-25-15,-74 0 0,74 0 0,-24 0 16,-1 0-16,25 25 0,-24-25 0,-1 0 16,-24 0-16,24 0 0,1 25 0,-1-25 0,0 0 15,1 0-15,-50 24 16,24-24-16,-49 25 0,50-25 0,24 25 0,-24-25 15,24 25-15,-24-25 0,24 25 0,0-25 16,-24 24-16,-25 1 0,49 0 0,1-25 16,-1 25-16,0-25 0,26 25 0,-76-1 15,76 1 1,-76 0-16,51-25 0,-26 50 15,1-26-15,-1-24 16,1 25-16,24 0 0,-49 0 16,50 0-16,-51-1 0,51 1 0,-50 0 15,74 0-15,-25 0 0,1-25 16,-51 49-16,26-24 15,-1 0-15,26 0 0,24-1 16,-25 1-16,50-25 0,-24 0 0,-1 25 16,0 0-16,0 0 0,0-25 15,25 24-15,-24-24 0,-1 25 0,0 0 16,0 0-16,0-25 0,1 50 15,-1-50-15,-25 49 0,25-24 16,-24 0-16,49-25 0,-25 25 0,0-1 16,0-24-16,25 25 0,-24 0 15,-1 0-15,25-25 0,0 0 0,0 25 16,0-25-16,0 24 15,25-24-15,-25 25 0,0 0 16,0-25-16,0 25 0,0 0 16,0-25-16,0 24 0,0 1 15,0-25-15,0 25 0,24 0 0,-24-25 16,25 0-16,-25 0 0,25 0 0,25 0 15,-26 0-15,1 0 0,0 0 0,0 0 16,0-25-16,-1 25 0,1 0 0,0 0 16,0-25-16,0 25 0,-1 0 0,1 0 15,-25-25-15,25 25 0,0 0 0,0 0 16,-1-24-16,-24 24 0,25 0 15,0 0-15,0 0 0,-25 0 0,0-25 16,25 25-16,-25 0 0,0 0 0,0 0 16,24 0-16,-24 0 0,0 0 0,0 0 15,0 0-15,0 0 0</inkml:trace>
  <inkml:trace contextRef="#ctx0" brushRef="#br0" timeOffset="-18999.26">21530 9302 0,'0'0'0,"0"0"0,0 0 15,0 0-15,-24 0 0,48 0 16,-24 0-16,0 0 15,0 0-15,0 0 0,0 0 0,0 0 0,0 0 16,25 0-16,-25 0 16,25 0-16,-25 0 0,25 0 15,-25 0-15,49 25 0,-24-25 0,0 0 16,-25 0-16,25 24 0,0-24 15,-25 0-15,25 0 0,-25 25 0,24-25 16,-24 0-16,0 0 0,0 0 0,0 0 16,0 0-16,-24 25 0,24-25 15,0 0-15,-25 0 0,25 25 0,-25-25 16,25 0-16,-25 25 0,0-1 0,0-24 15,25 25 1,-24 0-16,24-25 0,0 0 16,0 25-1</inkml:trace>
  <inkml:trace contextRef="#ctx0" brushRef="#br0" timeOffset="-18716.24">22126 9277 0,'0'0'0,"0"0"15,0 0-15,0 0 0,0 0 0,0 0 16,0-25-16,25 25 0,-25 0 15,24 0-15,-24 0 0,25 0 16,25 0-16,-1 0 16,1-25-16,0 25 0,-1 0 15,-24-24-15,0 24 0,0 0 0,-25 0 16,24 0-16,-24 0 0,0 0 15,0 0-15,0 0 0,0 0 16,-24 0-16</inkml:trace>
  <inkml:trace contextRef="#ctx0" brushRef="#br0" timeOffset="-18504.23">22200 9376 0,'0'0'0,"0"0"0,0 0 15,25 0-15,-25 0 0,0 0 0,0 0 16,0 0-16,0 0 0,25 0 0,0 0 15,-25 0-15,24 0 0,1-25 16,0 25-16,25 0 16,24 0-16,-24 0 0,-26 0 0,-24 0 0,25 0 15,0 0-15,0 0 0,-25 0 16,0 0-16,0 0 0,0 0 0,0 0 0,0 0 15,-25 0-15,25 0 0</inkml:trace>
  <inkml:trace contextRef="#ctx0" brushRef="#br0" timeOffset="-14856.02">24135 9426 0,'0'0'0,"0"-25"0,0 25 0,0 0 16,0 0-16,0 0 0,0 0 16,0 0-16,0 0 15,0 0-15,0 0 0,0 0 0,0 0 0,0 0 16,0 0-16,0 0 0,0 0 0,0 0 15,0 0-15,0 0 0,25 25 0,-25-25 16,0 0 0,0 25-1,25 24-15,-25 1 0,0-50 16,0 25-16,0-25 0,24 0 0,-24 24 15,0-24-15,0 0 0,0 0 0,0 25 16,0-25 0,25 0-16,-25 0 0,25 0 15,0-25-15,-25 25 0,25 0 0,-25 0 16,24-24-16,1 24 0,0-25 15,0 25-15,0-25 16,49 0-16,-74 0 0,50 1 16,-50 24-16,49-25 0,-49 25 0,25-25 15,0 25-15,-25 0 0,25-25 0,-1 25 16,-24 0-16,25 0 0,0-25 15,-25 25-15,50-24 0,-50 24 16,24 0-16,-24 0 16,0-25-16,0 25 0,0 0 0,0 0 15,0 0-15,0 25 0,0-25 16</inkml:trace>
  <inkml:trace contextRef="#ctx0" brushRef="#br0" timeOffset="-13220.93">25747 9327 0,'0'0'15,"0"0"-15,0 0 16,0 0-16,0 0 0,0 0 0,0 0 15,0 0-15,0 0 0,0 0 0,0 0 0,0 0 16,0 0-16,0 0 16,0 0-16,0 0 0,0 0 15,0 24-15,0-24 0,25 0 16,-25 25-16,0-25 15,0 25-15,0 0 0,0-25 0,0 25 16,0-1-16,25-24 0,-25 0 16,0 25-16,0-25 0,0 0 15,0 25-15,0-25 0,0 25 0,25-25 16,-25 0-16,0 25 0,0-25 15,0 0-15,0 0 0,0 24 16,0-24-16,0 0 0,0 0 16,0 0-16,0 25 0,0-25 15,0 0-15,0 0 0,0 0 16,0 0-16,0 0 0,24 0 15,-24 0-15,0 0 0,0 0 0,0 0 0,0 0 0,25 0 16,-25 0-16,25 0 0,-25-25 16,25 25-16,-25 0 0,25 0 0,-25 0 15,25-24-15,24 24 16,-24 0-16,0-25 0,24 0 15,-24 25-15,0 0 0,0-25 0,0 25 16,-1 0 0,26-25-16,24 1 15,-49 24-15,0 0 0,0 0 0,-25-25 16,25 25-16,-25 0 0,24 0 15,-24 0-15,25-25 16,-25 25-16,25 0 0,-25 0 16,25 0-16,-25 0 0,0 0 0,0 0 15,25 0-15,-25 0 0,0 0 16,0 0-16,0 0 0,0 0 15,0 0-15,0 0 0,0 0 16,0 0-16,0 0 0,0 0 0,0 0 16,0 0-16,0 0 15,0 0-15,0 0 0,0 0 0,0 0 0,0 0 16,0 0-16,0 0 0,0 0 15,0 0-15,0 0 0,0 0 16,0 0-16,0 0 0,0 0 16,0 0-16,0 0 0,0 0 0,0 0 15,0 0-15,0 0 0,0 0 0,0 0 0,0 0 0,0 0 16,0 0-16,0 0 0,0 0 0,0 0 15,0 0-15,0 0 0,0 0 0,-25 0 0,25 0 16,0 0-16,0 0 0,0 0 0,0 0 16,0 0-16,0 0 0,0 0 15,0 0-15,0 0 0,0 0 0,0 0 0,0 0 16,0 0-16,0 0 0,0 0 0,0 0 15,0 0-15,0 0 0,0 0 16,0 0-16,0 0 0,0 0 16,0 0-16,0 0 15,0 0-15,0 0 0,0 0 16,0 0-16,0 0 15,0 0-15,0 0 0,0 0 0,0 0 16,0 0-16,0 0 0,0 0 0,0 0 0,0 0 16,0 0-16,0 0 0,0 0 0,0 0 15,0 0-15,0 0 16,0 0-16,0 0 0,0 0 0,0 0 15,0 0-15,25 0 0,-25 0 0,0 0 16,0 0-16,0 0 16,0 0-16,0 0 15,0 0-15,0 0 0,0 0 16,0 0-16,0 0 15,0 0-15,0 0 0,0 0 0,0 0 0,0 0 0,0 0 16,0 0-16,0 0 0,0 0 16,0 0-16,0 0 0,0 0 15,0 0-15,0 0 0,0 0 0,0 0 16,0 0-16,0 0 15,0 0-15,0 0 0,-25 0 0,25 0 16,0 0 0,0 0-16,-25 0 0,0 0 0,25 0 15,-25 0-15</inkml:trace>
  <inkml:trace contextRef="#ctx0" brushRef="#br0" timeOffset="-9382.71">27632 8310 0,'0'0'0,"-24"0"0,24 0 15,0-25-15,0 25 16,0 0-16,0 0 16,0 0-16,-25 0 0,25 0 0,0 0 15,0 0-15,0 0 0,0 0 16,0 0-16,-25 0 15,25 0-15,-25 0 0,0 0 16,1 25-16,24-25 16,-25 0-16,0 0 0,25 0 0,-25 0 0,25 0 15,-25 0-15,25 24 0,0-24 16,-24 0-16,-1 0 0,25 0 0,-25 0 15,25 25-15,-25-25 0,25 0 0,0 0 16,-49 25-16,49-25 16,-25 25-16,25 0 15,-25-25-15,25 24 0,-25 1 16,25 0-16,-25 0 15,25 0-15,-24-1 0,24 1 16,0-25-16,0 25 0,-25-25 0,25 25 16,0 0-1,0-1-15,-25 1 0,25 0 0,0-25 16,0 25-16,0-25 0,-25 0 15,25 25-15,0-1 0,0-24 0,-25 25 16,25-25-16,0 25 0,0-25 0,0 0 16,0 25-16,0-25 0,0 25 15,-25-25-15,25 24 16,0-24-16,0 25 0,0-25 0,0 0 15,0 25-15,25-25 0,-25 0 0,0 25 16,0-25-16,0 0 0,0 25 16,25-25-16,-25 25 0,0-25 0,0 0 0,0 0 15,25 24-15,-25-24 0,0 0 16,25 25-16,-25 0 0,25-25 15,-25 0-15,0 0 0,24 25 16,-24-25-16,50 25 16,-50-25-16,25 0 0,-25 0 15,25 0-15,-1 24 0,-24-24 16,25 0-16,-25 0 0,25 0 0,-25 0 0,0 0 15,25 0-15,-25 0 0,0 0 0,25 0 16,-25 0-16,24 0 0,-24 0 16,25 0-16,-25 0 0,25 0 0,0 0 15,-25 0-15,25 0 0,-25 0 0,24 0 16,-24-24-16,25 24 0,0 0 15,-25 0-15,0 0 0,25 0 16,-25 0-16,0 0 0,0 0 16,25 0-16,-25 0 0,0-25 15,24 25-15,-24 0 16,25-25-16,-25 25 0,25 0 0,0-25 0,-25 25 15,25 0-15,-25-25 0,24 25 0,-24 0 16,25-24-16,-25 24 0,0 0 0,0-25 16,25 25-16,-25 0 0,0-25 0,0 25 15,0 0-15,25-25 16,-25 25-16,0-25 15,0 25-15,0-25 0,0 1 0,0-1 16,0 25-16,25-25 16,-25 0-16,0 25 15,0-25-15,0 25 0,0 0 0,0 0 16,0-24-16,0 24 15,0-25-15,-25 0 0,25 25 16,0 0-16,0-25 0,0 25 16,-25-25-16,25 25 0,0-24 15,0 24-15,0 0 0,0-25 0,0 25 16,0-25-16,-25 25 0,25 0 15,0-25-15,0 25 0,0 0 16,0-25-16,0 25 16,0 0-16,0-24 0,0 24 15,0 0-15,0-25 0,0 25 16,0 0-16,0 0 0,0-25 15,0 25-15,-25-25 16,25 25-16,-24-25 0,24 25 0,0-24 16,-25 24-16,25 0 15,-50-25-15,50 25 0,-25 0 16,1 0-16,-26 0 0,25 0 0,0 0 0</inkml:trace>
  <inkml:trace contextRef="#ctx0" brushRef="#br0" timeOffset="7238.24">7962 9674 0,'0'0'15,"0"0"-15,0 0 0,0 0 0,0 0 16,0 0-16,0-25 0,0 25 16,0 0-16,0 0 0,0 0 15,0 0-15,0 0 16,0 0-16,0 0 0,0 0 0,0 0 0,0 0 15,0 0-15,0 0 0,0 0 16,0 0-16,0 0 0,0 0 16,0 0-16,0 0 15,0 0-15,0 0 0,0 0 16,0 0-16,0 0 15,25 25 1,-25 0-16,0-25 0,25 24 0,-25-24 16,0 25-16,0-25 0,25 25 0,-25 0 15,25-25-15,-25 25 0,0-1 16,24 1-16,-24-25 0,0 0 15,25 25 1,-25 0-16,0-25 0,0 0 0,0 0 16,25 25-16,-25-25 0,0 0 0,0 0 15,0 0-15,0 0 0,25-25 16,-25 25-16,0 0 15,49-25-15,-24 0 16,0 0-16,0 25 0,0-24 0,-1-1 16,1 0-16,0 25 0,25-25 0,-1 0 15,1 1-15,-25-1 0,-1 25 16,26-25-16,24 0 0,-49 0 0,0 1 0,0 24 15,0-25-15,-1 25 0,1-25 16,0 25-16,-25 0 0,25-25 16,-25 25-16,0 0 15,0 0-15,0 0 0,0 0 0,0 0 16,0 0-16,0 0 0,0 0 0,0 0 15,0 0-15,0 0 0,0 0 16,0 0-16,-25 25 0,25-25 16,-25 25-16,0 0 0</inkml:trace>
  <inkml:trace contextRef="#ctx0" brushRef="#br0" timeOffset="41966.23">7913 9376 0,'0'0'0,"0"0"0,0 0 0,0 0 16,0 0-16,0 0 15,0 0-15,0 0 16,0 0-16,0 0 0,0 0 0,0 0 16,-25 0-16,25 0 15,0 0-15,0 0 0,0 0 0,0 0 16,0 0-16,0 0 0,0 0 15,0 0-15,0 0 0,0 0 16,0 0-16,0 0 0,0 0 16,0 0-16,0 0 0,0 0 0,0 0 0,0 0 15,0 0-15,0 0 0,0 0 0,0 0 16,0 0-16,0 0 0,0 0 15,0 0-15,0 0 0,0 0 0,0 0 16,0 0-16,0 0 0,0 0 0,0 0 16,0 0-16,0 0 15,0 0-15,0 0 0,0 0 16,0 0-16,0 0 0,0 0 15,0 0-15,0 0 0,0 0 0,0 0 16,0 0-16,0 0 0,0 0 16,0 0-16,0 0 0,0 0 0,0 0 15,0 0-15,0 0 0,25 25 0,-25-25 16,0 0-16,0 0 0,0 25 0,0-25 15,0 0-15,0 0 0,24 0 0,-24 25 16,0-25-16,0 0 0,0 24 0,0-24 16,0 0-16,0 0 0,0 0 0,25 25 0,-25-25 0,0 0 15,0 25-15,0-25 16,0 25-16,0-25 0,0 0 0,0 0 15,25 25-15,-25-25 16,0 24-16,0-24 0,25 25 16,-25-25-16,0 25 15,0-25-15,25 25 0,-25-25 16,0 25-16,0-25 0,0 0 0,0 0 15,0 24-15,0-24 0,25 0 0,-25 0 16,0 25-16,0-25 0,0 0 0,0 0 16,0 0-16,0 25 15,0-25-15,0 0 0,0 0 16,24 0-16,-24 0 15,0 25-15,0-25 0,0 25 16,0-25-16,0 24 0,0-24 0,0 0 0,0 0 16,0 25-16,25-25 0,-25 0 15,0 25-15,0-25 16,0 0-16,0 0 0,0 0 0,0 25 15,25-25-15,-25 0 0,0 0 16,0 0-16,0 0 16,0 0-16,25 0 0,-25 0 0,0 0 15,0 0-15,25 0 0,-25 0 16,0 0-16,0 0 0,24 0 15,-24 0-15,50-25 16,-50 0-16,0 25 0,25 0 0,-25-25 16,25 25-16,24-24 0,-49-1 15,50 0-15,-25 25 0,-1-25 0,26 0 16,-25 1-16,0-1 0,-1 25 15,51-50-15,-50 25 0,49 1 16,-49-1-16,24 0 0,-24 25 0,0-25 0,0 0 16,24 1-1,1-26-15,0 25 0,-1 0 0,-24 25 16,0-24-16,0-1 15,0 0-15,-1 25 0,-24-25 16,25 25-16,0 0 0,-25-25 0,25 25 16,-25 0-16,0 0 0,25 0 0,-25 0 15,0 0-15,24-24 16,-24 24-16,0 0 0,0 0 0,0 0 0,0 0 15,25 0-15,-25 0 0,0 0 0,0 0 16,0 0-16,0 0 16,0 0-16,0 0 0,0 0 0,0 0 15,0 0-15,0 0 0,0 0 0,0 0 0,0 0 16,-25 0-16,25 0 15,0 24-15,-24 1 0</inkml:trace>
  <inkml:trace contextRef="#ctx0" brushRef="#br0" timeOffset="68493.75">10244 9599 0,'0'0'0,"-24"-24"15,24 24-15,-25 0 16,0 0-16,0 0 15,25 0-15,-25 24 16,1-24-16,24 0 0,0-24 16,0 24-16,0 0 15,0 0-15,0 0 0,0 0 16,0 0-16,0 0 0,0 0 0,0 0 15,0 0-15,0 0 0,0 0 16,24 0-16,-24 0 16,0 0-16,25 0 0,-25 0 0,25 0 15,-25 0-15,25-25 16,24 25-16,-24 0 0,0 0 0,25 0 15,-26-25-15,26 25 16,-25 0-16,0-25 0,24 25 0,-24 0 0,0 0 16,49-25-16,-49 25 0,25-24 0,-26 24 15,26 0-15,-25-25 0,0 25 0,24 0 16,1-25-16,-25 25 15,-25 0-15,24 0 0,-24 0 16,0 0-16,-24 0 0,24 0 0,0 0 16,-25 25-16,0-25 15,-25 25-15</inkml:trace>
  <inkml:trace contextRef="#ctx0" brushRef="#br0" timeOffset="69277.79">10170 9327 0,'0'0'16,"0"-25"-16,0 25 0,-25 0 15,25 0-15,0 0 0,0 0 0,0 0 16,0 0-16,0 0 0,0 0 15,0 0-15,0 0 0,-25 25 16,25-25-16,0 0 0,-24 49 16,24-49-16,-25 25 0,25 0 0,0-25 0,-25 25 15,25-1-15,-25 1 0,25-25 0,-25 25 0,25 0 16,-25-25-16,25 25 0,-24-25 0,24 24 15,-25 1-15,25-25 0,-25 25 0,25-25 16,-25 25-16,25-25 0,-25 25 16,25-25-16,0 0 0,0 0 15,0 0-15,0 0 16,0 0-16,0 0 0,0 0 0,0 0 15,0 0-15,0 0 16,25 0-16,-25 0 0,25 0 0,-25 0 0,25 0 16,0 0-16,-25 0 0,24 0 15,1 0-15,0 0 0,0 0 0,0 0 16,0 0-16,49 0 0,-74 24 15,25-24 1,0 0-16,24 0 0,-49 0 0,25 0 16,-25 25-16,25-25 0,-25 0 15,0 0-15,0 0 0,0 0 0,0 0 16,25 0-16,-25 0 0,0 0 0,0 0 0,0 0 0,0 0 15,0 0 1,0 0-16,0 0 0,0 0 0,0 0 16,0 0-16,0 0 0,0 0 0,0 0 0,0 0 15,0 0-15,0 0 0,0 0 0,0 0 16,0 0-16,0 0 0,0 0 0,0 0 15,0 0-15,0 0 0,0 0 16,0 0-16,0 0 0,0 0 0,0 0 0,0 0 16,0 0-16,0 0 0,0 0 15,0 0-15,0 0 0,0 0 0,0 0 16,0 0-16,0 0 0,0 0 0,0 0 15,0 0-15,0 0 0,0 0 16,0 0-16,0 0 0,0 0 0,-25 0 0,25 0 16,0 0-16,0-25 15,0 25-15</inkml:trace>
</inkml:ink>
</file>

<file path=ppt/ink/ink1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3-31T10:00:45.046"/>
    </inkml:context>
    <inkml:brush xml:id="br0">
      <inkml:brushProperty name="width" value="0.05292" units="cm"/>
      <inkml:brushProperty name="height" value="0.05292" units="cm"/>
      <inkml:brushProperty name="color" value="#0070C0"/>
    </inkml:brush>
  </inkml:definitions>
  <inkml:trace contextRef="#ctx0" brushRef="#br0">12427 14412 0,'-25'0'15,"25"0"-15,0 0 16,0 0-16,0 0 16,0 0-16,0 0 15,0 0-15,-24 0 0,-1 0 16,25 0-16,0 0 0,-25 0 15,0 24-15,25-24 16,-25 25-16,1-25 16,-1 25-16,0-25 0,0 25 0,25-25 0,0 0 15,-25 25-15,25-25 0,-25 24 16,25-24-16,-24 0 0,24 25 0,0-25 15,0 25-15,-25-25 16,25 25-16,0-25 0,-25 25 0,25-25 16,0 24-16,0-24 0,-25 25 0,25-25 15,0 25-15,-25 0 0,25 0 0,0-1 16,0-24-16,-24 50 0,24-25 15,0 0-15,0-1 0,0 1 16,0 25-16,0-25 0,0-1 0,0-24 16,0 25-16,0 0 0,0 0 15,0-25-15,0 25 0,0-25 0,0 24 0,0-24 16,0 25-16,0 0 15,0 0-15,24 0 0,-24-25 0,0 24 16,0-24-16,0 25 0,0 0 0,0-25 16,25 25-16,-25 0 0,0-25 0,0 25 15,25-1-15,-25 1 0,25 0 16,0 25-16,-25-50 15,24 49-15,1-49 0,-25 25 16,0-25-16,25 25 0,-25-25 0,25 25 16,-25-25-16,0 0 0,25 24 15,-25-24-15,0 25 0,25 0 16,-25-25-16,24 25 0,-24-25 0,0 25 0,25-25 15,-25 0-15,0 24 0,25-24 0,-25 25 16,0-25-16,25 25 0,0-25 16,-25 0-16,24 25 0,-24-25 0,25 25 0,-25-25 15,25 0-15,0 0 16,0 24-16,24-24 0,-24 0 15,0 0-15,0 0 0,-1 0 16,1 0-16,0 0 0,0 0 0,-25 0 16,25 0-16,24 25 0,150 0 15,-199-25-15,24 0 16,-24 0-16,25 25 0,0-25 15,0 0-15,0 0 16,-1 0-16,1 0 0,0 0 0,0 0 16,0 0-16,0 0 0,-1 0 15,26-25-15,-25 25 0,0 0 16,-1 0-16,26 0 0,-25 0 0,0-25 15,-1 25-15,26 0 16,-25 0-16,0 0 0,-1-25 16,26 25-16,-25 0 0,0 0 15,-1-24-15</inkml:trace>
  <inkml:trace contextRef="#ctx0" brushRef="#br0" timeOffset="16">13841 15925 0,'25'0'16,"0"-25"-16</inkml:trace>
  <inkml:trace contextRef="#ctx0" brushRef="#br0" timeOffset="35">13940 15900 0</inkml:trace>
  <inkml:trace contextRef="#ctx0" brushRef="#br0" timeOffset="4146.23">13940 15850 0,'0'0'0,"0"0"0,0 0 0,0 0 15,0 0-15,0 0 16,0 0-16,0 0 0,-25 25 15,25-25-15,0 0 0,0 0 0,0 0 0,0 0 16,0 0-16,0 0 0,0 25 0,0-25 16,-24 0-16,24 0 0,0 0 15,0 0-15,0 0 16,0 0-16,0 0 0,0 0 15,0 0-15,0 0 16,0 0-16,0 0 0,0 0 0,24 0 16,-24 0-16,0 0 0,25 0 15,0 0 1,-25 0-16,50 0 0,-50-25 15,49 25 1,-49 0-16,50 0 16,-25 0-16,24 0 15,-24-25-15,0 25 0,0 0 0,-1 0 0,1 0 16,-25 0-16,25 0 0,0-25 0,0 25 15,24-24 1,1 24-16,-25-25 0,0 25 16,-1-25-16,1 25 15,0 0-15,0-25 16,0 25-16,-1 0 0,-24 0 0,0-25 15,25 25-15,0 0 0,-25 0 0,25 0 16,0-24-16,-25 24 0,24 0 0,1 0 16,0-25-16,0 25 15,24-25-15,-24 25 0,-25 0 16,25 0-16,25-25 0,-50 25 0,24 0 15,1 0-15,0-25 16,0 25-16,0 0 0,-1-24 16,26-1-16,-25 25 0,0-25 15,-25 25-15,24-25 0,1 25 16,0 0-16,0-25 0,0 25 15,-25-24-15,25 24 0,-25 0 0,24 0 16,1-25-16,-25 25 0,25 0 0,0 0 16,-25 0-16,25-25 15,24 0-15,-24 25 0,0 0 16,49-25-1,-49 0-15,0 25 0,-25-24 16,25 24-16,-1 0 0,1 0 16,0-25-16,-25 25 0,25 0 0,-25 0 0,0-25 15,25 25-15,-25 0 16,24-25-16,1 25 0,0 0 0,0-25 15,-25 25-15,25 0 0,-25-24 0,49 24 16,-49 0-16,25 0 0,-25-25 0,25 25 16,-25 0-16,25 0 0,-1-25 15,1 25-15,-25 0 0,25 0 0,-25-25 0,0 25 16,25 0-16,-25-25 0,25 25 15,-25 0-15,24-24 0,-24 24 16,25-25-16,0 25 0,0-25 16,-25 0-16,25 25 0,-25-25 15,0 1-15,25 24 0,-25 0 16,0-25-16,0 25 0,0 0 0,0-25 0,24 25 15,-24 0-15,0-50 16,0 50-16,25-49 0,-25 24 16,0 25-16,0-25 0,0 0 15,0 1-15,0 24 0,0-25 0,0 0 16,0 25-16,0-50 0,0 26 0,0 24 15,0-25-15,0 0 16,-25 0-16,25 0 0,0 1 0,0 24 16,0-25-16,0 0 0,0 25 0,0-50 15,0 50-15,-24-49 0,24 24 0,0 25 16,0-25-16,-25-25 0,25 50 0,0-24 15,-25-1-15,25 0 16,0 0-16,-25-24 0,25 24 0,0 25 16,0-25-16,0 25 0,-25 0 0,25-25 15,0 25-15,-25-25 16,1 25-16,-1 0 15,-25-24-15,25 24 0,1 0 0,24-25 16,-25 25-16,0 0 0,0 0 0,-24-25 16,24 25-16,-25-25 0,25 0 15,-24 25-15,24-24 0,0 24 0,-49-25 16,-1-25-16,51 50 15,-1 0-15,-74-25 0,24 25 16,50 0-16,-24 0 0,-1 0 16,25 0-16,-99 25 15,99-25-15,1 0 0,-1 0 0,0 0 0,-25 0 16,1 0-16,-26 25 15,26-25-15,24 0 0,-49 0 16,49 0-16,0 0 0,0 0 0,0 0 16,1 25-16,-51-25 15,50 0-15,1 25 0,-26-25 16,25 0-16,-24 24 0,-1 1 15,25-25-15,0 0 0,0 25 0,-24 0 0,24-25 16,-25 25-16,-24-1 0,49-24 16,-49 25-16,49 0 0,0-25 0,0 0 15,1 25-15,-1-25 0,0 25 0,0-25 16,0 0-16,1 24 15,-26-24-15,50 0 0,-25 25 16,0-25-16,1 25 0,-1-25 16,0 0-16,25 25 0,-25-25 0,-24 25 15,24-25-15,0 24 0,25-24 0,-50 25 16,26-25-16,-1 0 0,0 25 15,0-25-15,-24 25 0,49-25 0,-25 25 16,0-25-16,25 0 0,-25 24 16,25-24-16,-25 0 0,25 0 15,0 0-15,-25 0 16,25 0-16,0 25 0,0-25 15,-24 0-15,24 0 0,-25 0 16,25 0-16,-25 0 16,0 0-16,0 25 0,1-25 0,-1 0 15,25 0-15,0 25 0,-25-25 0,25 0 16,-25 0-16,0 0 0,25 0 15,-24 25-15,24-25 0,0 0 16,-25 0-16,25 0 0,0 0 16,-25 25-16,25-25 0,0 0 0,-25 0 0,25 0 15,-25 24-15,25-24 0,-24 0 16,24 0-16,-25 25 0,25-25 0,-25 0 15,25 0-15,-25 25 16,25-25-16,0 0 0,-25 0 0,25 25 16,0-25-16,0 0 0,-24 0 15,24 25-15,0-25 0,0 0 16</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0-22T21:32:59.084"/>
    </inkml:context>
    <inkml:brush xml:id="br0">
      <inkml:brushProperty name="width" value="0.10583" units="cm"/>
      <inkml:brushProperty name="height" value="0.10583" units="cm"/>
      <inkml:brushProperty name="color" value="#0070C0"/>
    </inkml:brush>
    <inkml:brush xml:id="br1">
      <inkml:brushProperty name="width" value="0.10583" units="cm"/>
      <inkml:brushProperty name="height" value="0.10583" units="cm"/>
      <inkml:brushProperty name="color" value="#FF0000"/>
    </inkml:brush>
    <inkml:brush xml:id="br2">
      <inkml:brushProperty name="width" value="0.10583" units="cm"/>
      <inkml:brushProperty name="height" value="0.10583" units="cm"/>
      <inkml:brushProperty name="color" value="#00B050"/>
    </inkml:brush>
    <inkml:brush xml:id="br3">
      <inkml:brushProperty name="width" value="0.10583" units="cm"/>
      <inkml:brushProperty name="height" value="0.10583" units="cm"/>
      <inkml:brushProperty name="color" value="#FFC000"/>
    </inkml:brush>
    <inkml:brush xml:id="br4">
      <inkml:brushProperty name="width" value="0.10583" units="cm"/>
      <inkml:brushProperty name="height" value="0.10583" units="cm"/>
      <inkml:brushProperty name="color" value="#7030A0"/>
    </inkml:brush>
  </inkml:definitions>
  <inkml:trace contextRef="#ctx0" brushRef="#br0">1217 2434 0,'0'-17'63,"0"-1"-48,18 0 1,-1-17 0,19 17-16,-36 1 15,17-1-15,1 18 0,0-18 31,-1 18-31,-17-17 0,18 17 16,-18 17 0,17-17-1,1 0 17,0 0-17,-1 18-15,36 0 31,36-18-15,-37 0-16,72 0 16,-89 0-16,18 0 15,-18 0-15,18 0 0,0 0 16,0 0-16,53 0 16,-53 0-16,0 0 15,0 0-15,0-18 0,0 18 16,-1 0-16,1 0 0,0 18 15,0-18-15,0 17 16,0 1-16,0 0 0,0-18 0,53 35 16,-53-35-1,0 0-15,17 18 0,-17-18 16,0 0-16,17 0 0,-17 0 16,18 0-16,-18-18 0,0 18 15,17-18-15,-17 18 0,0-17 16,18-1-16,-18 18 15,0-18-15,-1 18 0,1 0 16,0 0-16,0 0 0,18 0 16,-18 18-16,17-18 0,54 0 15,-54 18-15,-17-18 16,18 0-16,-18 0 0,0 0 16,0 0-16,17 0 15,-17 0-15,0 0 0,0 0 16,0 0-16,0-18 0,0 18 15,52-18-15,-69 1 16,-1 17-16,0 0 16,-17-18-16,0 18 0,-36 0 62,0 0-46,18-18-1,-17 18-15,17-17 16,-18 17 15,0 0-31,-17 17 16,17 1-16,1-18 16,-1 18-16,-17-1 0,0 1 15,-1 0-15,1 17 0,-18-17 16,18-1-16,0 1 0,-1-1 15,19 19-15,-1-36 16,0 17-16,18 1 0,0 0 16</inkml:trace>
  <inkml:trace contextRef="#ctx0" brushRef="#br0" timeOffset="832.08">5151 2275 0,'0'0'0,"-18"36"16,18-1-16,-18 36 16,18-19-16,0 1 15,0 0-15,0 18 0,0 17 16,0-17-16,0 17 0,0 18 15,0-1-15,0 1 0,0 0 16,0 18-16,-17-19 0,17 37 16,-18 122-1,18-140-15,0 17 0,0-18 16,-18-17-16,18 106 16,0-124-16,0 0 15,0-17-15,0-1 0,-17 71 16,17-88-16,0 0 15,0 18-15,0-18 0,0 0 16,17 52 0,-17-69-16,18-1 0,-18 0 0,18 18 15,-18-35-15,0-1 16,0 1-16,-18 17 16,18-17-1,0 0 1,-18-1-16,18 1 15,0 17 1,0-17-16,0-1 16,0 1-1,0 0-15,0-1 0,-17 1 0,17 0 16,-18-18-16,18 17 16,-18 1-16,1-18 15,-1 0-15,-17 18 0,17-18 16,-17 0-16,0 0 0,-1 0 15</inkml:trace>
  <inkml:trace contextRef="#ctx0" brushRef="#br0" timeOffset="4576.49">8590 2910 0,'18'0'31,"-1"0"-15,1-35 0,0 35-16,-1-17 15,19-1-15,-19 0 16,19 1-16,-1-19 16,18 19-16,0-19 0,17-17 15,18 18-15,1-35 0,16 17 16,1-18-16,0 1 0,212-142 15,-213 159 1,37-35 0,-90 53-16,1 17 0,-17 0 0,-19 1 15,-17 34 32,-17-17-31</inkml:trace>
  <inkml:trace contextRef="#ctx0" brushRef="#br0" timeOffset="5076.29">10195 1993 0,'18'18'31,"0"-18"-31,-1 0 0,107 35 16,-54-17 0,18-18-16,195 17 15,34 1 1,-193 0-16,175 17 16,-193-35-1,-17 0-15,16 0 16,-16 0-16,-1 0 0,0 0 0,-18-18 15,-17 18-15,0-17 16,-17 17-16,-1-18 0,-17 18 16,-18-18-1,-18 18 48,0 18-48,-17 0-15,0 17 16,-1-17-16,-17 17 0,1 18 16,-178 70-1,160-70-15,-18 0 16,-1 0-16,1 0 0,35-18 16,0 18-16,18-18 0,17-17 15,18 17-15,0-17 0,0 17 16,18-35-16</inkml:trace>
  <inkml:trace contextRef="#ctx0" brushRef="#br0" timeOffset="5533.51">12241 2134 0,'18'0'0,"-36"0"31,18 36-16,-17-19-15,-1 19 16,18 16-16,0 1 0,0 0 16,0 18-16,-18 17 0,18 0 15,0 0-15,0 18 0,0 0 16,0 0-16,18 0 16,-18 0-16,0-1 0,18 1 15,-18-18-15,0 1 0,17-19 16,1 18-16,0-17 0,-1-1 15,1 1-15,0-18 16,-1 18-16,1-19 0,-18-16 16,18-1-16,-18 0 0,0 1 15,0-19-15,-18-17 16,0 0-16</inkml:trace>
  <inkml:trace contextRef="#ctx0" brushRef="#br0" timeOffset="5883.44">12365 4269 0,'-35'17'15,"-1"19"1,1-1-16,-124 124 16,89-71-1,-18 35-15,-18 1 0,18 17 16,-18 0-16,35 0 15,1-17-15,-1-36 0,36-35 16,-1 0-16,19-18 0,-1 0 16,1-17-16,17-1 0,-18-17 15</inkml:trace>
  <inkml:trace contextRef="#ctx0" brushRef="#br0" timeOffset="13636.17">24853 3757 0,'0'-18'46,"35"1"-30,-17-1-16,17-17 0,18 0 16,0-1-16,88-87 15,-52 52-15,-1-17 16,0 0-16,18 0 0,0-18 16,17 18-16,1-18 0,-19 18 15,19-1-15,-18 19 0,0-1 16,-18 18-16,-18 1 0,36-19 15,-88 53-15,-1 1 16,-17-1-16,-35 18 16,-18 35-1</inkml:trace>
  <inkml:trace contextRef="#ctx0" brushRef="#br0" timeOffset="14003.15">25224 3722 0,'0'0'0,"0"-18"16,17 1 0,1-1-1,0 0-15,-1 1 0,18-19 16,1 1-16,-1 0 0,18-18 16,0 0-16,17 0 0,19-18 15,-1-17-15,18 18 0,-1-18 16,1-1-16,18 19 15,-36-1-15,0 18 0,-17 0 16,-36 18-16,0 0 0,-17 0 16,-18 17-16,18-17 0</inkml:trace>
  <inkml:trace contextRef="#ctx0" brushRef="#br0" timeOffset="14218.22">26582 2364 0,'0'0'16,"0"53"-16,17-36 0,-17 18 15,18-17-15,0 17 0,-1-17 0,1 0 16,0-18-16,-1 0 15,-17 17-15,18-17 0</inkml:trace>
  <inkml:trace contextRef="#ctx0" brushRef="#br0" timeOffset="14430.79">26688 2611 0,'0'17'15,"17"-17"-15,1 0 16,0 0-16,-1 0 16,-17-17-16,-17 34 15,17 1 17,-18-18-17,18 17-15</inkml:trace>
  <inkml:trace contextRef="#ctx0" brushRef="#br0" timeOffset="14669.42">26688 2611 0,'0'0'0,"35"17"16,-35 1 15,0 35-16,0-18-15,18-17 16,-18 17-16,0 0 16,0 1-16,0-1 0,0 0 15,0-17-15,0 17 0,-18-17 16,0-1-16,18 1 0,-17-18 16</inkml:trace>
  <inkml:trace contextRef="#ctx0" brushRef="#br0" timeOffset="15271.51">26705 2840 0,'0'18'16,"0"-1"62,0 1-47,0-1 1,-35 19-17,0-1 1,17-17-16,-17 17 0,0 0 0,-1 0 15,-17 1-15,18-1 16,-141 106 0,105-88-16,1 0 0,-19 0 15,19 17-15,-142 89 16,53-18 0,106-88-1,1 0 1,16 0-1,36-35-15,-17-1 16,-1-17-16,18 18 0,-18 0 16,1-1-1,-1-17 1</inkml:trace>
  <inkml:trace contextRef="#ctx0" brushRef="#br0" timeOffset="15462.52">25329 4110 0,'0'18'15,"0"-1"1</inkml:trace>
  <inkml:trace contextRef="#ctx0" brushRef="#br0" timeOffset="16310.29">23319 7426 0,'0'0'16,"17"0"-1,1 0-15,70 0 16,-17 0-16,17 0 15,0 0-15,18 0 0,0 0 16,0 0-16,17-18 0,0 1 16,-17-1-16,0 18 15,-18-18-15,-17 18 0,-18 0 16,-18 0-16,0 0 16,-17 0-16,-18 18 0,-18-18 15</inkml:trace>
  <inkml:trace contextRef="#ctx0" brushRef="#br0" timeOffset="16966.21">19262 7461 0,'0'0'0,"0"18"0,-18-18 16,36 0 0,35 0-1,0 0-15,17 0 0,1 0 0,17 0 16,0 0-16,0-18 16,0 18-16,18 0 0,-18 0 15,1-17-15,-19 17 0,1 0 16,-18 0-16,-18 0 0,-17 0 15,-1 0-15</inkml:trace>
  <inkml:trace contextRef="#ctx0" brushRef="#br0" timeOffset="19225.54">20814 3775 0,'0'-18'31,"35"-17"-31,-17 17 16,17-17-16,-17-18 0,17 0 15,53-53 1,-17 36-16,-18-19 0,0 1 16,17 0-16,-17 0 0,0 0 15,0 0-15,-18 17 0,18 0 16,-35 36-16,-1 0 15,-17 17-15,0 1 0,0-1 16,0 0-16,0 1 0,18 17 16,0 0 15,-1 0-15,1 17-1,0 1-15,17-18 16,-18 18-16,1-18 15,88 0 1,-88 0-16,17 0 16,-17 0-16,-1 0 0,18 17 15,-17-17 1,-18 18 0,0-1-1,0 1 1,-18 0-16,1-1 15,-1 1-15,1 17 0,-19 1 16,-17 17-16,18-1 0,-36 19 16,19 0-16,-19-1 0,0 1 15,1-1-15,-1 1 16,1-18-16,17 17 16,-18-34-16,18 16 0,18-16 15,0-1-15,0 0 0,17-17 0,18 0 16,0-1-16,0 1 15,18-18-15,-1 0 16</inkml:trace>
  <inkml:trace contextRef="#ctx0" brushRef="#br0" timeOffset="19646.66">21908 2611 0,'0'0'16,"0"17"-16,-18 18 0,18 1 0,0-1 16,-18 89-1,18-72-15,0 90 16,0-72-16,18-17 0,0 0 0,-1-18 15,18 36 1,-17-54-16,-36 1 47,1-18-47,-36 35 16,18 1-16,-1-1 0,-122 106 15,-54 18 1,-53 17-1,54-17 1,122-36 0,89-34 15</inkml:trace>
  <inkml:trace contextRef="#ctx0" brushRef="#br0" timeOffset="20777.73">29528 3775 0,'0'-18'16,"0"0"-16,0 1 15,17-18-15,1 17 0,17-17 16,0-1-16,18-52 15,-17 35-15,-1 18 0,0 0 16,0-1-16,-17 1 0,35-18 16,-35 18-16,-1 35 15,-17-18-15,0 36 47,0 17-31,18-35-16,-1 18 0,1-18 15,0 17-15,35-17 16,-18 0-16,0 18 0,53-18 16,-52 0-16,-1 0 15,18 0 1,-53 18 0,-35 17-1,-1-17-15,19 17 0,-19-17 16,1-1-16,0 19 0,0-19 15,-18 1-15,17-1 0,1 1 16,0 17-16,0-35 16,17 18-16,0 0 0,1-1 15,34-17 1</inkml:trace>
  <inkml:trace contextRef="#ctx0" brushRef="#br0" timeOffset="21108.11">30339 3334 0,'18'17'16,"-36"-34"-16,36 52 0,-1-17 0,-17-1 15,35 54 1,-17-53-16,0 17 0,35 18 15,-36-36-15,1 1 16,-18 0-16,18-18 0,-18 17 16,0 1-1,-36 0 1,19-18-16,-1 17 0,0 1 0,-17-1 16,0 1-16,0 0 0,-1 17 15,-17 0-15,18 1 0,-18-1 16,-35 35-1,53-34-15,17-1 0,-17 0 16,17 1-16,0-19 0</inkml:trace>
  <inkml:trace contextRef="#ctx0" brushRef="#br0" timeOffset="32342.46">1341 7391 0,'-18'0'31,"36"17"16,-1 1-32,1 0-15,17-18 16,0 17-16,1-17 16,-1 0-16,18-17 0,0 17 15,17-18-15,1 0 0,-1 18 16,1-17-16,0 17 16,-1 0-16,1 0 0,-1 0 15,18 0-15,-17 0 0,17 0 16,18 0-16,-18 0 0,18 0 15,-18-18-15,18 18 0,-18 0 16,0 0-16,-17-18 0,17 18 16,-17 0-16,-1 0 15,1 0-15,-1 0 0,-17 0 16,18 0-16,17 0 16,-35 0-16,-18 0 0,1 0 15,-1 0-15,-18 18 16,1-18-16,0 0 0,-54 0 15</inkml:trace>
  <inkml:trace contextRef="#ctx0" brushRef="#br1" timeOffset="68251.69">1182 7673 0,'0'-18'15,"0"36"16,0 0 1,0-1-17,17 1-15,-17 17 16,0-17-16,0-1 16,0 19-16,18-19 0,-18 36 15,0-17 1,0-19-16,0 18 0,0 1 0,0-19 15,0 19-15,0-1 16,0 18-16,0-18 0,0 0 16,0 54-1,0-54-15,0 18 0,0-18 0,0 53 16,0-52 0,0 16-16,-18-16 0,18-1 15,0 18-15,0-18 0,0 18 16,-17-18-16,17 18 0,0-17 15,0 16-15,-18-16 0,18 52 16,0-53-16,0 1 16,-17 52-1,17-53-15,0 0 0,0 18 16,0-18-16,0 18 0,0-17 16,0-1-16,0 18 15,-18-18-15,18 18 0,0-18 0,0 1 16,0 17-16,0-18 15,0 18-15,0 0 0,0 35 16,0-53-16,0 18 16,-18-18-16,18 18 0,0-18 15,0 1-15,0 17 0,0-18 16,0-17-16,0 17 0,0 0 16,0 0-16,0-17 15,0 17-15,0 1 0,0-19 16,0 19-16,0-19 0,0 18 15,0 1-15,0-19 0,0 19 16,0-1-16,0 0 16,0 18-16,-17-18 15,17-17-15,0 17 0,0-17 16,0 17-16,0-17 0,17 0 16,-17-1-16,0 1 0,0-1 15,18 1-15,-18 0 16,18-1-16,-1-17 15,-17 18 1,18-18 0,-1 18 46,1-18-46,0 0-1,-1-18-15,1 18 16,0 0 0,-1 0-1,1 0-15,0 18 16,17-18-16,-18 0 16,1 0-16,17 0 15,1 0 1,-19 0-16,1 17 0,17-17 15,1 18 1,-1-18-16,-18 0 16,19 0-16,-19 18 0,19-18 0,-19 0 15,1 0-15,17 0 0,-17 17 16,17-17-16,-17 0 0,17 0 16,0 0-1,-17 0-15,17 0 0,-17 0 16,-1 0-16,36 0 15,-35 0-15,0 0 0,-1 0 16,19 0 0,-19 0-16,1 0 15,0 0 1,-1 0-16,-17 18 0,18-18 16,-1 0-1,1 0-15,0 0 0,-1 0 16,-17-18-16,18 18 0,0 0 15,-1 0-15,19-17 16,34-1 0,-17 18-1,-35-18-15,17 18 16,53-17 0,18-1-1,17 18 1,-34-18-1,-54 18-15,18 0 0,88-17 16,-88-1 0,35 18-16,-35 0 15,-18 0-15,18 0 0,-18 0 16,18 0-16,0 0 0,-17 0 16,16 0-16,-16-18 0,17 18 15,-18 0-15,18 0 16,-18 0-16,0 0 0,54 0 15,-54 0-15,0 0 16,-17 0-16,17 0 0,0 0 16,1 0-16,-19 0 0,19 0 15,-19 0-15,1 0 16,35 0 0,-36 0-1,1 0-15,-18 18 31,18-18-31,-1 0 16,1 0 0,0 18-16,-1-18 0,1 0 15,17 0-15,0 17 16,-17-17-16,0 18 16,-1-18-16,1 0 0,0 18 0,-1-18 15,1 17-15,0-17 16,-1 0-16,1 0 15,-18-17 17,-18 17-17,18-18-15,-17 18 16,17-18 0,0 1-1,0-1 1,0 0-16,0 1 15,0-1-15,0-35 16,-18 36 0,18-19-16,0 1 0,0-36 15,0 36 1,0 0-16,0 0 0,0-1 0,0 1 16,0 0-16,0 0 15,0 17-15,-18-17 0,18 17 16,0-17-16,0-1 0,0 1 15,-17 18-15,17-19 0,0 1 16,0 0-16,0-1 0,0-17 16,17 18-16,-17-18 0,0-17 15,18 17 1,-18 18-16,0-1 0,18-17 16,-18 18-16,0-53 15,17 35-15,-17 0 0,0 18 16,0-18-16,0 0 15,0 0-15,0 0 0,-17 0 0,17 0 16,-18-35 0,18 35-16,0 18 0,-18 0 15,18-18-15,0 17 0,0-17 16,0 18-16,-17-18 0,17 18 16,0-18-16,0 18 0,0-18 15,0 18-15,0-1 16,-18-17-16,18 18 0,0 0 15,-18 0-15,18-1 0,0 1 16,0 0-16,0-1 0,0 1 16,0-35-1,0 34-15,0-17 0,0 18 16,18 0-16,-18-18 0,18 18 16,-18-1-16,17 1 0,-17-18 15,0 36 1,0-1-1,0 0 32,0 1-15,18 17-17,-18-18 1,18 0-1,-18 1-15,17-1 16,-17 0 0,0 1-16,0-1 15,0 1 1,0-1-16,-17 0 16,17 1-1,-18 17 1,18-18-16,-18 18 15,1 0 17,-1 18-1,0-18-15,1 0-16,-1 0 15,0 0-15,1 0 16,-1 0-16,0 0 0,1 0 15,-1 0-15,1 0 0,-19 0 16,19 0-16,-19-18 0,1 18 16,0 0-16,0 0 15,-1 0-15,-17 0 0,18 0 16,0-18-16,-18 18 0,18 0 16,-18 0-16,0 0 0,17 0 15,-16 0-15,-1 0 16,0 0-16,-18 0 0,18 0 15,0 0-15,-17 0 0,17 0 0,-18 0 16,-52 0 0,70 0-16,-18 0 0,1 0 15,17 0-15,-18 0 0,18 0 16,-17 0-16,17-17 16,0 17-16,-18 0 0,19 0 15,-19 0-15,18 0 0,0 0 16,-17 0-16,17 0 0,-18 0 15,18 0-15,-17 0 0,17 0 16,0 0-16,-53-18 16,53 18-16,0 0 15,0 0-15,0 0 0,0 0 16,1 0-16,16 0 0,-17 0 16,18 0-16,0 18 0,-1-18 15,1 0-15,-18 17 16,36-17-16,-1 0 0,0 0 15,1-17 1,-1-1-16,18 0 16,0 1-16</inkml:trace>
  <inkml:trace contextRef="#ctx0" brushRef="#br1" timeOffset="73858">4780 8326 0,'-17'0'16,"17"17"46</inkml:trace>
  <inkml:trace contextRef="#ctx0" brushRef="#br2" timeOffset="92893.19">1905 7638 0,'-18'0'47,"18"17"-32,-17-17 17,-1 0-17,0 0 1,1 0-16,-18 0 0,17 0 16,0 18-16,1-18 0,-1 0 15,0 18 1,1-18-16,-1 0 0,0 0 94,18 17-63,0 1-16,0-1 1,0 19 0,0-19-16,0 19 0,0-19 0,0 19 15,0-19-15,0 19 16,18-19-16,-18 18 0,0-17 16,18 17-16,-18 1 0,17-1 15,-17 0-15,0-17 0,0 17 16,18 0-16,-18 1 0,0-1 15,18-17-15,-18 17 16,0 0-16,0 0 0,0 1 16,17-19-16,-17 19 0,0-1 15,0-17-15,18 17 0,-18 0 16,18 0 0,-18 18-16,0-17 0,17-1 15,-17 0-15,0 53 16,-17 18-1,17-18 1,17-17 0,-17-36-1,0 0-15,0 54 16,0-1 0,0 0-1,0 18 1,0-89-1,-17 54-15,17-36 16,0-17-16,0 17 0,0 1 16,-18-1-16,18-18 0,0 19 15,0 17 1,0-18-16,0 0 0,0-17 0,0 52 16,0-52-16,-18 17 15,18 1-15,0-1 16,-17 0-16,-1 53 15,18-52-15,0-19 16,0 19-16,0-1 0,0-18 16,0 19-16,18-19 15,-18 1-15,0 0 0,0 17 16,0-17 0,0 17-16,0-18 0,0 1 0,0 17 15,0 18 1,0-35-16,0 17 0,0 0 0,0-17 15,0 17 1,17-17-16,-17 0 0,0 17 16,18-17-16,-18-1 15,0 19 1,0-19-16,0 1 16,0-1-16,0 1 15,0 17 1,18-17-1,-18 17 1,0-17 0,0 0 15,0-1-15,17-17 15,-17 18 0,18-18-15,-1 17-1,1-17 1,0 0 0,-1 0-1,1 0-15,0 0 0,-1 0 16,1 0-1,0 0-15,-1 18 16,1-18 0,-1 0-16,1 0 0,0 0 15,-1 0-15,1-18 16,0 18 0,-1 0-16,1 0 15,0 0 1,-1 0-16,1 0 15,0 0-15,-1 0 16,1 0-16,-1 0 16,1 0-16,0 0 15,-1 0-15,36 0 16,0 0 0,0 18-1,-18-18 1,54 0-1,-72 0-15,18 0 0,1 0 16,-19 0-16,19 0 0,-19 0 16,19 18-16,-1-18 15,-17 0-15,17 17 16,0-17-16,-17 0 0,17 18 0,0-18 16,1 0-16,-19 0 15,18 0-15,-17 0 0,17 18 0,-17-18 16,0 0-16,17 0 15,-17 0-15,-1 0 0,18 17 16,1-17-16,-19 0 16,1 0-16,17 0 0,-17 0 15,0 0-15,35 0 16,-18 18 0,0-36-16,-17 18 15,52 0 1,18 0-1,-70 0-15,17-17 0,54-1 16,-19 0 15,1 18-15,-36-17-16,0 17 16,-17 0-16,0 0 0,-1 0 15,1 0-15,17 0 16,-17 0-16,-1-18 0,19 18 0,-19 0 15,1 0 1,0-18-16,-1 18 0,1 0 0,-1 0 16,19 0-16,-19 0 0,1 0 15,0-17-15,-1 17 0,1 0 16,17-18-16,-17 18 0,-1 0 16,1-17-16,17 17 15,-17 0 1,17-18-1,-17 18-15,0 0 0,-1 0 16,1 0 0,0-18-16,-1 18 15,18 0 1,-17 0-16,0 0 0,17 0 0,18-17 16,-35 17-1,17-18-15,-18 18 0,19-18 16,-1 18-16,0 0 0,1 0 15,-1 0-15,-18 0 0,19 0 16,-1 0-16,0 18 0,1-18 16,-1 18-16,-17-18 0,17 17 15,0-17-15,-17 0 16,-1 0-16,1 18 0,0-18 16,-18 18-1,0-1 1,-18-17-1,0-17 1,1-1 0,-1 0-1,18 1 1,-18 17-16,18-18 16,0 0-16,-17 1 0,17-1 0,-18 0 15,1 1 1,17-1-16,0 1 0,-18-36 15,18 35 1,0 0-16,0 1 0,0-1 16,0-17-16,-18 17 0,18 0 15,0-17-15,0 18 16,0-19-16,-17 19 0,17-19 16,0 1-16,0 17 0,-18-17 15,18 18-15,0-54 16,-18 0-16,18 54 15,0-18-15,0-1 16,0-70-16,0 71 16,0-18-1,0 18-15,0 0 0,0 17 16,-17-17-16,17 17 0,0-17 16,0 0-16,0-1 0,0 19 15,0-19-15,0 1 16,0-18-16,0 36 15,0-19-15,0 1 0,0 17 16,0-35 0,0 0-16,0 36 0,0-18 15,0 17-15,0 0 16,0 1-16,0-1 0,0 0 16,0-17-16,0 17 0,0 1 15,0-18-15,-18 17 0,18 0 16,0-17-16,0 17 0,0-70 31,0 18-15,0 52-16,0-53 15,0 36-15,18 0 0,-18-18 16,0 18-16,0-1 0,0-17 16,0 18-16,-18-18 0,18 18 15,0-18-15,-18 18 16,18-18-16,-17 18 0,17-1 15,0 1-15,0 0 0,-18-1 16,18 19-16,0-18 0,0-1 16,0 1-16,0 0 0,0-1 15,0 1-15,0 0 0,0 0 16,0-1-16,0 1 16,0 0-16,0 0 0,0-1 15,0 19-15,0-19 0,0 19 16,0-19-16,0 19 0,0-1 15,18 18-15,-18-18 0,0 1 47,17 17-31,-17-18 0,0 1-16,0-1 15,0 0 1,0 1-1,0-1-15,18-35 16,-18 35 0,0 1 62,-18 17-16,1 0-30,17 17-17,-18-17 1,0 0-1,1 18 1,-1-18-16,1 0 16,-1 0-16,0 0 15,1 18 1,-1-18-16,0 0 16,1 0-16,-1 0 15,0 17-15,1-17 0,-1 0 16,1 0-16,-1 18 0,0-18 15,-17 0-15,17 0 16,1 0-16,-1 0 0,0 0 16,1 0-16,-1 0 0,1 0 15,-1 0-15,0 0 16,1 0-16,-1 0 0,0 0 16,-17 0-1,17 0-15,1 0 0,-1 0 16,-17 0-16,-36 0 15,-35 0 1,18 18 0,-18-18-1,71 0 1,0 0-16,0 0 0,-1 0 16,-52 0-1,-18 0 1,71 0-16,-53 0 15,70-18-15,-17 18 16,0 0-16,-1 0 0,1 0 16,17 0-16,-17-18 15,0 18-15,0 0 0,17-17 0,-17 17 16,17 0-16,-17 0 16,17 0-16,0-18 0,-17 18 15,0 0-15,17 0 0,-17 0 16,17 0-16,-17 0 0,17 0 15,-17 0-15,0 0 0,0 0 16,17 0-16,-17 0 0,-1 18 16,1-18-16,18 0 0,-19 0 15,19 0-15,-19 0 16,1 0-16,0 0 16,17 0-16,0 0 0,1 0 15,-1 0-15,1 0 16,-1 0-16,0-18 15,1 18 1,-1 18-16,0-18 16,1 0-16,-1 17 0,0-17 15,-34 18 1,34-18-16,-17 0 16,17 0-1,0 0-15,-17 0 16,17-18-16,1 18 15,-18 0-15,-1 0 0,-17 0 16,0 18-16,18 0 0,-124-1 16,54 1 15,34-18-15,53 0-1,18-18-15,0 36 47,0 0-31,18-18-1,-18 17-15,0 1 0,18-18 16</inkml:trace>
  <inkml:trace contextRef="#ctx0" brushRef="#br3" timeOffset="106814.08">1217 8308 0,'-18'0'16,"18"-18"15,-17 18-15,34 0 46,1 0 17,0 0-79,17 0 15,-17 0 1,-1 0-16,1-17 0,17 17 15,-17 0-15,-1 0 16,1 0 0,0 0-16,-18 17 0,17-17 15,1 0-15,0 0 0,-1 0 16,1 0-16,0 0 0,-1 0 16,19 0-1,-19-17-15,1 17 0,-1 0 0,1 0 16,0 0-16,-1 0 15,19 0-15,-19 0 16,19 0-16,-19 0 16,1-18-16,-1 18 0,1 0 15,17 0 1,-17 0-16,0 0 0,-1 0 16,1 0-16,0 0 0,34 0 15,-34 0-15,17 0 16,1 0-16,-19 0 0,19-18 15,-19 18-15,19 0 0,-19 0 16,18 0-16,1 0 16,-1-17-16,-17 17 0,17 0 15,35-18-15,-52 18 16,17 0-16,-17 0 0,17 0 16,-17 0-16,0 18 0,17-18 15,-18 0-15,36 0 16,-17 0-16,-19 0 15,19 0-15,-19 0 0,1 17 16,0-17-16,-1 0 0,1 0 16,-1 0-16,19 0 0,-1 0 15,-17 0 1,17 0-16,-17 0 0,-1 0 16,1 0-16,-1 0 0,1 0 15,0 0-15,-1 0 0,1 0 16,0 0-16,-1 0 0,1 0 15,17 0-15,-17 0 0,17 0 16,-17 0-16,-1 0 16,19 0-16,-1 0 15,-17 0-15,17 0 16,0 18-16,0-18 16,-17 0-16,17 0 0,-17 0 15,17 0-15,-17 0 0,0 0 16,-1 0-16,1 0 15,17 0-15,-17 0 0,-1 0 16,36 0 0,-35 18-16,0-18 0,-1 0 0,18 0 15,-17 0-15,0 0 0,-1 0 16,1 0-16,17 0 16,-17 0-16,35 0 15,-18 0-15,0 0 0,18 0 16,-35 0-1,0 0-15,-1-18 0,1 18 16,0 0 15,-18 18-15,17-18-16,1 0 16,-1 0-1,1 0 1,0 0-1,-1 0 1,1 17 0,0-17-1,-18-17-15,17 17 16,1 0 0,-18-18-1,18 18 1,-1 0-16,1 0 15,-1-18 1,1 18-16,17-17 16,-17 17-16,0 0 15,-1 0-15,1 0 0,0 0 16,-1 0 0,1 0-1,0 0 220,-18 17-204,0 1 0,0 0-15,0-1-16,0 1 15,0 17 1,0-17-16,0-1 0,0 1 16,0 17-16,-18-17 0,18 0 15,0-1-15,0 36 16,0-17-16,0-19 15,0 1-15,0 17 0,-18-17 16,18 17-16,0 0 0,0-17 16,0 17-16,0 0 0,0-17 15,0 17-15,0-17 0,0 17 16,0-17-16,0 0 0,-17 17 16,17-18-16,0 1 15,-18 53 1,18-54-16,0 19 0,0-19 15,0 1-15,0 0 0,0 34 16,18-34 0,-18 17-16,0 1 15,0-1-15,0-17 0,0 70 16,0-35 0,0 17-1,0 1 16,0-1-15,0 19 0,-18-1-1,18-53-15,0 18 16,0-18-16,0-17 16,0 17-16,0-17 0,0 17 15,0-17-15,0 17 0,18 0 16,-18-17-16,0 17 0,0-17 15,0 17-15,17 0 0,-17-17 16,0 17-16,0 1 0,0-1 16,18-18-16,-18 19 15,0-19-15,18 19 0,-18-19 16,0 1-16,0 0 0,0-1 16,0 1-16,0-1 0,0 1 15,0 0 1,0-1-16,0 1 0,0 0 15,0 17-15,0-17 16,0-1-16,0 18 16,0 1-16,0-19 15,0 19-15,17-19 0,-17 1 16,0 0-16,0-1 0,0 19 16,0-19-16,0 1 15,18 35 1,-18-36-16,0 1 0,17 0 0,-17-1 15,0 1-15,18 17 16,-18-17-16,0 17 0,0-17 16,18 17-1,-18-17-15,0 17 0,0-17 16,0-1-16,0 1 0,0-1 16,0 1-1,0 0-15,0-1 0,0 36 16,0-17-16,0-19 15,0 1-15,0 17 0,0-17 16,0-1-16,-18-17 0,18 18 16,0 0-16,0-1 31,0-34 0,0-1-15</inkml:trace>
  <inkml:trace contextRef="#ctx0" brushRef="#br3" timeOffset="109957.7">1270 8255 0,'-18'0'15,"1"0"1,17 18 0,0-1-1,-18 1-15,18 0 0,0 17 16,0-18-16,0 19 0,0-1 16,0 0-16,0 1 15,0-19-15,0 36 0,0-18 16,0 1-16,0 17 0,0-18 15,0 71 1,0-71-16,18 18 0,-18 0 16,0 0-16,0 0 0,0-18 15,0 18-15,0 0 0,0-18 16,0 18-16,0-18 0,0 18 16,17-18-16,-17 1 15,0 17-15,18-18 0,-18 35 16,0-34-16,18-1 15,-18-17-15,0 17 0,0-17 16,0 17-16,0 0 0,0-17 16,0 17-16,0 0 0,0 1 15,0-1-15,0 0 0,0 0 16,0 1-16,0-19 16,-18 54-1,18-36-15,0 0 0,0 1 0,0-1 16,0 0-16,0 36 15,0-36-15,-18 0 0,18 1 16,0 17-16,0 52 16,0-69-1,0-1-15,0 0 0,0 71 16,0-71 0,0 1-16,0 34 15,0-34-15,0-1 16,0 0-16,0 0 0,0 54 15,0-54 1,0 0-16,0 0 0,0-17 16,0 17-16,0 1 15,0-19-15,0 18 0,0-17 0,0 0 16,0-1 0,0 1-1,0 0-15,0-1 0,0 19 16,0 34 15,0-17-15,18-18-1,-18-17 1,0 0 0,18-18 30,-1 0 17,1 0-47,0 0-1,17-18 1,-18 18-16,1 0 0,0 0 15,-1 0 1,1 0-16,0 0 16,-1 0-16,1 0 15,0 0 1,-1 0-16,1 0 16,0 0-1,-1 0-15,1 0 0,-1 0 16,1 0-16,0 0 15,-1 0-15,-17-18 16,18 18-16,0 0 16,-1 0 31,1 0-32,0 0 1,-1 0-16,1 0 0,-1 0 15,1 0 1,0 0 0,-1 0 15,1 0-15,-18-17-1,35 17 1,1 0-1,-1 0 1,0 0 0,0 0-1,-17 0-15,17 0 16,-17 0 0,17 0-1,-17 0-15,0 0 0,-1 0 16,1 0-16,-1 0 15,1 0-15,0 0 0,-1 0 16,1-18-16,53 18 16,-54-18-1,1 18-15,-1 0 0,1 0 16,0 0 0,-1 0-16,1 0 15,0 18 1,-1-18-16,1 0 0,0 0 0,52 0 15,-52 0 1,-1 0-16,19 18 0,-19-18 16,1 0-16,17 0 15,-17 0-15,17 0 0,-17 17 16,17-17-16,0 0 0,-17 0 16,17 0-16,-17 0 0,17 0 15,0 18-15,-17-18 0,17 0 16,1 0-16,-19 0 15,19 0-15,-19 0 0,36 0 16,-35 0-16,-1 18 16,19-18-16,-19 0 0,19 17 15,-1-17 1,-17 18-16,17-18 0,0 18 16,53-1-1,-52-17-15,-1 0 0,18 0 16,-18 0-16,0 0 15,1 0-15,-19 18 0,36-18 16,-18 0-16,-17 17 16,17-17-1,-17 18-15,0-18 16,-1 0-16,19 0 16,-19 0-1,18 0 1,-17 0-1,0 0 1,-1 0-16,1-18 16,0 18-1,-1 0-15,1 0 16,0-17 0,17 17-1,-18 0-15,19 0 0,-19-18 16,1 18-16,17 0 0,-17 0 15,-18-17-15,18 17 16,-1 0-16,1 0 16,-18-18-1,17 18 1,1 0 31,0 18-16,-1-18-15,1 0-16,-18-18 0,18 18 0,-1 0 15,1 0 1,0-18 0,-1 18-16,1 0 31,0 0-16,-18-17 1,17 17-16,1 0 16,-1 0-1,1 0 1,-18-18 15,-18 18-15,18-18 31,-17 1 0,17-19-47,0 19 15,0-1-15,0-17 0,0 17 16,0-17-16,-18 17 0</inkml:trace>
  <inkml:trace contextRef="#ctx0" brushRef="#br4" timeOffset="124037.15">2099 8290 0,'18'0'16,"-18"-17"0,0-1-1,-18 18 17,0 0-17,1 0 1,-1-18-16,0 18 0,1 0 15,-18 0-15,17 0 16,-17 0-16,-1 0 0,1 0 16,-53 18-1,70-18-15,-17 0 0,17 0 0,1 0 16,-1 0-16,0 0 31,18-18-15,0 36-1,0 17 1,0-17 0,0 35-16,-17-36 15,17 1-15,0 17 0,0-17 16,0 53 0,0-36-16,0 0 0,0 0 0,-18 18 15,18-17-15,0 17 0,0-1 16,0 1-16,0 0 15,0 18-15,-17-18 0,17 0 16,0 0-16,0 0 0,0-1 16,-18 1-16,18 0 0,18-17 15,-18 16-15,17 19 16,-17-36-16,18 1 16,-18 16-16,17-16 0,-17-1 15,0 0-15,0 1 0,0 17 16,0-18-16,0 0 0,0 18 15,18-18-15,-18 18 16,0-18-16,0 1 0,0-1 16,0 18-16,0-18 0,0 0 15,0 1-15,18 34 16,-18-34-16,17-19 0,-17 19 16,0-1-16,18 35 15,0-34-15,-18-1 16,0 0-16,0 0 0,17 1 15,-17-1-15,0 0 0,0 1 16,0-1-16,0 0 0,0 0 16,0 1-16,0-1 0,0 0 15,0-17-15,0 0 0,18 17 16,-18 0-16,0-17 0,18 17 16,-18 0-16,0-17 15,0 17-15,0 0 0,0-17 16,0 35-1,0-35-15,0 17 0,17-17 16,-17-1-16,0 1 0,0-1 16,0 1-1,0 0-15,0-1 0,0 1 16,0 17 0,-17-17-16,17 0 0,0-1 0,0 1 15,0 0-15,0-1 16,0 1-16,0-1 0,17-17 15,-17 18-15,0 0 16,0-1 15,0 1 1,18 0-1,-1-18 16,1 17-16,0-17-15,-1 0-1,1 0-15,0 0 0,-1 0 0,19 0 16,-19 0-16,1 0 15,17 0-15,-17 0 0,-1 0 16,19 0-16,-19 0 0,1 0 16,17 0-16,-17 0 15,0 0-15,34 0 16,-34 0-16,17 0 0,-17 0 16,0 0-16,17 0 0,-17 0 15,17 0-15,18 0 16,-36 0-16,19 0 0,-1 0 15,0 0-15,-17-17 16,17 17-16,0 0 0,18-18 16,-17 18-16,-1 0 15,-17 0-15,17-18 0,0 18 16,-17 0-16,17 0 0,-17 0 16,17 0-16,-17 0 0,17 0 15,0 0-15,0 0 0,1 0 16,-1 0-16,0-17 15,0 17-15,1 0 0,-1 0 16,36 0 0,-36 17-16,35-17 15,-34 0-15,-1 0 0,0 0 16,1 0-16,-1 0 0,0 0 16,0 0-16,1 0 0,-1-17 15,-17 17-15,17 0 0,0 0 16,0 0-16,1 0 15,-1 0-15,-17 0 0,17 0 16,0 0-16,0 0 0,1 0 16,-19 0-16,19 0 0,-19 0 15,19 0-15,-19 0 16,18 0-16,-17 0 0,17 0 0,-17 0 16,17 0-16,18 0 15,-18 0-15,-17 0 16,70 0-1,-70 0-15,17 0 0,1 0 16,-19 0-16,18 0 0,-17 0 16,17 17-16,-17-17 0,0 0 15,-1 0-15,19 0 16,-19 0-16,1 0 16,-1 0-16,1 0 0,0 0 15,-1 0 63,1 0-62,0 0 0,-1 0 15,1 0-16,0 0-15,-1 0 32,1 0-32,-1 0 15,-17-17-15,18 17 16,0 0 0,-1 0 15,-17-18 0,0 0-15,0 1-1,0-1 1,0 1-16,0-1 0,-17 0 16,17 1-16,0-19 0,0 19 15,0-1-15,0-17 16,0-1-16,0 19 0,0-18 15,0-1-15,0 1 0,0 17 16,0-17-16,0-53 16,0 53-1,0-1-15,0-34 16,0 35-16,0-1 0,-18 1 16,18 0-16,0 17 0,0-35 15,0 35 1,0-17-16,0 18 0,-18-1 0,18-35 31,0 18-31,0 17 0,0-17 0,0 0 16,0-1-16,0 1 0,0 17 15,0-17-15,0 0 0,0 0 16,0 17-16,0-17 0,0-1 16,0 19-16,0-19 15,18 1-15,-18 0 0,0 0 16,0-1-16,0 1 0,0 0 15,0-1-15,0 1 0,0 0 16,0 0-16,0-1 0,0 1 16,0 0-16,0-36 15,-18 36 1,18 0-16,0 17 0,0-53 16,0 36-1,0 0-15,0-18 0,0 18 0,0-36 16,0 36-1,0 17-15,0-17 0,0-36 16,18 19 0,-18 16-16,0 1 0,18-36 15,-18 18 1,0 18-16,0 0 0,0-18 0,-18 35 16,18-35-1,0 36-15,0-1 0,0 1 16,0-19-16,0-34 15,18 52-15,-18-52 16,0 34 0,0 19-16,0-19 0,0 19 15,0-1-15,0 0 16,0 1 0,0-1-16,0 0 15,0 1-15,0-1 16,0 1-16,0-1 0,0 0 15,0 1-15,0-1 16,0 0-16,0 1 16,0-1 15,17 18-31,-17-18 0,18 1 16,-18-1-1,18 18 1,-18-17-1,0-1 32,-18 18 63,0 0-95,-17-18 1,17 18-16,1 0 0,-18 0 0,17 0 16,-17 0-16,-18 0 15,35 0-15,0 18 16,-52-18-1,17 0 1,-18 0 0,1 0-1,17 0 1,0 0-16,18 18 16,17-18-16,0 0 15,1-18-15,-1 18 31,-17-18-15,17 18-16,1 0 0,-1 0 16,0 0-16,-17 0 0,17 0 15,-17 0-15,18 0 0,-19 18 16,1-18-16,17 0 16,-17 0-16,0 0 0,17 0 15,-35 0 1,36 0-16,-1 0 0,0 0 0,1 18 15,-19-18-15,19 0 16,-1 0-16,-17 0 0,0 0 0,17 0 16,-53 17-1,36-17-15,-18 0 0,18 18 16,-18-18-16,18 0 0,-53 17 16,35 1-16,17-18 15,1 18-15,0-18 0,-1 0 16,19 0-16,-18 0 15,-1 0-15,19 0 0,-1 0 16,-17 0-16,-1-18 0,1 18 16,18 0-16,-19 0 0,1 0 15,0 0-15,-1 0 16,1 0-16,18 0 0,-36 18 0,35-18 16,-106 17-1,89-17-15,18 0 16,-19 18-16,-17-18 15,36 0-15,-1 0 0,0 0 16,1 0-16,-1-18 16,1 18-16,-1 0 0,-17-17 15,17 17-15,0 0 0,1 0 16,-1 0-16,0 0 16,1 0-16,-1 0 0,1 0 0,-1 0 15,0 0 1,-17-18-1,17 18-15,1-18 0,-19 18 16,19 0-16,-1 0 0,-17 0 16,17 0-16,1 0 0,-1 0 15,0 0-15,18 18 0,18 0 16</inkml:trace>
  <inkml:trace contextRef="#ctx0" brushRef="#br4" timeOffset="125415.24">2364 8290 0,'-18'0'0,"18"-17"15,0-1 17,18 18 15,17 0-47,-17 0 15,-1 0-15,18 0 0,1 0 16,34 0-1,-17 0-15,0 0 0,0 0 16,0 0-16,0 0 0,0 0 16,0 0-16,0 0 0,0 0 15,35 18 1,-35-18-16,0 17 0,-18-17 0,18 0 16,0 0-16,53 18 15,-71-18-15,18 0 16,0 0-16,-18 0 0,18 0 15,0 0-15,-18 0 0,0 0 16,18 0-16,-18 0 0,-17 0 16,88 18-1,-71-18-15,1 0 16,-1 0-16,0-18 0,0 18 16,54 0-1,-72 0-15,18 0 0,1 18 16,-1-18-16,0 0 0,1 0 15,34-18 1,-52 18-16,17-18 0,-17 18 16,-1-17-16,1 17 0,0 0 15,-1 0 1,1 0 0,0-18-1,-1 18-15,54-18 16,-54 18-1,1 0-15,17 0 0,-17-17 16,0 17-16,17 0 16,-18 0-16,1 0 0,0 0 15,17 0-15,-17-18 0,17 18 16,-17 0-16,-1 0 0,1 0 16,17 0-1,-17 0-15,-1 18 0,1-18 0,0 0 16,-1 17-16,1-17 15,0 0-15,-1 0 16,1 0-16,-18-17 16,-18 17-1,18-18-15,-17 18 16,-1-18 0</inkml:trace>
  <inkml:trace contextRef="#ctx0" brushRef="#br4" timeOffset="125500.97">5256 8184 0,'0'0'16,"0"-17"-16,-17 17 0,17-18 16</inkml:trace>
  <inkml:trace contextRef="#ctx0" brushRef="#br4" timeOffset="125682.95">5256 8184 0,'-35'-17'16,"70"34"-16,-88-34 62,53 34-46,18-17 15,-18 18-31</inkml:trace>
  <inkml:trace contextRef="#ctx0" brushRef="#br4" timeOffset="126489.1">5239 8202 0,'-18'0'15,"18"18"1,0-1-16,0 19 15,0-19-15,0 19 16,0-19-16,18 18 0,-1 36 16,-17-18-1,0-18-15,18 18 0,-18-18 16,18 124 0,-18-124-16,17 18 0,-17-17 15,18 87 1,-18-88-16,0 1 0,0 17 15,0-18-15,0 18 0,0-18 16,0 0-16,0 18 16,0 18-16,0-54 15,0 19-15,0-1 0,0 18 16,0-18-16,0 0 16,0 1-16,0 17 0,0-18 15,0 0-15,-18 89 16,18-89-16,-17-17 15,17 52 1,-18-17-16,18-18 0,0 18 16,-18-17-16,18 16 0,0-16 15,0 17-15,0-18 16,0 18-16,0-18 0,0 0 16,0 54-1,0-54-15,0-17 0,0 17 0,0 35 16,-17-34-16,17-1 15,0 0-15,0 0 0,-18 1 16,18 52 0,0-70-16,0 17 0,0 0 15,0 53 1,0-70-16,0 53 16,18-54-16,-18 18 15,0-17-15,0 0 0,0 17 16,17 18-1,-17-35-15,0-1 0,0 1 16,0-1-16,0 1 16,18-18-16,-18 18 15,0-1 17,0 1-17</inkml:trace>
  <inkml:trace contextRef="#ctx0" brushRef="#br4" timeOffset="126673.09">5327 11624 0,'0'0'16,"-18"18"-16,18-1 0,0 1 0,0 0 15,0-1-15,0 1 32,0 0-32</inkml:trace>
  <inkml:trace contextRef="#ctx0" brushRef="#br4" timeOffset="134373.07">88 4286 0,'0'0'16,"-17"18"-16,-1-18 0,0 0 15,1 0 1,34 0 0,54 0-1,-36 0 1,18 0-16,0 0 0,0 0 16,0 0-16,0 0 0,0 0 15,-18 0-15,35 0 16,-52 0-16,0 0 0,-1 18 15,1-18 1,-36 0 0</inkml:trace>
  <inkml:trace contextRef="#ctx0" brushRef="#br4" timeOffset="134675.88">406 4092 0,'0'0'0,"17"18"31,19 0-15,-1-1-16,0 1 0,18-1 16,71 54-1,-89-53-15,35 17 16,-34-17-16,-19-18 0,1 17 15,-18 1-15,0-1 0,0 1 16,0 0-16,-18-1 16,1 1-16,-19 0 0,19-1 15,-36 19-15,18-19 16,17 1-16,0-1 0,18 1 16,-17-18-16,17 18 0</inkml:trace>
  <inkml:trace contextRef="#ctx0" brushRef="#br0" timeOffset="164236.92">5856 5433 0,'0'-18'0,"0"36"0,-18-36 16,18 1-1,-17 17-15,34 0 16,36 0 0,0 0-1,0 17-15,0-17 16,18 0-16,17 18 0,18-18 16,0 0-16,17-18 0,1 18 15,17-17-15,-36 17 0,-16 0 16,-1-18-16,-18 18 15,-17 0-15,-17 0 0,17 0 0,-36 0 16,1-18-16,-1 18 16</inkml:trace>
  <inkml:trace contextRef="#ctx0" brushRef="#br0" timeOffset="165600.15">6209 11024 0,'-18'0'16,"36"0"31,0 0-47,123 0 15,-53 0-15,0-17 16,247-19 0,-123 36-1,-124 0-15,0 0 0,142 0 16,-89 18-1,-124-18 1</inkml:trace>
  <inkml:trace contextRef="#ctx0" brushRef="#br4" timeOffset="201857.54">20567 6473 0,'0'-17'16,"18"17"-16,-18-18 15,-18 18 1,0-17-1,-17 17 1,0-18-16,-1 18 16,-16 0-16,-142 0 15,123 0 1,-17 0-16,17 0 0,-17-18 16,0 18-16,17 0 0,-17 0 15,0 0-15,0 0 0,0 0 16,17 0-16,0 18 0,1-18 15,17 18-15,0-18 0,18 17 16,-1 1-16,-16-1 16,34 1-16,-17 0 15,17-1-15,0-17 0,1 18 16,17 0-16,-18-1 0,0-17 16,18 36-16,0-19 15,0 1 1,0 0-16,0-1 15,0 1-15,18 17 0,-18-17 16,18 17-16,-18 0 16,17 1-16,-17 16 0,0-16 0,18-1 15,-18 0-15,0 1 16,18-1-16,-18 0 0,0 0 16,0 1-16,0-1 0,0 0 15,17-17-15,-17 17 0,0-17 16,18-1-16,-18 1 15,18-18 1,-18 18-16,17-18 16,1 0-16,-1 0 0,1 0 15,0-18-15,-1 18 0,19 0 16,-1-18-16,0 18 16,-17 0-16,17 0 0,0 0 15,1 0-15,-1 0 16,18 0-16,-18 0 0,0 0 15,18 0-15,0 0 0,-17 0 16,16 0-16,1 0 0,-17 0 16,17 0-16,-18 0 0,18 0 15,-18 0-15,18 18 16,0-18-16,-18 0 0,18 0 16,0 0-16,-18 0 0,18 0 15,-18-18-15,1 18 0,-1 0 16,0 0-16,1 0 0,-1 0 15,0 0-15,0 0 0,1 0 16,17 18-16,-18-18 16,0 0-16,0 0 0,1 0 15,-1 0-15,-17 0 16,17 18-16,0-18 0,0 0 0,1 0 16,34 0-16,-17 0 15,35 0 1,-52 0-16,-1 17 0,0-17 15,1 0-15,-1 0 0,0 0 16,0 0-16,1 0 0,87 18 31,106-18-15,-70 0 0,-18 0-1,-88 0 1,-18 0-16,18 0 0,0 0 15,-17 0-15,16 0 0,1 0 16,36 0-16,-54 0 16,0 0-16,0 0 0,1 0 15,-19 0-15,1 18 0,0-18 16,-1 0-16,1 0 0,17 0 16,-17 0-16,-1 0 15,1 0-15,0 0 0,-1 0 16,-17-18 31,-17-17-32,17-1-15,0 1 16,-18 0-16,18 0 16,0-1-16,0-17 0,0 18 15,0-18-15,0 18 0,0-18 16,0 18-16,18-18 0,-18 18 15,0-1-15,0 1 16,0 0-16,17-1 0,-17 19 16,0-18-16,0 17 0,0 0 15,0-17-15,0 17 0,0 1 16,0-1-16,-17 0 0,17 1 16,0-1-16,-18 18 15,0 0 1,1 0-16,-1 0 15,1 18-15,-19-18 0,-17 0 16,0 0-16,-17 0 0,-89-18 16,53 0-1,0 1-15,-35 17 16,0-18-16,0 1 0,0 17 0,35 0 16,0-18-16,18 18 0,18 0 15,17 0-15,-18 18 16,18-18-16,0-18 0,18 18 0,0 0 15,-18-18-15,35 18 16,-17-17-16</inkml:trace>
  <inkml:trace contextRef="#ctx0" brushRef="#br4" timeOffset="202898.81">20884 4568 0,'-17'0'0,"17"-17"16,17 34 46,-17 1-62,0 35 16,0-35-16,-17 123 15,17-88 1,0 70-16,0-70 16,0 35-16,-18-17 0,18-1 15,0 19-15,0 158 16,0-89 0,0-70-16,0 1 15,-17-19-15,17 1 0,-18 123 16,18-141-1,0-18-15,0 0 0,0 53 16,18-70 0,-1-36-1,-17-17 1</inkml:trace>
  <inkml:trace contextRef="#ctx0" brushRef="#br4" timeOffset="203316.92">20514 4851 0,'0'0'0,"18"-18"16,17 0-1,-17-17-15,17 18 16,0-19-16,0 19 16,-17-19-16,17 19 0,-17-19 15,17 19-15,1-19 0,16 1 16,-34 18-1,0-1-15,-18 0 0,17 18 0,-17 18 16,18 17 0,0 0-16,-1-17 15,1 17-15,17 18 16,-17-17-16,-1-19 0,1 19 16,0-19-16,17 1 0,0 35 15</inkml:trace>
  <inkml:trace contextRef="#ctx0" brushRef="#br4" timeOffset="205173.11">19315 12083 0,'0'-18'16,"0"0"-1,0 1 1,0 34-1,17 36 1,1-17-16,17 87 16,-17-88-1,-18 18-15,0 0 0,17 0 16,-17 0-16,-17 88 16,17-53-1,17-52-15,1 16 16,0-34-16,-1 17 15,1-17-15,0 0 16,-1-18-16,1 17 0,17-17 16,-17 18-16,17-18 0,0 0 15,1 0-15,-1 0 0,18 0 16,-18 0-16,18 0 0,-18 0 16,18 0-16,0 0 0,0 0 15,18 0-15,-18 0 16,-1 18-16,19-18 0,-18 0 15,17 0-15,1 0 0,0 0 16,-1 0-16,1 0 0,-1 0 16,-17 0-16,18 0 15,-18 0-15,17 0 0,1 0 16,-1 0-16,-17 0 0,18 0 16,-1 0-16,19 0 0,-19 0 15,1 0-15,-1 0 0,1 0 16,-1 0-16,36 0 15,-53 17-15,0-17 16,0 0-16,0 0 0,17 18 16,-17-18-16,0 0 0,0 0 15,18 0-15,-18 0 0,0 0 16,-1 0-16,1 0 0,0 0 16,0 0-16,0 0 15,-18 0-15,18 0 0,0 0 16,0 0-16,-18 0 0,1-18 15,-1 18-15,0 0 0,-17-17 16,0 17-16,-1 0 16,1 0 15,-1 0-15,1 0-16,0-18 15,-1 18-15,1-18 16,-18 1-1,18-1-15,-18-35 16,0 35-16,0-17 16,0-18-16,-18 18 0,18-18 15,0 0-15,-18 18 0,18-18 16,0 18-16,-17-1 0,17 1 16,0 0-16,0 17 15,0-17-15,0 17 0,0-17 16,0 17-16,0-17 0,17 17 15,-17 1-15,0-1 0,18 1 16,-18-1-16,0 0 16,-18 18-1,1 0 1,-19 0-16,19 18 16,-18-18-16,-1 0 0,1 0 15,-18 0-15,0 18 0,-17-18 16,-1 0-16,-17 0 15,0 0-15,-1 0 0,-16 0 16,-1 0-16,18-18 0,-1 18 16,1 0-16,0 0 0,-18 0 15,18-18-15,0 18 0,-18-17 16,0 17-16,0-18 16,-17 18-16,-1 0 0,1 0 0,-18 0 15,-283 35 1,283-17-16,18 0 15,-18 17-15,17-18 16,-17 1-16,0 17 0,18-17 0,-1 0 16,18-18-16,0 17 15,36-17-15,-1 0 16,18-17-16,36 17 0,-1 0 0,53 0 16</inkml:trace>
  <inkml:trace contextRef="#ctx0" brushRef="#br4" timeOffset="205947.76">21061 10495 0,'0'-17'15,"0"34"17,0 18-17,17 1-15,-17 17 0,0 0 16,0-1-16,18 19 0,-18 0 15,0 17-15,0-18 0,0 19 16,18-1-16,-18-18 0,17 71 16,-17-88-1,18 53 1,-18-71-16,18 1 0,-18-19 16,0 1-16,0 0 0,0-1 15,0-34 1,0-1-16</inkml:trace>
  <inkml:trace contextRef="#ctx0" brushRef="#br4" timeOffset="206336.24">20884 10760 0,'0'0'0,"0"-18"0,-17 18 16,17-18 0,17 1-1,1-1 1,-18 1-16,18-1 0,-1-17 15,19 17-15,-19-17 0,1-1 16,0 1-16,17 0 16,-18 0-16,1-1 0,0 19 0,-18-1 15,17 0 1,1 36-16,0 35 16,17 35-1,0-53-15,18 36 16,0 0-1,-18-36-15</inkml:trace>
  <inkml:trace contextRef="#ctx0" brushRef="#br4" timeOffset="213643.39">24536 11942 0,'0'-18'16,"0"36"-16,-18-36 16,-52 18-1,34 18 1,1-1-16,-18-17 0,-18 18 15,-52 17 1,52-17-16,-17-18 0,0 17 0,18 1 16,-19-18-16,36 18 15,-123 17 1,141-35-16,-1 18 0,1-1 16,18 1-16,-1-18 0,18 17 15,0 1-15,0 0 16,35 35-1,-17-36-15,-18 19 0,17-19 16,1 19-16,0-1 0,-18 0 16,17 0-16,-17 1 0,0 34 15,0-17-15,0-18 16,0 1-16,18-1 0,-18 0 16,18 0-16,-18-17 15,17 17-15,1-17 0,0 0 16,-1-1-16,1 1 0,-1 0 15,1-18-15,17 17 0,1-17 16,17 18-16,-18-18 16,0 18-16,18-18 0,0 0 0,0 0 15,17 0-15,1 17 16,17-17-16,0 18 16,1-18-16,16 0 0,1 17 15,0-17-15,18 18 0,-19-18 16,19 18-16,-1-18 0,1 17 15,-1-17-15,1 0 0,-1 0 16,1 18-16,-1-18 0,1 0 16,-19-18-16,125 1 15,-36-1-15,-106 18 16,35-18-16,-70 18 16,0 0-16,-17 0 15,17-17-15,-1 17 0,-16 0 16,17 0-16,-18 0 0,18 0 15,-18 0-15,71-18 16,-88 18 0,-1 0-16,1 0 0,-18-17 15,17 17-15,1 0 0,0 0 16,-1 0-16,1 0 16,-18-18-16,0 0 15,18 1 1,-18-1-1,0 0-15,0 1 0,0-1 16,17-17-16,-17-1 0,0 1 16,18 0-16,-18-18 0,0 0 15,0 0-15,0 0 0,0-17 16,0 17-16,0-18 16,0 18-16,0 0 0,-18 18 15,18 0-15,0 17 0,-17 1 16,17-1-16,-18 18 15,0 18 17,1-18-17,-1 0-15,-17 0 16,0 17-16,-36-17 0,0 0 16,-17 0-16,-18 0 15,1 0-15,-37 0 0,19 0 16,-36-17-16,1 17 0,-1-18 15,-18 18-15,1 0 0,17-18 16,0 18-16,36 0 0,0 0 16,17 0-16,0 0 0,-106 53 15</inkml:trace>
  <inkml:trace contextRef="#ctx0" brushRef="#br4" timeOffset="-214634.57">23160 6615 0,'18'0'16,"-36"0"-16,36 17 15,-18 71 17,0-35-32,0 18 0,0-1 15,0 1-15,0-18 0,0 17 16,0-17-16,-18 0 0,18 0 15,0 0-15,0-18 0,18 1 16,-18-19-16,17 19 16,1-19-16,-1-17 0,36 18 15,0 0-15,0-18 16,0 17-16,18-17 16,-1 0-16,36 0 0,0 18 0,17-18 15,1 0-15,17 0 16,18 0-16,-1-18 0,1 1 15,35-1-15,-35 0 0,17 1 16,-17 17-16,-18-18 0,0 0 16,-17 18-16,17-17 0,-35 17 15,17 0-15,-17-18 16,0 18-16,0 0 0,-18 0 16,0 0-16,-17-18 0,-18 18 15,-1 0-15,1 0 0,-35 0 16,17 0-16,-35-17 0,-17 17 31,-1-18-15,0 18-16,18-17 0,18-1 31,53-17-15,-54 17-1,1 0-15,0-17 0,-18 17 16,17-17-16,-17 17 15,18-17-15,-18-18 0,0 18 0,0-18 16,0 18-16,17-18 0,-17 0 16,0 0-16,0 0 0,-17 0 15,17 0-15,-18 0 16,18 18-16,0 0 0,0 17 16,-17 1-16,17-1 0,-18 18 15,0 0 1,1 0-1,-36 18 1,17-18-16,-17 17 0,-17-17 16,-36 0-16,0 0 0,-17 0 15,-18 0-15,-18 0 0,-35 0 16,-18 0-16,18 0 0,-458 0 16,458 0-1,-18 18-15,-123-18 16,194 17-16,0 1 15,17 0-15,18 17 0,18-17 16,17 17-16,19 0 0</inkml:trace>
  <inkml:trace contextRef="#ctx0" brushRef="#br4" timeOffset="-210219.15">30498 12136 0,'35'0'16,"-17"0"-16,-1 0 15,1 0-15,-18-18 16,-18 18 15,-17 0-15,0 0-16,17 18 15,-35-18-15,18 0 0,-18 0 16,-18 0-16,1 0 0,-1 0 16,-17 0-16,0 0 0,-18 0 15,18 0-15,-18 0 0,18 0 16,-18 0-16,0-18 0,0 18 15,18 0-15,-18-18 16,36 18-16,-18 0 0,35 0 16,0 0-16,0 0 0,-18 18 15,54-18-15,-1 0 16,0 18-16,18-1 16,-17 1-1,17-1-15,-18 1 16,0-18-16,1 0 15,-1 0-15,0 0 16,18 18 15,18-1-31,-18 1 0,0 0 16,18 17-16,-1-17 16,-17 17-16,18 0 0,0 0 0,-18 1 15,0-1-15,17 0 16,-17 18-16,0-18 0,0-17 0,0 17 15,0 1-15,0-19 16,0 19-16,0-19 0,18 1 16,-18-1-16,0 1 15,18 17 1,-1-17-16,18 0 16,-17-1-1,0-17-15,17 18 0,-17-18 16,17 18-16,0-18 0,18 17 15,0-17-15,0 0 0,0 18 16,17-18-16,1 18 16,0-18-16,-1 17 0,1-17 15,17 0-15,0 18 0,18-18 16,-18 0-16,0 0 0,0 0 16,-17 0-16,17-18 0,0 18 15,-17 0-15,17 0 16,-17 0-16,-1 0 0,18 18 15,-17-18-15,17 17 0,-17 1 16,17-18-16,-17 18 0,17-1 16,-18-17-16,1 18 0,-18-18 15,0 18-15,17-18 16,-17 0-16,0 17 0,0-17 16,-18 0-16,18 0 0,-18 0 15,-17 0-15,17-17 0,-17 17 16,0-53-1,-18 35-15,0 0 0,0 1 16,0-1-16,0 1 16,0-1-16,0-17 0,0 17 15,0 0-15,0 1 0,0-19 16,17 1-16,-17 17 0,18-34 16,0 16-16,-18-17 0,17 0 15,1 1-15,-1-19 0,1 18 16,-18-17-16,18 17 15,-18-18-15,-18 36 0,18-1 16,0 1-16,-18 35 0,18-17 16,-17 17-16,-1 0 15,18 17 1,-17 1 0,-1-18-1,0 0-15,1 0 16,-19 17-16,1-17 15,-18 0-15,0 0 0,-17 0 16,-89 0-16,53 0 16,-17-17-16,-18 17 0,-1 0 15,1 0-15,-17 0 0,16 0 16,-16 17-16</inkml:trace>
  <inkml:trace contextRef="#ctx0" brushRef="#br4" timeOffset="-208284.14">28434 7408 0,'-18'-17'0,"36"34"0,-53-34 15,17 17 1,53 0 0,1 0-1,-1 0-15,0 0 0,18 0 16,0 17-16,0-17 0,17 0 15,1 0-15,17 0 16,0 0-16,1 0 0,16 18 16,19-18-16,-1 0 0,1 18 15,17-18-15,0 0 0,18 0 16,-18 0-16,18 0 16,-1-18-16,1 18 0,-18 0 15,194 18 1,-229-1-16,88-17 15,-158 0-15,-1 0 16,-18 0-16,1 0 0,-18-17 16,0-1-1,-18-17 1,1 17 0,17 0-16,-18 1 0,1-18 15,17 17-15,-18-17 0,18-1 16,0-17-16,0 0 15,0 1-15,18-1 0,-18 0 16,17-18-16,1 18 16,-18 0-16,0 0 0,0 18 0,0 0 15,0 0-15,0-1 0,0 19 16,0-19-16,0 19 0,0-1 16,-18 0-1,18 36 16,-17-18-31,-1 0 16,-53 0 0,36 18-16,-18-18 0,0 0 0,-17 0 15,-1 0-15,-17 0 16,0-18-16,-36 18 16,1-18-16,-1 18 0,-34-17 0,16-1 15,-16 18-15,-1 0 0,0 0 16,0 0-16,1 0 0,-1 0 15,18 0-15,17 18 16,1-18-16,17 0 0,0 0 16,0 0-16,36 17 0,-18-17 15,17 0-15,18 0 0,0 0 16,-35 18 0,70 0-16,18-1 15,18-17-15,0 36 16,-1-19-1,-17 1 1,18-18-16,-18 18 16,-18 17-1,18-17 1,0 52-16,0-17 16,18 0-16,-18 17 15,18 1-15,17 0 0,0 17 0,0-18 16,1 1-16,17-1 15,-18-17-15</inkml:trace>
  <inkml:trace contextRef="#ctx0" brushRef="#br1" timeOffset="-196521.75">29827 9384 0,'0'0'0,"18"0"172,-18-18-172,18 18 94,-36 0-48,18-17 1,0-1 47,-18 18-78,18-18-16,0 1 0,-17-1 15,-1 18 1,0 0 0,1-18-1,-1 18-15,1 0 16,-1 0-16,0 0 15,1 0-15,-19 0 16,1 0 0,-18 0-1,36 18-15,-1-18 16,0 0-16,1 0 0,-1 18 0,0-18 16,1 17-16,-19 1 15,19-18-15,-1 18 16,0-1-16,1-17 0,17 18 15,-18 0-15,18-1 0,-17 1 16,17-1 0,0 1-1,0 0-15,0-1 16,0 1 0,0 0-16,0-1 0,0 1 15,0 0-15,17-1 16,-17 1-1,18-18-15,-1 17 0,1-17 16,0 18-16,-1-18 16,19 18-1,-19-1-15,1-17 16,0 18 0,-1-18-16,1 0 15,0 0-15,-1 0 16,18 18-1,-17-18-15,0 0 16,-1 0-16,1 0 0,17 0 31,-17 0-31,0 0 16,-18-18 0,17 18-16,1-18 15,-1 18 1,1-17-1,0-1 1,-1 0 0,1 1-1,-18-1-15,18-17 16,-18 17 0,0 1-1,0-1-15,0 0 0,0 1 16,0-1-16,0 0 15,-18-17 1,18 18-16,0-1 16,-18 0-16,18 1 15,-17-1-15,-1 0 16,-17-17 0,17 17-16,1 18 15,-19 0 1,1 0-16,17 18 0,1 0 15,-1-1-15,0 1 0,1 0 16</inkml:trace>
  <inkml:trace contextRef="#ctx0" brushRef="#br1" timeOffset="-194252.31">212 7003 0,'0'0'15,"0"17"-15,0 1 16,0 35-1,0-36-15,17 19 0,-17-1 16,18 18-16,0-18 0,17 18 16,-17 0-16,17 0 0,0 0 15,0-18-15,18 18 0,-17-18 16,16 1-16,-16-1 16,17 0-16,-18 0 0,0-17 15,-17 0-15,17-1 0,-17 1 16,-1 0-1,-52-18 1,17 0 0</inkml:trace>
  <inkml:trace contextRef="#ctx0" brushRef="#br1" timeOffset="-193912.91">388 7761 0,'0'0'16,"0"18"-16,0-1 15,35 19 1,1-19-16,-19 1 0,19 0 16,-1-1-16,0-17 0,0 18 15,1 0-15,-1-18 0,-17 17 16,-1-17-16,1 0 0,-1 0 15,1-17-15,0-1 16,-18 0-16,17 1 0,1-1 0,-18-17 16,18-36-1,-18 36-15,0 0 0,17-1 16,-17 19-16,0-1 0,-17 0 16,17 1-16,0-1 0,0 0 15,0 1-15,0-1 16,17 1-16,-17-1 15</inkml:trace>
  <inkml:trace contextRef="#ctx0" brushRef="#br2" timeOffset="-185070.82">30127 9349 0,'18'0'16,"-18"-18"15,18 18-15,-1 0 15,-17-18 0,-17 18-15,17-17 0,-18 17-1,0 0 1,1 0-1,-1 0 1,0 0 0,-17 0-1,17 0-15,-17 0 16,17 0 0,1 0-16,-1 0 0,1 17 15,-1-17-15,0 0 16,1 18-1,-1-18 1,18 18 0,-18-1-1,1 1-15,-1-18 0,18 18 16,-18-1-16,18 1 0,-17-1 16,17 19-1,0-19-15,0 19 16,0-19-1,17 1-15,-17 0 0,18-1 16,-18 1-16,35 17 16,-17-17-1,0-1-15,-1 1 16,1 0 0,0-1-16,-1 1 0,1 0 15,17-1 1,-17 1-16,-1-18 0,1 0 15,0 0-15,-1 0 0,19 0 16,-19 0-16,1 0 0,17 0 16,-17-18-16,17 18 0,-17-17 15,-1 17-15,1-18 16,0 0-16,-1 1 0,-17-1 16,18 0-16,0-35 15,-18 36-15,0-18 0,17-1 16,-17 1-16,0 0 0,0 17 15,-17-17-15,17 17 0,-36-17 16,19 17-16,-1 1 16,-17-1-16,17 0 0,0 1 15,-17 17-15,18-18 0,-1 18 16,0 18 0,1-18-16,17 17 0</inkml:trace>
  <inkml:trace contextRef="#ctx0" brushRef="#br2" timeOffset="-184415.57">30551 9366 0,'0'-17'0,"17"-1"0,1 0 15,-1 1-15,36-54 16,-35 36-16,17 0 15,18-1-15,-17-17 0,16 0 16,1 1-16,0-1 0,0 0 16,0 0-16,0 0 0,-35 18 15,-1-1-15,1 19 16,-18-1-16,0 0 0,0 1 16,-18-1-1,1 18-15,-1 18 0,-35 17 16,35-35-1</inkml:trace>
  <inkml:trace contextRef="#ctx0" brushRef="#br2" timeOffset="-184024.57">30603 8837 0,'0'-18'16,"18"36"0,-18 0-1,0 17 1,-18-17-16,18 17 0,-17 18 15,-1 0-15,1 0 0,17 105 16,0-105 0,35 36-1,-18-54-15,1 0 0,0-17 0,17-1 16,53 1 0,-52-18-16,34-18 15,-17 1-15,-35-1 16,17 18-16,-17-18 0,-1 18 15</inkml:trace>
  <inkml:trace contextRef="#ctx0" brushRef="#br2" timeOffset="-181789.72">5750 7726 0,'0'-18'16,"0"1"-1,18-1-15,17 0 0,-17-17 0,17 17 16,18-17-16,0 0 0,0 0 16,0-1-16,17 1 0,-17-18 15,18 18-15,-18 0 16,-18-1-16,18 1 0,-35 17 16,-1 1-16,1 17 0,-36 0 15,18 17-15,-88 36 16</inkml:trace>
  <inkml:trace contextRef="#ctx0" brushRef="#br2" timeOffset="-181456.83">5821 7250 0,'0'0'15,"0"35"17,-53 35-32,35-17 15,1 0-15,-19 18 0,19-18 16,17 0-16,0 0 0,0-18 15,0 0-15,0-17 16,17-1-16,1 1 0,35 0 16,-35-1-16,17-17 15,18-17-15,-18 17 0,18-18 16,0 18-16,-18 0 16,0 0-16</inkml:trace>
  <inkml:trace contextRef="#ctx0" brushRef="#br3" timeOffset="-175851.88">29616 9807 0,'-18'-17'15,"0"17"1,18-18-16,-17 18 16,-1 18-1,1-18-15,-19 17 0,19 1 16,-1 0-16,-17-1 0,17 18 15,18-17-15,-18 17 0,18 18 16,0-17-16,18-1 0,17 18 16,1-18-16,-1-17 0,53 35 15,-35-53-15,0 0 16,0 0-16,0-18 0,0 0 16,-18-17-16,-17 0 0,-18-1 15,0 1-15,0 0 16,-18-18-16,0 18 0,-17-18 15,0 0-15,-53-18 16,52 36-16,-17 17 0,18 1 16,0 17-16,0 0 0,-1 0 15,19 35-15,17-17 16</inkml:trace>
  <inkml:trace contextRef="#ctx0" brushRef="#br3" timeOffset="-175306">28840 10866 0,'0'0'16,"17"0"0,19-53-1,-1 35 1,0-17-16,0-1 0,1-16 15,-1 16-15,0 1 0,0-18 16,1 18-16,-1-18 0,0 18 16,-17-18-16,17 35 15,-17-17-15,-1 17 16,1 0-16,-18 1 0,18-1 0,-18 1 16,-18 34-1</inkml:trace>
  <inkml:trace contextRef="#ctx0" brushRef="#br3" timeOffset="-175089.92">29157 10283 0,'0'0'15,"18"-17"-15,-1-1 0,1 1 16,17-1-16,-17 18 0,0-18 16,17 1-16,0 17 15,-17-18-15,-1 18 0,1 0 16,0 0-16,-18 18 0,17-1 15,-17 1-15,0 0 0,0 17 16,0-18-16,-17 19 0,17-19 16,17 1-16,-17 17 15,18-17-15,-18 0 0,18-18 16,-1 17-16,1-17 16</inkml:trace>
  <inkml:trace contextRef="#ctx0" brushRef="#br3" timeOffset="-174042.19">406 12577 0,'0'0'16,"-18"0"-16,0 0 15,18-36 1,18 19-16,0-19 16,-1 19-16,19-19 0,-19-16 15,19 16-15,-1 1 0,0 0 16,18-18-16,-18 17 16,1-16-16,-19 16 0,18-17 0,-17 18 15,0 0-15,-1 0 16,-17 17-16,0-17 0</inkml:trace>
  <inkml:trace contextRef="#ctx0" brushRef="#br3" timeOffset="-173800.04">617 11889 0,'18'-18'16,"-36"36"-16,54-54 0,-1 36 0,-17-17 0,17-1 15,0 0-15,0 1 0,1-1 16,-19 18-16,19 0 16,-19 0-16,1 35 15,-18 18 1,0 0-16,-18-17 0,18 16 0,-17-16 16,17 52-1,0-70-15,0 17 0,0 18 16</inkml:trace>
  <inkml:trace contextRef="#ctx0" brushRef="#br4" timeOffset="-158277.95">30145 9843 0,'0'0'15,"0"-18"-15,0 0 0,-18 18 16,18-17-16,-17 17 0,-1-18 15,0 0-15,-17 18 0,0-17 16,-1-1-16,19 18 16,-18 0-16,17 18 0,-17-1 15,17 19-15,0-1 0,1 0 16,34 89 0,1-89-16,17 0 15,1 0-15,-1-17 0,18 17 16,0-35-16,0 0 0,0 0 15,-1 0-15,72-53 16,-106 18 0,-18 18-16,17-19 0,-34-34 15,-1 34 1,0 1-16,-17 0 0,-18 0 0,18 17 16,-53-17-1,52 17-15,-34 18 16,52 0-16,18 18 15,18-1-15,-1-17 0</inkml:trace>
  <inkml:trace contextRef="#ctx0" brushRef="#br4" timeOffset="-157790.85">30551 10178 0,'0'0'0,"-18"-18"0,18 0 16,0 1-1,18 34 1,34 19-1,-16-19-15,17 19 0,0-19 16,17 18-16,-17 1 16,0 17-16,18-18 0,-19 0 15,19-17-15,-18 17 16,0-17-16,0-1 0,-18 1 0,-17 0 16,-1-18-16,1 0 15,-53 0 1,17-18-16,-17 18 0</inkml:trace>
  <inkml:trace contextRef="#ctx0" brushRef="#br4" timeOffset="-157454.45">30639 10513 0,'-18'0'16,"18"-18"-16,-18 18 0,18-17 15,-17-1-15,-1-17 0,1-1 16,-19-34 0,19 34-16,-1 1 0,0 0 0,18 0 15,-17 17-15,17-17 16,0 17-16,0 0 0,0 1 15,17 17-15,1 0 0,35 0 16,-18 0-16,18 0 0,18 0 16,52 17-1,1 19-15,-71-36 0,-18 17 16,0-17-16,0 18 16</inkml:trace>
  <inkml:trace contextRef="#ctx0" brushRef="#br4" timeOffset="-152498.21">5680 11853 0,'0'18'16,"17"0"-16,19-1 0,-19 19 15,19-1-15,16-18 0,1 19 16,0-1-16,0 0 0,0 1 16,-18-19-16,18 18 0,0-17 15,-17 17-15,-1-17 0,0 0 16,-17-18-16,-1 17 15,1-17-15,0 0 0,-36 0 16,-35 0 0</inkml:trace>
  <inkml:trace contextRef="#ctx0" brushRef="#br4" timeOffset="-152116.19">5768 12241 0,'0'0'0,"0"18"16,-18-18 0,18 18-16,0-36 31,0-17-16,0-36-15,-17 18 16,-1 18-16,0 0 0,-35-71 16,18 35-1,18 54 1,17-19-16,0 19 16,17 17-1,1 0-15,-1 0 16,54 0-16,-36 0 0,18 0 15,-18 0-15,54-18 16,-36 18-16,-18 0 16,0-17-16,-17 17 0,-18 17 15</inkml:trace>
  <inkml:trace contextRef="#ctx0" brushRef="#br2" timeOffset="-139021.32">1588 8343 0,'17'-17'16,"1"-19"-16,17 19 0,18-19 15,-18-17-15,18 18 0,0-18 0,0 18 16,18-18-16,-1 0 16,1 0-16,-1-17 0,18 17 15,-17 0-15,-18 18 0,0-1 16,-18 19-16,-17 17 0,-1-18 15,-17 36 1</inkml:trace>
  <inkml:trace contextRef="#ctx0" brushRef="#br2" timeOffset="-138684.34">1834 9119 0,'0'18'0,"36"-36"16,-19-17-1,1 0-15,17-1 0,36-69 16,-18 52-1,158-159 1,-17 53-16,-88 71 16,0 0-16,0 0 0,0 0 15,-18 17-15,0 0 0,-17 19 16,-18 16-16,-18 1 0,-17 35 16,-1-18-1,-52 36-15,17 17 0</inkml:trace>
  <inkml:trace contextRef="#ctx0" brushRef="#br2" timeOffset="-138318.71">1923 9772 0,'0'0'0,"-18"18"0,0-18 16,18 17-16,18-17 15,53-35 1,-36 17-16,0-17 16,36-18-16,-18 0 0,35-17 15,-18-1-15,142-141 16,-106 107-16,17-19 15,18 1-15,-17-1 0,17 1 16,0-1-16,0 1 0,-17 17 16,-1 0-16,1 18 0,-36 17 15,-18 18-15,-17 1 16,-17 34-16,-19 18 0,-34 0 16,-36 53-1</inkml:trace>
  <inkml:trace contextRef="#ctx0" brushRef="#br2" timeOffset="-137579.74">1799 10813 0,'-17'0'16,"17"-18"-1,17 18-15,-17-18 0,35 1 16,-17-19-16,35-16 16,0-1-16,17-18 0,19-17 15,17 0-15,-1-18 0,19-18 16,-1 1-16,18-1 16,18-17-16,0 0 0,0 0 0,17 18 15,-17-18-15,-18 17 16,0 1-16,-18 17 0,-17 18 15,-17 17-15,-19 18 0,-17 0 16,-18 36-16,-17-1 0,0 0 16,-18 36-1,-18 17 1,0-17-16,1-1 0,-1 19 16,-17-19-16</inkml:trace>
  <inkml:trace contextRef="#ctx0" brushRef="#br2" timeOffset="-137230.32">2434 11148 0,'0'0'0,"0"17"0,18 1 0,-1-18 16,107-70 0,-71 17-1,35-18-15,-17-17 0,17 0 16,0-1-16,18-16 0,17-1 16,1 0-16,-1-18 0,18-17 15,18 18-15,-18-1 0,0-17 16,18 35-16,106-105 15,-142 123-15,-35-1 16,1 37-16,16-37 16,-87 72-16,-53 34 15,-1 19-15</inkml:trace>
  <inkml:trace contextRef="#ctx0" brushRef="#br2" timeOffset="-136952.58">3316 11201 0,'35'-53'0,"-70"106"0,141-159 16,-35 18-16,17-18 0,247-247 15,53 18 1,-141 159 0,-141 87-16,0 1 15,123-71 1,-176 142 0</inkml:trace>
  <inkml:trace contextRef="#ctx0" brushRef="#br2" timeOffset="-136727.98">4286 11024 0,'0'0'16,"71"-70"-16,-18 17 15,-18 0-15,18 0 0,17-18 16,1 19-16,0-19 0,-1 18 16,-17 0-16,0 18 0,-18 17 15,-17 18-15,0 0 0</inkml:trace>
  <inkml:trace contextRef="#ctx0" brushRef="#br2" timeOffset="-136538.48">4727 11236 0,'71'-88'16,"-142"176"-16,195-247 0,-54 106 0,-17-17 16,0 17-16,0 0 0,-18 18 15,1 17-15,-19 0 0,-17 36 16</inkml:trace>
  <inkml:trace contextRef="#ctx0" brushRef="#br2" timeOffset="-136428.63">5221 10989 0,'71'-71'0,"-142"142"0,177-194 16</inkml:trace>
  <inkml:trace contextRef="#ctx0" brushRef="#br2" timeOffset="-135864.39">4128 8520 0,'-18'0'15</inkml:trace>
  <inkml:trace contextRef="#ctx0" brushRef="#br2" timeOffset="-135610.45">4128 8520 0,'0'0'16,"-71"-18"-16,89 18 0,-18-18 16,17 1-16,-17-1 0,18 0 15,0 1-15,-18-1 16,17 0-16,-17 1 0,18-1 16,-1 1-16,1-1 0,17-17 15,1-1-15,17 1 16,-1 0-16,19-18 0,0 0 0,17 0 15,-18 0-15,19 0 16,-19 0-16,1 0 0,-18 18 16,-1 0-16,1-18 15,-53 35-15</inkml:trace>
  <inkml:trace contextRef="#ctx0" brushRef="#br2" timeOffset="-134943.18">4392 8943 0,'88'-71'16,"-35"36"-16,18 0 16,-36 0-16,18-1 15,-35 1-15</inkml:trace>
  <inkml:trace contextRef="#ctx0" brushRef="#br2" timeOffset="-130727.49">9190 8096 0,'0'18'63,"0"17"-48,0 0-15,0 1 16,0-19-1,0 19-15,0-19 0,0 19 16,0-19-16,-18 18 0,18 1 16,0-1-16,0 0 15,-17 1-15,17-1 0,-18 0 16,18 0-16,0 1 0,-18-1 16,18-17-16,0 35 0,0-18 15,-17 0-15,17 0 0,0 1 16,0 34-16,0-35 15,0 1-15,0-1 16,0 18-16,0-18 0,-18 1 16,18-1-16,0 18 0,0-18 15,0 0-15,0 1 16,0-1-16,0 0 0,0 0 0,0 1 16,0-1-16,0 0 15,0 0-15,0 1 0,0 17 16,0-18-16,0 0 0,0 1 15,0 16-15,0-16 0,18-1 16,-18 0-16,0 1 0,0-1 16,17 53-1,-17-53-15,0 1 16,0-19-16,18 18 0,-18 1 16,0-1-16,0-17 0,0 17 15,0 0-15,0 1 0,18-1 16,-18 53-1,0-70-15,0-1 0,0 19 16,0-19-16,17 18 16,-17-17-16,0 17 0,0-17 15,0 17-15,18-17 0,-18 35 16,0-36 46,0 1 1,0 0-47,0-1-16,-18-17 78,36 0 15,0 0-61,17 0-1,-18 0-31,1 0 16,0 0-16,-1 0 0,1 0 0,0 0 15,-1 0-15,19 0 16,-19 0-16,1 0 0,17 0 15,-17 0-15,-1 18 16,1-18-16,17 0 0,1 18 16,-19-18-16,18 0 0,1 17 15,-1-17-15,0 0 16,1 18-16,17-18 0,-18 0 0,18 0 16,-18 0-16,0 18 0,18-18 15,35 17 1,-35-17-16,-17 18 0,-1-18 15,18 18-15,-18-18 0,18 0 16,0 17-16,-18-17 16,18 0-16,0 0 0,0 0 15,0 0-15,88 0 16,0 18 0,0-18-1,-106 0-15,54 0 16,-36 0-1,-18 0-15,0-18 0,0 18 16,1 0-16,-1 0 0,0-17 16,0 17-16,-17 0 0,0 0 15,-1 0-15,1 0 0,0 0 16,-1 0-16,1 0 31,17-36-15,-17 19-16,17-1 15,-17 18 1,-18-18-16,17 18 0,1 0 16,-18-17 46,18 17-46,-1 0 15,1 0 0,-18-18-15,18 18 0,-1-18 15,1 1-16,-18-1-15,18 0 16,-18 1-16,17-1 16,-17 1-16,0-19 0,0 19 15,18-89 1,-18 71-16,0-1 16,-35-122-1,17 105-15,18-18 0,0 18 16,0 0-16,0-70 15,-18 70-15,36-18 16,-18 1-16,0-1 0,18 1 16,-18-1-16,17-17 15,-17 17-15,18-17 0,-1 18 0,-17-1 16,0 0-16,18 1 16,-18-1-16,0 1 0,0 17 15,-18-18-15,18 1 0,0-1 16,-17-52-1,17 70-15,-18 0 0,18 18 0,-17-1 16,-1 1-16,18 17 16,-18 1-16,18-1 0,0 0 15,-17 18-15,17-17 0,17-1 47,1 1-31,0-1-1,-18 0-15,0 1 16,0-1-16,0 0 16,0 1-16,0-1 15,-18-17 1,18 0-16,-18 17 0,1 0 16,17 1-16,-18-1 0,0 0 15,1 1 1,-19-1-16,19 18 0,-18 0 0,-1 0 15,-17 0-15,0 0 0,0 0 16,-176 0 0,141 0-16,-124 18 15,106-1-15,1-17 16,-19 18-16,1-18 0,-1 18 16,1-1-16,-1-17 15,1 18-15,-1-18 0,19 0 0,16 0 16,1 0-16,18 0 15,17-18-15,17 18 0,1 0 16,17-17-16,1 17 0,34 17 16,19 19 15</inkml:trace>
  <inkml:trace contextRef="#ctx0" brushRef="#br2" timeOffset="-130293.85">9066 8872 0,'0'0'0,"18"0"0,53-35 16,-18 0 0,17-18-16,1 0 0,17-18 15,-18 19-15,19-19 0,-1 0 16,0 1-16,0-1 0,0 1 16,1 17-16,-19 18 0,1-1 15,-36 19-15,0-1 16,-17 18-16,-18 18 0</inkml:trace>
  <inkml:trace contextRef="#ctx0" brushRef="#br2" timeOffset="-130035.63">9296 9454 0,'53'-17'16,"-18"-18"-16,0-18 0,36 0 16,-18-18-16,35 1 0,0-1 15,0-17-15,18 0 0,0-1 16,17 1-16,1 0 0,-1 0 16,1 0-16,-18 17 0,-18 1 15,0 17-15,-17 17 16,-36 1-16,-18 53 15</inkml:trace>
  <inkml:trace contextRef="#ctx0" brushRef="#br2" timeOffset="-129798">9366 10248 0,'53'0'15,"-106"0"-15,177-17 0,-71-36 0,35-36 0,0 1 16,265-247 0,-230 229-16,142-141 15,-124 124 1,0 17-16,0 0 0,0 0 0,-17 18 16,-18 18-16,-1-1 15,-34 18-15,0 36 0,-54-1 16,-17 36-16</inkml:trace>
  <inkml:trace contextRef="#ctx0" brushRef="#br2" timeOffset="-129587.44">10054 10354 0,'0'0'15,"35"18"-15,1-18 0,17-36 16,0 1-16,17-35 0,107-89 31,-89 53-31,18 0 0,-1 0 0,1 0 16,0 18-16,18-18 0,-19 18 15,19 18-15,-36-1 0,0 36 16,-35 0-16,-35 17 16</inkml:trace>
  <inkml:trace contextRef="#ctx0" brushRef="#br2" timeOffset="-129375.88">10636 10724 0,'106'-52'16,"-212"104"-16,247-140 0,-70 35 0,70-105 15,-35 69-15,0 1 16,0-18-16,-1 18 0,1 0 15,-18 0-15,-35 35 16,0 18-16,-17 17 0,-36 36 16</inkml:trace>
  <inkml:trace contextRef="#ctx0" brushRef="#br2" timeOffset="-129204.38">11024 10830 0,'36'18'16,"-72"-36"-16,107 18 0,-18-17 0,0-36 16,35 0-16,0-35 15,0 17-15,0 1 0,1-1 16,-19 18-16,-17 0 0,-18 35 16,-17 18-16</inkml:trace>
  <inkml:trace contextRef="#ctx0" brushRef="#br2" timeOffset="-129058.97">11501 10866 0,'0'0'0,"52"-36"0,1-17 0,18 0 16,17-17-16,-17-1 0,-1 1 16,18 17-16,-17 0 15,0 0-15,-36 35 0</inkml:trace>
  <inkml:trace contextRef="#ctx0" brushRef="#br2" timeOffset="-127533.08">16016 8749 0,'0'18'125,"0"-1"-110,0 1-15,0-1 0,0 1 0,0 17 16,0 1-16,0-1 0,0 18 15,0 0-15,0 0 0,0 17 16,0-17-16,0 0 16,18 106-1,-18-106-15,0 0 0,0-18 16,17 18-16,-17-18 0,0 18 16,0-18-16,18 1 0,-18-1 15,0 0-15,18 18 16,-18-18-16,0 1 0,0-1 15,17 0-15,-17 18 16,0-35-16,0-1 0,0 1 16,0 0-16,0-1 47,18-17-47,-18 18 15,0 0 1,0-1-1,0 1 1,0-1 15,0 1-15,-18 0-16,18 17 16,0-17-1,0-1-15,0 1 16,0 0-1,0-1 1,0 1 0,-17-18 46,-1 0-31</inkml:trace>
  <inkml:trace contextRef="#ctx0" brushRef="#br2" timeOffset="-126222.94">15998 10266 0,'0'17'15,"-17"1"1,17 0-16,0-1 16,0 19-16,-18-19 0,18 1 15,-17 17-15,17-17 16,0 0-16,0-1 0,0 1 16,17-18-16,-17 17 0,18-17 15,-1 0 1,1 0-16,0 0 15,-1 0-15,1 0 16,70-17 0,-52 17-16,-1 0 0,0 0 15,18 0-15,-18 0 0,1 0 16,16 0-16,-16 0 0,52 0 16,-35 0-1,0 0-15,0 0 0,17 0 16,-17-18-16,18 18 0,-18-17 15,17 17-15,-17 0 0,18-18 16,-18 18-16,-1 0 0,1 0 16,0 0-16,0 0 0,-17-18 15,16 18-15,19 0 16,-53 0-16,-1 0 16,1 0-16,0 18 15,-1 0 1,1-18-1,-1 0 1,1 0-16,0 0 16,-1-18-1,-34 18 1,-1 0 0,0-18-1,18 1-15,-17 17 16,17-18-16,0 0 0,0-17 15,0 17-15,0-17 0,0 0 16,0-18-16,0 18 0,0-36 16,0 1-16,0-177 15,0 158 1,-18-16-16,18-1 0,0-176 16,0 211-1,0 18-15,0 18 0,0-1 16,0 19-16,0-1 15,0 1-15,18 17 32,-18-18-1,0 0-15,0 1-1,-18 17-15,18-18 0,0 0 16,0 1-16,0-19 0,0 19 15,-17-1-15,17 1 0,0-1 16,0 0-16,17-17 16,-17 17-1,0 1 1,-17 17 0,17-18-1,0 0 1,0 1-16,-18 17 31,18 17-15,-18-17-1,1 18 1,-1-18-16,-17 0 0,-1 18 16,1-18-16,-18 17 0,-17 1 15,-1-18-15,1 18 16,-19-1-16,-16-17 0,16 18 15,-16 0-15,-1-18 0,17 17 16,1-17-16,18 18 0,17-18 16,18 17-16,-1-17 15,1 0-15,17 0 0,1 0 16,-1 0 31,-17-17-32,17 17-15,1 0 16,-1 0 0,18-18-1</inkml:trace>
  <inkml:trace contextRef="#ctx0" brushRef="#br2" timeOffset="-125959.55">16016 9260 0,'18'0'16,"-36"0"-16,53-17 0,-17-18 15,0-1-15,17-17 0,0 18 16,18-18-16,0 0 0,0 0 16,0 0-16,0 18 15,17-18-15,-17 18 0,-17 17 0,-19 1 16,1 17-16,-36 17 16</inkml:trace>
  <inkml:trace contextRef="#ctx0" brushRef="#br2" timeOffset="-125760.58">16193 9613 0,'0'0'0,"17"-35"16,36-18-16,0 0 0,-18 0 16,159-158-1,36-1 1,-54 71-1,-123 105 1,-71 54 0</inkml:trace>
  <inkml:trace contextRef="#ctx0" brushRef="#br2" timeOffset="-125572.34">16351 9913 0,'0'0'15,"18"0"-15,17-18 0,18-17 0,-18-18 16,18 18-16,0-18 16,0-18-16,0 1 0,18-1 15,-1 1-15,1-1 0,-1-17 16,-17 18-16,18 17 16,-36 0-16,0 17 0,-17 36 15</inkml:trace>
  <inkml:trace contextRef="#ctx0" brushRef="#br2" timeOffset="-125360.28">16563 10160 0,'0'0'16,"70"-18"-16,-34-35 15,34 1-15,1-19 0,-1-17 16,19 0-16,-1 17 0,-18-17 15,19 17-15,-37 18 0,19 0 16,-36 18-16,1 18 16,-19-1-16,-34 36 15,-1-1-15</inkml:trace>
  <inkml:trace contextRef="#ctx0" brushRef="#br2" timeOffset="-124937.45">16951 10372 0,'0'0'15,"-18"0"-15,36 0 16,0-18-16,17 0 0,18-35 16,17 18-16,1-18 0,-18 0 15,17 0-15,1 1 0,-18 16 16,-18 1-16,0 0 16,-17 17-16,0 18 0,-36 0 15</inkml:trace>
  <inkml:trace contextRef="#ctx0" brushRef="#br2" timeOffset="-124788.06">17321 10354 0,'18'-18'0,"17"1"0,18-36 15,-35 18 1,17 17-16,0-17 0,1 17 15</inkml:trace>
  <inkml:trace contextRef="#ctx0" brushRef="#br2" timeOffset="-124643.67">17604 10336 0,'70'-70'16,"-140"140"-16,193-193 0,-88 70 15,18 18-15,-17-1 16,-19 19-16</inkml:trace>
  <inkml:trace contextRef="#ctx0" brushRef="#br2" timeOffset="-123529.88">21361 9419 0</inkml:trace>
  <inkml:trace contextRef="#ctx0" brushRef="#br2" timeOffset="-123014.39">21361 9419 0,'53'-35'16,"-106"70"-16,106-88 47,-71 53-16,18-17-15,-18-1-1,1 18 1,-1-18-16,-17 18 16,-36 0-1,54 0-15,-19 18 16,19 0-16,-1-18 15,0 17-15,1 1 0,-1 17 0,0-17 16,1-1-16,17 19 16,-18-19-16,18 54 15,18-1 1,17-17 0,-17-17-16,-1-19 15,19 1-15,-1-18 0,88 0 16,1-71-1,-54 1 1,-52 35-16,17-71 16,-35 88-1,-17-17-15,-36-18 16,35 35-16,-17 1 16,0 17-16,-1-18 0,1 18 15,0 0-15,17 0 0,1 18 16,-1-18-16,0 17 0,1-17 15,17 18-15,0 0 16</inkml:trace>
  <inkml:trace contextRef="#ctx0" brushRef="#br2" timeOffset="-122415.3">21149 9596 0,'0'0'16,"18"-18"0,-18 0-16,17 1 15,1-19-15,17 19 0,-17-19 16,0 1-16,-1 18 0,18-1 15,-17 0-15,-18 1 0,-18 52 32,-34 35-17,16-17-15,1 0 16,0-17-16,17 16 0,0-16 16,1-19-16,17 19 0,0-19 15,35-34 1,0-1-1,1 0-15,-19-17 0,19 17 16,-19-17-16,18 18 0,-17-19 16,0 1-16,-1 17 15,1 1-15,-18-1 0,-18 53 32,-35 18-32,36-17 15,-1-1-15,1 0 0,-1-17 16,18-1-16,-18 1 0,18 0 15,18-18-15,0 0 16,-1-18-16,18 0 0,1 1 0,17-54 16,-36 54-1,19-1-15,-36 0 0,17 1 16,-17 34 0,-35 19-1,35-1-15,-18 0 0,18 36 16</inkml:trace>
  <inkml:trace contextRef="#ctx0" brushRef="#br2" timeOffset="-121450.74">25365 9543 0,'0'0'0,"17"0"16,19-36-1,-19 36-15,1-17 16,-36 17-1,-17 17 1,0 1-16,-1 17 0,-16 1 16,16-1-16,1-18 0,-18 54 31,71-71-15,-1-18-16,54-35 15,-36 18-15,53-53 16,-70 53-16,0-1 0,-1-16 15,-17 34-15,-17 18 16,-72 18 0,37 17-16,-1 0 15,-36 36 1,37-36-16,34 0 0,0-17 16,18-1-16,0 1 0,18-18 15,17 0-15,0-18 0,18 1 16,0-18-16,0-1 0,-18 1 15,1 0-15,-1-1 0,-17 19 16,-1-18-16,-17 17 16,-17 18-16,-1 0 0,-70 35 15,53-17 1,-1 17-16,1 0 0,0 1 16,17-1-16,0 0 0,1 0 15,17-17-15,17 0 0,19-1 16,-1-17-16,0 0 0,18-17 15,18-19 1,-36 36-16,-35-17 0,18-1 16,-36 18-1,0 0-15,-35 53 16,36-35 0,-1-1-16,1 1 0</inkml:trace>
  <inkml:trace contextRef="#ctx0" brushRef="#br2" timeOffset="-121304.85">25365 9719 0,'0'-18'31,"-18"18"-31,18-17 16,18 17 0,-1-18-1,1 18-15</inkml:trace>
  <inkml:trace contextRef="#ctx0" brushRef="#br2" timeOffset="-120150.35">30004 9543 0,'17'0'0,"1"0"16,0-18-1,-18 0-15,17 18 16,1-17-16,0-1 16,-1 0-16,-17 1 15,-17 17 1,-1 0-16,-106 35 16,19 18-1,87-35-15,0 35 16,18-36-1,0 1-15,18-1 0,0 1 16,17-18-16,-17 0 0,34 0 16,-16-18-16,34-17 15,-34 18-15,-19-1 0,1 0 16,-18 1-16,0-19 16,0 19-16,-18 17 15,1-18-15,-36 18 16,17 0-16,1 18 0,0-1 15,17 1-15,1 17 16,17-17-16,0 0 16,17-1-16,1 1 0,-1-1 15,19-17-15,-1 0 0,-17 0 16,17 0-16,-17-17 0,-1 17 16,-17-18-16,18 1 0,-18-1 15,0 0 1,-18 1-16,1 17 15,-19 0-15,19 0 16,-1 17-16,0 1 0,1 0 16,17-1-16,0 1 0,17-1 15,1 1-15,17 0 16,1-18-16,-1 0 0,0 0 16,-17-18-16,-1 18 0,-17-18 15,0 1-15,-35-18 16,18 35-1,-1 0-15,0 0 16</inkml:trace>
  <inkml:trace contextRef="#ctx0" brushRef="#br2" timeOffset="-116905.61">9560 11007 0,'0'-18'0,"18"-17"16,52-71-1,-34 53 1,105-53 0,-71 53-16,36-17 0,-18-1 15,18 1-15,0-19 0,-18 19 16,1 17-16,-19-18 0,-17 36 15,-18-18-15</inkml:trace>
  <inkml:trace contextRef="#ctx0" brushRef="#br2" timeOffset="-116568.19">9172 10513 0,'0'0'16,"-17"0"-16,17-18 0,0 1 15,35-1-15,0-17 0,18-1 16,18 1-16,-1-18 16,1 0-16,17 18 0,0-18 15</inkml:trace>
  <inkml:trace contextRef="#ctx0" brushRef="#br2" timeOffset="-115828.72">10478 10971 0,'0'-17'15,"17"-1"1,1 0-16,-1 1 0,1-1 0,0 1 16,35-36-1,-18 17-15,0 1 0,18-18 16,0 0-16,18-17 0,17-1 15,0-17-15,124-106 16,-107 88-16,1 0 0,0 18 16,0 0-16,-18 17 0,-35 1 15,0 34-15,-35 1 16,17 18-16,-35-1 0,0 0 16</inkml:trace>
  <inkml:trace contextRef="#ctx0" brushRef="#br1" timeOffset="-53687.67">3369 13106 0,'18'0'15,"-18"-18"1,-18 18 124,0-18-124,1 18-16,-1 0 0,0-17 16,1 17-16,-1 0 0,-17-18 15,0 18-15,-1 0 16,1 0-16,0 0 0,0 0 16,-1 0-16,1-17 0,0 17 15,-1 0-15,19-18 16,-18 18-16,-1 0 0,19 0 0,-19 0 15,1 0-15,0 0 16,-1 0-16,1 0 0,-18 0 0,18 18 16,-18-18-16,0 17 15,18-17-15,-18 18 0,0-18 16,18 17-16,-18-17 0,-71 0 16,71 0-1,18 0-15,-18-17 16,18 17-16,0 0 0,-1 0 15,1 0-15,0 0 0,0 0 16,17 0-16,-17-18 0,-1 18 16,19 0-16,-1 0 0,1 0 15,-1 0-15,0 0 16,1 0-16,-1 0 16,0 18-16,1-18 15,-1 0 1,0 0-16,1 0 15,-1 0 1,0 0 0,1 0-1,-1 0 1,1 0 0,-1 0-16,0 0 0,1 0 15,17-18 1,-18 18 46,18 18-30,0-1-17,-18 1-15,18 0 16,-17 17-1,17-17-15,0 17 0,0-17 0,17-1 16,-17 1-16,0 17 16,18 53-1,-18-52-15,18 69 16,-1 19 0,1-71-16,-18 70 15,0-70 1,0-18-16,0 18 15,0 0-15,0-17 0,0-1 16,0 0-16,0 18 0,-18-35 16,18 17-16,0 0 0,0 1 15,0-1-15,0 0 0,0 0 16,0 1-16,18 69 16,-18-69-1,0-1-15,0 36 16,0-36-16,0 0 0,0 18 15,0-18-15,0 1 0,0-1 16,0 0-16,0 0 16,0-17-16,0 17 0,0-17 15,0 0-15,0-1 0,18 54 16,-18-54 0,17 1-16,-17 0 15,0-1-15,0 1 0,0 0 16,0-1-1,0 1-15,-17 0 16,17-1 0,0 1-1,0-1-15,17 1 16,1-18 0,-1 0-1,1 0 1,0 0-16,-1 0 15,1 0 1,0 0 0,-1 0-16,1 0 0,0 0 15,-1-18-15,1 18 0,52 0 16,-52 0 0,17 0-16,-17 0 0,0 0 15,35 18 1,-18-18-16,-18 0 0,19 0 15,-19 18-15,19-18 0,-1 0 16,0 0-16,0 0 0,1 0 16,17-18-16,-18 18 15,0 0-15,1 0 0,-1-18 0,0 18 16,0 0-16,36-17 16,-18 17-16,-18 0 15,0-18-15,1 18 0,17 0 16,-18 0-16,53 0 15,-53-17-15,1 17 16,-1 0-16,0 0 0,0 0 16,1 0-16,-1 0 0,36 0 15,-54 17 1,1-17-16,-1 0 0,19 18 16,-19-18-1,1 0-15,0 0 16,-1 0-16,36 17 15,-18-17 1,-17 0 0,0 0-16,-1 18 0,1-18 15</inkml:trace>
  <inkml:trace contextRef="#ctx0" brushRef="#br1" timeOffset="-52679.47">3316 13123 0,'0'0'0,"0"18"16,0 0-1,0 17 1,0-17-16,0-1 0,18 18 15,-18-17-15,0 17 16,0 1-16,0 17 0,0-18 16,0 18-16,-18 0 0,18 17 15,0 54 1,0-71-16,0 17 0,18-17 0,-18 0 16,17 70-1,-17-70-15,0 18 0,0-18 16,0 0-16,18 0 0,-18 0 15,0 0-15,0 52 16,0-52-16,0 0 0,0-18 16,0 18-16,0-17 15,18 52 1,-18-53-16,0 18 16,0-18-16,0 1 0,0-1 0,0 0 15,0 0-15,0-17 0,0 17 16,0-17-16,17 17 15,1 18 1,-18-35-16,18-1 0,-18 1 16,0 0-16,17-1 15,-17 1 1,18-18 0,-18 18-16,18-18 15,-18 17 1,-18-17 31,0 0-32,-17 0 1,17-17-16,1 17 16,-1 0-16,-17 0 0,17 0 15,-17 0-15,0 0 16</inkml:trace>
  <inkml:trace contextRef="#ctx0" brushRef="#br1" timeOffset="-50985.57">29228 14182 0,'17'0'31,"1"0"-15,-18-18 30,-18 18-30,18-35 0,0 17-1,0 0-15,-17 1 16,-36 17 0,35 0-1,-52 0 1,52 17-16,0 1 15,1-18-15,-1 18 0,0-1 0,1 1 16,-1 0-16,0 35 16,1-36-1,-1 1-15,18 17 0,-17 0 16,17-17-16,0 17 0,0-17 16,17 17-16,-17-17 15,18 0-15,-1-1 0,19 1 16,-19-18-16,54 17 15,-53-17-15,17 0 0,0 0 16,0 0-16,1-17 0,-19 17 16,19-18-16,-19 18 15,1-17-15,-1-1 0,1-17 16,-18-18-16,0 17 16,0 1-16,-18 0 0,1-36 15,-1 36-15,-17 0 16,17 17-16,1-17 0,-1 17 15,0 18-15,1-17 16,-1 17-16,0 17 16,1 1-1</inkml:trace>
  <inkml:trace contextRef="#ctx0" brushRef="#br1" timeOffset="-50394.08">28698 13617 0,'0'0'16,"0"-17"-16,0-1 0,-17 0 16,17 1-16,0-1 15,0 36 32,17 70-31,-17-53-16,18 53 15,0-35-15,-1-17 16,-17 16-16,18-16 0,0-1 16,-18-17-16,17 17 15,1 18 1,-18-36-1,-18-34 1</inkml:trace>
  <inkml:trace contextRef="#ctx0" brushRef="#br1" timeOffset="-50117.85">28628 13935 0,'0'0'0,"18"17"31,-1 19-31,1-19 16,-18 19-16,17-1 0,36 53 15,-35-53 1,35 1 0,-35-36-16,-1 0 0,19-18 15,-19 0-15,18 1 0,1-19 16,-19 1-16,19-18 0,-19 18 15,1-18-15,0 18 0,-1-1 16,-17 1-16,0 18 0,0-1 16,0 0-16</inkml:trace>
  <inkml:trace contextRef="#ctx0" brushRef="#br1" timeOffset="-46586.24">1640 13141 0,'0'-18'0,"0"1"16,18 34 46,-18 19-46,18-36-16,-18 17 0,0 1 16,17 0-16,-17-1 0,0 1 15,18 52-15,-18-34 16,0 87 0,0-70-16,0-18 15,0 18-15,0-17 0,18-1 16,-18 18-16,0-18 0,0 0 15,0 18-15,0-18 0,0 18 16,0-17-16,0-1 0,0 35 16,0-34-1,0-1-15,0 0 0,0 1 16,0 69 0,0-69-16,0-1 0,0 18 15,0 17 1,0-17-16,0-17 0,0-1 0,0 18 15,0 70 1,0-87-16,-18-1 16,18 53-1,18-53-15,-18-17 0,0 0 16,17-1-16,-17 1 0,0 0 16,18-1-16,0 18 15,-18 18 1,0-17-1,0-19 1,0 1-16,0 17 16,0 0-1,0-17 1,0 0 0,17-18-1,-17 17 1,0 1-1,0 0 1,0-1 0,0 1-16,-17 0 0,17-1 15,17-17 1,1 0 15,-1 0-15,1 0-16,0 0 15,-1-17-15,1 17 16,0 0-16,-1 0 0,19-18 0,16 18 16,-16 0-1,17 0-15,-18 0 0,0 0 16,1 0-16,-1 0 0,-18 18 16,19-18-16,-1 0 0,0 0 15,1 0-15,-1-18 0,18 18 16,70-35-1,-70 35-15,-18 0 0,18-18 16,36 0 0,-37 18-16,1-17 0,0 17 15,0-18-15,35 18 16,-52-18-16,17 18 16,-18 0-16,0-17 0,0 17 15,1 0-15,17-18 16,-36 18-16,19 0 15,-1-17-15,-18 17 0,1 0 0,0 0 16,-1 0-16,1 0 0,17 17 16,-17-17-1,0 0-15,-18 18 16,17-18-16,1 0 16,-18 17-1,0-34 16,-18 17-15,18-18 0,-17 1-1,17-1-15,0-35 16,0 35-16,0-17 16,-18 17-16,18-17 0,0-88 15,-18 70 1,18 0-16,0-35 15,-17 52-15,17-17 0,0 1 16,0 16-16,0-17 16,0-88-1,17 106-15,-17-88 16,0 70-16,0-18 0,0 18 16,0-17-16,0 17 0,-17 17 15,17-17-15,0 18 16,0-18-16,0 18 0,0 0 15,0-18-15,0 18 0,0-1 16,17-17-16,-17 0 0,0 18 16,0-35-16,0 17 0,-17 0 15,17 0-15,0 0 0,-18 18 16,18-18 0,-18 35-16,18 0 0,0 1 15,0-1 1,0 1-1,-17 17 32,-1 0-31,0 0-16,1 17 0,-18-17 16,-1 0-16,-17 0 15,-17 0-15,-1 0 0,-17 0 16,0 0-16,-18 0 0,0 18 15,-17-18-15,17 17 0,-18-17 16,19 0-16,-1 18 0,18-18 16,-1 0-16,36 0 0,0 0 15,1 0-15,34 0 0,0 0 16</inkml:trace>
  <inkml:trace contextRef="#ctx0" brushRef="#br1" timeOffset="-45345.62">2028 13159 0,'-17'0'15,"17"17"16,0 1-15,0 0-16,0 17 16,0 0-16,0 0 0,0 1 15,-18 87 1,18-52-16,0 17 0,0 18 16,0-18-16,0 18 0,0 0 15,0-1-15,0 1 0,-17-18 16,17 1-16,0 87 15,17-105-15,-17 17 16,0-18-16,0 1 0,18-1 16,17 72-1,-35-125-15,18 18 0,-18-17 16,17 0 0,1-1-16,0-17 15,-18 18 1,17-18-16,1 0 15,0 0 1,-1 18-16,19-18 0,-1 0 16,71 17-1,-53-17-15,17 18 0,-17 0 16,35-1-16,-17 1 16,176 35-1,0-18 1,0-17-1,-36-18 1,-17-18 0,-35 0-1,-71 1 1,-35 17 0,-35-18-1,-36-17 1,1 17-16,-1-17 15,18 0-15,-18-89 16,1 36-16,17-18 0,0-17 16,-18-1-16,18-17 0,0 0 15,0 0-15,-18-194 16,18 229 0,-17 18-16,-1-53 15,18 70-15,0 0 0,-18 19 16,18-19-16,0 0 15,0 19-15,0-19 0,0-17 16,0 53-16,0 17 16,-17 0-16,-1 18 15,-35 18 1,18 0 0,0-1-16,-18 1 0,0-18 0,-18 17 15,-17 1-15,18-18 16,-36 18-16,0-18 0,-18 0 15,1 17-15,17-17 0,-159 0 16,107 0 15,140 0-31,0 0 16</inkml:trace>
  <inkml:trace contextRef="#ctx0" brushRef="#br1" timeOffset="-44256.04">2311 13229 0,'-18'0'16,"18"18"0,0-1-1,0 19-15,0-1 0,18 18 0,-18 17 16,17 1-16,-17 35 0,18 17 16,-18 1-16,0 17 15,0 0-15,0 0 0,0 0 16,0 0-16,0-17 0,0-1 15,0-34-15,-18-1 0,18 0 16,0-35-16,0 0 0,0 0 16,0-18-16,0 0 15,18-17-15,0 17 0,-1-17 16,1-1-16,17 1 0,0-18 16,1 18-16,-1-18 0,18 0 15,0 0-15,0 0 0,123-18 31,-105 18-31,17 0 0,71 18 16,-71-1-16,0-17 16,18 0-16,-18 0 0,0 0 15,0 0-15,1-17 16,-19-1-16,1 0 0,-18 18 0,-18-17 16,0-1-16,-17 0 0,17 18 31,-35-17-31,0-1 15,0 1 1,0-1-16,0 0 16,0 1-16,0-1 15,0-17-15,0 17 16,0-17-16,0 0 0,0-18 16,0-18-16,0 1 0,0-19 15,0-17-15,0-35 16,0 0-16,0-17 0,0-1 0,0 0 15,18 36-15,-18 34 16,0 19-16,0-1 0,0 36 16,0-18-16,0-18 15,0 36 1,17-18 0,1 18-1,0 17-15,-18 1 16,0-1-16,-18 0 15,0 1 1,1-1-16,-1 1 0,1 17 16,-1-18-16,-17 0 0,-1 1 15,1-1-15,-18-17 0,0 17 16,-17-17-16,-1 17 0,-35-17 16,18 17-16,-141 1 15,-159 52 1,264 0-16,1 0 15,35-17-15,-54 53 16,125-54 0,-1-17-16</inkml:trace>
  <inkml:trace contextRef="#ctx0" brushRef="#br1" timeOffset="-43150.05">2681 13176 0,'0'53'16,"0"0"-16,0 0 15,18 0-15,-18 17 0,0 19 16,0 122-16,0-105 16,0 18-16,-18-19 0,0 1 15,1 0-15,17 0 16,-18-18-16,18 18 0,0-18 15,0 53 1,18-88-16,17-17 0,-17-1 0,17 0 16,0-17-16,1 17 15,17-17-15,17 17 0,-17-17 16,18-1-16,-1 1 0,18-1 16,0 1-16,18-18 0,0 18 15,0-18-15,123 0 16,-105 0-16,-1-18 0,18-17 15,-17 17-15,-18-17 16,-1 17-16,-16 1 0,-19-1 16,-17-17-16,-18 17 0,1 0 15,-19 1-15,-17-18 0,0 17 16,0-17-16,0-1 0,-17 1 16,-19-71-1,19 18-15,-18-124 16,-1 71-16,19 0 0,-1-18 15,0-17-15,1 17 0,-1 18 16,0 35-16,18 0 0,-17 36 16,-1 17-16,0 18 0,-17-1 15,-53-16 1,35 52-16,18 0 16,17 0-16,-17 0 0,17 0 15,1 17-15,-1-17 0,0 0 16,1 18-16,-1-1 0,0-17 15,1 18-15,-18 0 0</inkml:trace>
  <inkml:trace contextRef="#ctx0" brushRef="#br1" timeOffset="-41749.21">5151 13159 0,'0'-18'32,"-18"18"-1,0 0-15,1 0-1,-1 18-15,0-18 0,1 0 16,-19 0-16,1-18 0,0 18 15,-18 0-15,0 0 0,-17-18 16,-1 18-16,0-17 0,-17 17 16,0 0-16,0 0 15,-18 0-15,18 17 0,0-17 16,35 18-16,0-18 0,17 0 16,19 0-16,-1 0 0,36 0 15,35 18 1,-36-18-16,1 0 15,-18 17 1,-53 1 0,35-18-16,-17 18 15,18-18-15,-36 0 16,35 0-16,0 0 0,36-18 31,0 18-15,-1-18-16,1 18 15,-18 18 1,-18 35 0,18-18-16,0 0 15,-17 18-15,17 0 16,0 18-16,0-1 0,17 1 16,1 35-16,0-18 0,-18 18 15,17 0-15,-17-1 0,0-16 16,0 16-16,0-16 15,0 16-15,0-16 0,-17-1 16,-1 0-16,18-17 0,-18-18 16,18 17-16,0-17 0,-17-18 15,17 18-15,0-18 0,0-17 16,0 0-16,17-1 16,-17 1-16,0 0 0,18-1 15,0-17-15,-1 0 16,1 0-16,-1 0 0,19-17 15,-1 17-15,18 0 0,0-18 16,17 18-16,1 0 0,17 0 16,194 0-1,-193 0-15,16 0 16,1 0-16,159-35 16,-177 17-16,0 0 15,36-34 1,-71 16-16,-18 19 0,0-19 15,-17 19-15,-18-1 0,17-35 16,-17 18-16,-17 0 16,17-1-16,-35-87 15,17 35-15,0-1 0,1-34 16,-19 0-16,1-19 16,0 1-16,0-17 0,-1 34 15,1 1-15,17 34 0,18 1 16,-17-35-1,17 87-15,-18 1 0,18 18 0,-18-1 16,36 36 0,-18-1-16</inkml:trace>
  <inkml:trace contextRef="#ctx0" brushRef="#br1" timeOffset="-39645.48">30727 14217 0,'18'-18'0,"-1"18"15,1 0-15,0 0 16,34 0-1,-34 0-15,-18-17 16,18 17 0,-36 0-1,0 0 1,-17 0 0,18 0-1,-19-18-15,1 18 0,0 0 16,-18-18-16,0 18 0,-18 0 15,18 0-15,-17 0 16,-1 0-16,1 0 0,-1 0 0,-17-17 16,17 17-16,1 0 0,-71 0 15,70 0 1,1-18-16,34 18 0,-17 0 16,1 0-16,16 0 0,19 0 15,-19 18-15,1-18 0,0 0 16,-1 0-16,1 17 0,0-17 15,0 18-15,-1-18 16,1 18-16,-18-18 0,18 17 0,-18-17 16,18 0-16,-36 0 15,36 18-15,17-18 16,1 0-16,-1 0 16,18 18 30,0-1-30,0 1 0,0 0 15,0-1-15,18 1-1,-1-18-15,1 17 16,17 1-1,-17-18-15,-1 18 16,1-18-16,0 0 16,-1 17-16,-17 1 0,18-18 15,35 18 1,-18-18-16,0 17 0,-17-17 16,17 0-16,-17 0 15,0 0-15,17 0 0,-17-17 16,17 17-16,-18 0 0,1 0 15,0 0-15,35 17 16,-36-17-16,1 0 0,17 0 16,-17 0-16,17 0 15,-17 0-15,17 0 16,-17 0-16,17 0 0,-17 18 16,-1-18-16,19 0 0,-19 0 15,18 0-15,1 0 0,-19 0 16,19 0-16,-19 0 0,54 18 15,-54-18 1,19 0-16,-19 0 16,19 0-16,-19 17 0,19-17 15,-19 0-15,19 0 0,16 0 16,-16 0 0,-1 18-16,0-18 0,1 0 0,16 0 15,-16 0 1,-1 17-16,36-17 15,-54 0-15,54 0 16,-36 0-16,0 0 0,-17 0 16,17 0-16,18 0 15,-35 0-15,17 0 16,-17 0-16,-1 0 0,19-17 16,17 17-1,-36-18-15,1 18 0,-1 0 0,1-17 16,17-1-1,-17 0-15,0 1 16,-18-1 0,17 0-16,-17 1 15,0-1-15,-17-35 16,-1 36-16,0-19 16,-35 1-1,1 0-15,16 17 0,-34 0 16,17 18-16,-18 0 0,1 0 15,-19 18-15,19-18 0,-1 18 16</inkml:trace>
  <inkml:trace contextRef="#ctx0" brushRef="#br1" timeOffset="-37610.6">917 13811 0,'0'0'16,"0"18"31,0 35-32,0 0-15,0 0 0,0 17 16,0 1-16,0 17 0,0 18 16,0 17-16,0 1 0,0 17 15,-17 18-15,-1-18 0,18 0 16,0 88 0,0-123-16,0-18 0,0 0 15,0-17-15,18-1 16,-1-17-16,-17-17 0,18 17 0,0-36 15,-1 36 1,1-35-16,-36-18 31</inkml:trace>
  <inkml:trace contextRef="#ctx0" brushRef="#br1" timeOffset="-37319.83">688 15663 0,'0'71'16,"0"-142"-16,0 212 0,18-88 0,-18 0 16,17 18-16,18-18 0,1 35 15,-19-53-15,19-17 16,-19-18-16,19 0 0,-19 0 15,1 0-15,17-18 16,-17 1-16,-1-19 16,1 1-16,17-18 15,1 18-15,-19 17 0,1-17 16,0 17-16,-1-17 0,1 35 16,-1-18-16,1 1 0</inkml:trace>
  <inkml:trace contextRef="#ctx0" brushRef="#br1" timeOffset="-36228.47">31538 14764 0,'-17'17'16,"17"1"-16,17-18 31,1 0-15,123-88 0,-88 35-16,18 18 15,140-106 1,-52 17-1,-106 71 1,-35 53 0,-54 0-1,1 18-15,-18-1 16</inkml:trace>
  <inkml:trace contextRef="#ctx0" brushRef="#br1" timeOffset="-35936.19">31785 14305 0,'-17'0'0,"-1"18"15,0-1-15,1 19 0,-1 17 16,-17 0-16,17-1 0,-17 1 15,0 18-15,17-1 0,0-17 16,18 0-16,0-17 0,18-1 16,0 0-16,140 18 15,-87-53 1,17 0-16,53-18 16,-88 18-16,0-17 0,0 17 15</inkml:trace>
  <inkml:trace contextRef="#ctx0" brushRef="#br1" timeOffset="-29408.26">12859 16298 0,'-18'0'16,"0"-17"-16,1 17 31,34 0 16,54-18-32,0 18 1,-1 0-16,1 0 0,35-18 16,-18 18-16,35-17 0,1 17 15,-1 0-15,1-18 0,17 18 16,-18 0-16,1-17 16,-1 17-16,-17-18 0,0 18 15,-18-18-15,-17 18 0,-19 0 16,-16 0-16,-19 0 0,-17 18 15,-17-18-15</inkml:trace>
  <inkml:trace contextRef="#ctx0" brushRef="#br1" timeOffset="-22856.19">5803 16986 0,'18'18'0,"-1"-18"16,1 18-16,0-1 16,17 18-16,0-17 0,1 17 15,17 1-15,-18-1 0,18-17 16,35 52-1,-53-52-15,18 17 0,0 0 16,18-17-16,-36 0 16,-18-36-1</inkml:trace>
  <inkml:trace contextRef="#ctx0" brushRef="#br1" timeOffset="-22483.87">5786 17427 0,'0'0'0,"0"-17"15,-18-19 1,18 1-16,0 0 0,0-18 16,0 18-16,0-18 15,0 17-15,0-17 0,0-35 16,0 35 0,0 18-16,18 17 15,-18 1-15,17 17 16,1 0-16,17 0 0,0 0 15,1 17-15,17-17 16,0 0-16,-1 0 0,1 0 16,0-17-16,0 17 0,0-18 15,-18 1-15</inkml:trace>
</inkml:ink>
</file>

<file path=ppt/ink/ink1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3-31T10:10:51.306"/>
    </inkml:context>
    <inkml:brush xml:id="br0">
      <inkml:brushProperty name="width" value="0.05292" units="cm"/>
      <inkml:brushProperty name="height" value="0.05292" units="cm"/>
      <inkml:brushProperty name="color" value="#0070C0"/>
    </inkml:brush>
  </inkml:definitions>
  <inkml:trace contextRef="#ctx0" brushRef="#br0">6821 7491 0,'0'0'16,"0"0"-16,0 0 0,0 0 0,0-25 15,0 25-15,0 0 0,0 0 16,0 0-16,0 0 15,0 0-15,0 0 0,0 0 0,0 0 0,0 25 16,0-25-16,0 0 0,0 0 16,0 0-1,0 50-15,0-26 0,0-24 0,0 25 16,0 0-16,0-25 0,0 25 0,0-25 15,0 25-15,0-25 0,25 24 0,-25-24 0,0 0 0,0 25 16,0-25-16,0 0 0,25 0 16,-25 0-16,25 0 0,-25 0 15,0-25-15,25 25 0,-25 0 0,0-24 16,24 24-16,-24-50 15,0 50-15,25-25 0,-25 25 0,0 0 16,0-25-16,0 25 0,0-24 0,0 24 16,0 0-16,0 0 0,0-25 0,25 25 15,-25 0-15,0 0 0,0 0 0,0 0 0,0 0 0,0 0 16,0 0-16,0 0 0,0 0 15,0 0-15,0 25 0,0-25 16,0 0-16,0 24 0,0-24 0,0 0 16,0 25-16,25-25 0,-25 25 0,0-25 0,0 0 15,0 25-15,0-25 0,25 0 16,-25 0-16,0 0 0,0 0 0,0 0 0,24 0 0,-24 0 15,0 0-15,25 0 0,-25 0 16,0-25-16,25 25 0,-25 0 0,0-25 0,25 25 16,-25 0-16,0-25 0,25 25 0,-25-24 0,0 24 0,0 0 15,0-25-15,24 25 0,-24 0 16,0-25-16,0 25 0,0 0 0,0 0 15,0 0-15,0 0 0,0 0 0,0 0 16,0 0-16,0 0 0,0 0 0,0 0 0,0 0 16,0 0-16,0 0 15,0 25-15,0-25 0</inkml:trace>
  <inkml:trace contextRef="#ctx0" brushRef="#br0" timeOffset="213.01">7466 7615 0,'0'0'16,"0"0"-16,0-25 0,0 25 0,0 0 0,0 0 16,0 0-16,0 0 0,25 0 0,-25-25 15,0 25-15,0 0 0,0 0 0,0 0 0,25 0 16,-25 0-16,0 0 0,25 0 15,-25 0-15,24 0 0,-24 0 0,25 0 16,-25 0-16,25 0 0,-25 0 16,25 0-16,0 0 0</inkml:trace>
  <inkml:trace contextRef="#ctx0" brushRef="#br0" timeOffset="466.02">7764 7516 0,'0'-25'0,"0"25"0,0 0 15,0 0-15,0-25 0,0 25 16,0 0-16,0 0 0,0 0 0,0 0 16,0 0-16,0 25 0,0-25 0,0 0 0,0 0 15,0 0-15,0 0 0,0 25 16,0-25-16,0 25 0,-25-1 0,25-24 15,0 0-15,0 25 0,0-25 0,0 50 16,0-50-16,0 25 0,0-25 0,0 24 16,0-24-16,0 25 0,0-25 15,-25 25-15,25-25 0,0 0 0,0 25 0</inkml:trace>
  <inkml:trace contextRef="#ctx0" brushRef="#br0" timeOffset="743.04">7739 7516 0,'0'-25'0,"0"25"0,0 0 16,0 0-16,0 0 0,0 0 0,25 0 15,-25-25-15,0 25 0,0 0 0,0 0 16,25 0-16,-25 0 0,0 0 0,0 0 0,24 0 16,-24 0-16,25 0 0,-25 0 0,0 0 15,0 0-15,25 0 0,-25 25 0,0-25 16,0 0-16,0 0 0,25 0 0,-25 0 0,0 0 15,0 0-15,0 0 16</inkml:trace>
  <inkml:trace contextRef="#ctx0" brushRef="#br0" timeOffset="936.05">7739 7640 0,'0'0'0,"0"0"15,0 0-15,0-25 0,25 25 16,-25 0-16,25 0 0,-25 0 15,0 0-15,24 0 0,-24-25 0,0 25 16,25 0-16,0 0 16,-25 0-16,0 0 0,0 0 15,25 0-15,-25 0 0,0 0 0</inkml:trace>
  <inkml:trace contextRef="#ctx0" brushRef="#br0" timeOffset="1328.07">8161 7392 0,'0'0'16,"0"0"-16,0 0 0,0 0 0,0 0 16,0 0-16,0 0 0,0 0 15,0 0-15,0 0 0,0 0 0,0 0 0,0 0 16,0 0-16,0 0 0,0 0 0,0 25 15,0-25-15,0 0 0,0 0 0,0 24 0,0-24 16,0 25-16,0-25 0,0 25 0,0-25 16,0 25-16,0-25 0,0 25 0,0-1 15,0-24-15,0 25 0,-25-25 0,25 25 0,0-25 16,0 25-16,0-25 0,0 25 0,0-25 15,0 24-15,0-24 0,0 25 0,0-25 0,0 0 16,0 0-16,0 25 0,-25-25 0,25 0 0,0 0 16,0 0-16,25 0 0,-25 0 0,0 0 15,0 0-15,0 0 0,0 0 16,0 0-16</inkml:trace>
  <inkml:trace contextRef="#ctx0" brushRef="#br0" timeOffset="1546.08">8037 7590 0,'0'0'0,"0"0"0,25 0 0,-25 0 16,0-25-16,24 25 0,1 0 15,0 0-15,-25 0 0,25-24 0,0 24 0,-25 0 16,24 0-16,-24 0 0,25 0 0,-25 0 16,25 0-16,-25 0 0,25 0 0</inkml:trace>
  <inkml:trace contextRef="#ctx0" brushRef="#br0" timeOffset="1998.11">8508 7516 0,'0'0'0,"0"0"0,0 0 16,0 0-16,0 0 0,0 0 15,-25-25-15,25 25 16,0 0-16,0 0 0,0 0 0,0 0 15,0-25-15,0 25 0,0 0 0,0 0 0,0 0 0,25-25 16,-25 25-16,0 0 0,0-24 16,25 24-16,0 0 15,-1-25-15,-24 25 0,0 0 0,25 0 16,-25 0-16,0 0 0,25 0 0,-25 25 15,0-25-15,0 0 0,0 0 0,0 24 0,0-24 16,0 0-16,-25 25 0,25-25 0,0 25 16,-25 0-16,25-25 0,-24 25 15,-1-25-15,0 49 0,0-49 0,25 25 0,-25 0 16,1-25-16,24 25 0,0-25 15,-25 0-15,25 24 0,0-24 0,-25 0 0,25 0 16,0 0-16,0 0 0,0 0 0,0 0 16,0 0-16,0 0 0,25 0 0,-25 0 15,0 0-15,25 0 0,-25 0 0,0 0 16,24 0-16,-24 0 0,25 0 15,-25 0-15,25-24 0,-25 24 0,25 0 0,-25 0 16,25 0-16,-1 0 0,-24-25 16</inkml:trace>
  <inkml:trace contextRef="#ctx0" brushRef="#br0" timeOffset="2252.12">8781 7441 0,'0'0'16,"0"0"-16,0 0 0,0 0 15,0 0-15,0 0 0,0 0 16,0 0-16,0 0 0,0 0 0,0 0 0,0 0 16,0 0-16,0 25 0,0-25 0,0 0 15,0 25-15,0-25 0,0 0 0,0 25 16,0-25-16,0 25 0,0-1 15,-25 1-15,25-25 0,0 25 0,0-25 0,0 25 16,0-25-16,0 25 0,0-25 0,-25 0 16,25 24-16,0 1 0,-25-25 15,25 0-15</inkml:trace>
  <inkml:trace contextRef="#ctx0" brushRef="#br0" timeOffset="2538.14">8756 7367 0,'0'0'16,"0"0"-16,25 0 15,-25 0-15,25 0 0,-25 0 0,0 0 0,24 0 16,-24 0-16,0 0 0,25 0 0,-25 25 15,0-25-15,25 0 0,-25 0 0,0 0 0,0 25 16,0-25-16,25 0 0,-50 24 0,25-24 16,0 0-16,0 0 0,0 25 0,0-25 15,-25 0-15,25 25 0,0-25 0,-25 0 16,25 25-16,-24-25 15,24 0-15,-25 0 0,25 25 0,-25-25 16,25 0-16,-25 0 0</inkml:trace>
  <inkml:trace contextRef="#ctx0" brushRef="#br0" timeOffset="3373.19">6896 8062 0,'0'0'0,"0"0"0,0 0 15,-25 0-15,25 0 0,0 0 0,0 0 16,0 0-16,0 0 0,-25 0 0,25 0 16,0 0-16,0 0 0,0 0 0,0 0 0,0-25 15,0 25-15,0 0 16,0 0-16,0 0 0,25 0 0,-25 0 15,0 0-15,0 0 0,0 0 0,25 0 16,0 25-16,-25-25 0,49 0 16,1 0-16,-25 0 0,-1-25 0,26 25 0,0 0 15,-26 0-15,26 0 0,0 0 16,49 0-16,-50 0 0,1 0 0,0 0 0,-1 0 15,1 0-15,24 0 0,-24 0 16,-1-25-16,51 25 0,-26 0 16,-24-25-16,-25 25 0,24 0 15,50-25-15,-74 25 0,0 0 16,0-25-16,0 25 0,-1 0 0,1 0 0,0 0 15,-25 0-15,25 0 0,0-24 0,-1 24 0,1 0 16,0 0-16,0 0 0,-25-25 0,25 25 0,-1 0 16,1 0-16,0 0 0,-25 0 0,25 0 0,-25-25 15,25 25-15,-1 0 0,-24 0 16,0 0-16,25 0 0,-25 0 15,25 0-15,-25 0 0,0 0 0,0 0 0,0 0 16,0 0-16,0 0 0,0 0 0,0 0 16,25 25-16,-25-25 0,0 0 0,0 0 15,0 0-15,0 0 0,0 0 0,0 0 16,0 0-16,-25 0 0,25 0 0,0 0 0,-25 0 15,25 25-15,-25-25 0,25 0 0,-24 0 16,-1 0-16</inkml:trace>
  <inkml:trace contextRef="#ctx0" brushRef="#br0" timeOffset="3807.21">7789 8161 0,'0'0'0,"0"0"0,-25 0 0,25 0 15,0 0-15,0 0 0,0 0 0,0 0 0,0 0 16,0 0-16,-25 0 0,25 0 0,-25 0 0,25 25 15,-25-25-15,25 0 0,-24 0 0,24 24 16,-25-24-16,0 25 0,25-25 16,-25 25-16,25-25 0,0 0 0,0 0 0,0 25 15,0-25-15,0 0 0,25 0 16,-25 25-16,25-25 0,-25 0 0,0 0 0,25 0 15,-25 0-15,24 0 0,-24 0 16,0 0-16,25 0 0,-25 0 0,25 24 0,-25-24 16,0 0-16,0 0 0,0 0 0,25 0 0,-25 0 15,0 0-15,0 0 0,0 25 0,-25-25 0,25 0 16,0 0-16,0 0 0,-25 25 0,25-25 15,-25 0-15,1 25 0,24-25 16,-25 0-16,25 25 0,-25-25 0,25 0 16,-25 0-16,25 0 0,-25 0 0,25 0 0,0 0 15,0 0-15,0 0 0,0-25 16,0 25-16,0-25 0,0 25 0</inkml:trace>
  <inkml:trace contextRef="#ctx0" brushRef="#br0" timeOffset="4375.25">9178 7590 0,'0'0'0,"0"0"0,0 0 16,0 0-16,0 0 0,0 0 0,0 0 16,0 0-16,0 0 0,0 0 15,0 0-15,0 0 0,0 0 16,-25 0-16,25 0 0,0 0 15,0 25-15,0-25 0,0 25 16,0-25-16,0 25 0,0-25 0,0 24 0,0-24 16,0 25-16,0-25 0,0 25 0,0 0 0,0-25 15,0 25-15,-25-25 0,25 24 0,0-24 16,0 25-16,0-25 0,0 0 0,0 25 0,0-25 15,0 0-15,0 0 0,-25 0 16</inkml:trace>
  <inkml:trace contextRef="#ctx0" brushRef="#br0" timeOffset="4562.26">8979 7764 0,'25'-25'0,"-25"25"15,0 0-15,25 0 0,-25 0 16,25 0-16,0 0 0,-1 0 0,1 0 16,-25 0-16,25 0 0,0 0 15,-25 0-15</inkml:trace>
  <inkml:trace contextRef="#ctx0" brushRef="#br0" timeOffset="4973.28">9401 7640 0,'0'0'0,"25"-25"0,-25 25 0,0 0 0,25 0 16,-25 0-16,0 0 0,24 0 0,-24 0 15,0-25-15,0 25 16,25 0-16,-25 0 0,0 0 0,0 0 16,0 0-16,0 0 0,0 0 0,0-25 0,0 25 15,0 0-15,0 0 0,0 0 16,0 0-16,0 0 0,0 0 0,0 0 15,0 0-15,0 0 0,0 0 0,0 0 16,0 0-16,0 0 0,0 0 16,0 25-16,0-25 0,0 0 0,0 25 0,0-25 15,0 0-15,0 25 0,0-25 0,-25 25 16,25-1-16,0 1 0,0 0 15,0-25-15,0 25 0,0-25 0,0 25 16,0-25-16,-24 24 0,24-24 0,0 0 0,0 0 16,0 25-16,0-25 0,0 0 15,0 0-15,0 0 0,0 0 16,0 0-16</inkml:trace>
  <inkml:trace contextRef="#ctx0" brushRef="#br0" timeOffset="5175.29">9376 7813 0,'0'0'0,"0"0"0,0 0 0,0 0 16,25 0-16,-25 0 0,0 0 0,0-24 0,25 24 15,-25 0-15,25 0 0,-25 0 0,24 0 16,-24 0-16,25 0 0,-25 0 0,25 0 15,-25 0-15,25 0 0,-25 0 0,25 0 0,-25 0 16,0 0-16,24 0 0,-24 0 0,25 0 16,-25 0-16</inkml:trace>
  <inkml:trace contextRef="#ctx0" brushRef="#br0" timeOffset="5492.31">10096 7689 0,'0'0'0,"0"0"0,0 0 0,0 0 0,0 0 16,0 0-16,24 0 0,-24 0 0,0 0 0,0 0 16,25 0-16,-25 0 0,25 0 0,0-24 15,-25 24-15,25 0 16,-1 0-16,1 0 0,-25 0 15,50 0-15,-25 0 0,-1 0 0,-24 0 0,25 0 16,-25 0-16,0 0 0,25 0 0,-25 0 0,0 0 16,0 0-16,0 0 15</inkml:trace>
  <inkml:trace contextRef="#ctx0" brushRef="#br0" timeOffset="5672.32">10071 7838 0,'0'0'0,"0"0"0,0 0 0,0 0 0,25 0 15,-25 0-15,24-25 0,-24 25 16,25 0-16,0 0 0,0 0 0,0 0 16,-25 0-16,49 0 0,-49 0 0,25 0 15,0 0-15,0-24 16,-1 24-16,1 0 0</inkml:trace>
  <inkml:trace contextRef="#ctx0" brushRef="#br0" timeOffset="6059.34">10443 7491 0,'-25'0'0,"25"0"0,0 0 0,0 0 0,0 0 15,0 0-15,0 0 0,25 0 0,-25 0 0,0 0 16,0 25-16,0-25 0,0 0 0,0 0 16,25 0-16,-25 0 0,0 0 0,24 25 15,1-1 1,0-24-16,-25 0 0,25 25 15,0-25-15,-25 0 0,0 25 0,24-25 0,-24 25 16,25-25-16,-25 0 0,0 25 0,25-25 16,-25 24-16,0-24 0,0 0 0,0 25 15,0-25-15,0 0 0,0 25 0,0-25 16,0 0-16,0 0 0,0 25 15,-25-25-15,25 0 0,0 0 0,-25 25 16,25-25-16,-24 0 0,24 24 0,-25-24 0,25 0 16,-25 25-16,25-25 0,-25 0 15,0 25-15,1 0 0,-1-25 16,25 0-16,-25 25 0</inkml:trace>
  <inkml:trace contextRef="#ctx0" brushRef="#br0" timeOffset="6688.38">11237 7218 0,'0'0'0,"0"0"0,0-25 15,0 25-15,0 0 0,0 0 0,0 0 0,0 0 16,0 0-16,0 0 0,0 0 16,0 0-16,0 0 0,0 0 0,0 25 15,0-25-15,0 0 0,0 0 0,0 25 16,0-25-16,0 0 0,0 25 0,0-25 0,0 25 15,0-25-15,0 24 0,0 1 0,0-25 16,0 25-16,0 0 0,0-25 16,0 25-16,0-1 0,-25-24 0,25 25 0,0-25 15,0 25-15,0-25 0,0 25 16</inkml:trace>
  <inkml:trace contextRef="#ctx0" brushRef="#br0" timeOffset="7187.41">11584 7268 0,'0'0'16,"0"0"-16,0 0 0,0 0 0,0 0 16,0 0-16,0 0 15,0 0 1,-25 0-16,0 25 0,25-25 0,-25 0 15,25 0-15,-24 24 0,24-24 0,-25 25 16,25-25-16,0 25 0,-25-25 0,25 25 16,-25-25-16,25 25 0,0-25 15,0 24-15,-25 1 0,25-25 0,0 25 16,0-25-16,-24 25 0,24-25 0,0 25 15,0-25-15,0 24 0,0-24 0,0 0 16,0 0-16,24 25 0,-24-25 0,0 0 16,25 0-16,-25 0 0,0 0 0,25 0 15,-25-25-15,25 25 0,-25 0 0,25 0 16,-25-24-16,0 24 0,24 0 0,-24 0 0,0 0 15,0-25-15,0 25 0,0 0 16,0-25-16,0 25 0,0 0 0,0 0 0,0 0 16,0 0-16,0 0 0,0-25 0,-24 25 15,24 0-15,0 0 0,0 0 0,-25 25 16,25-25-16,0 0 0,0 0 0,0 0 0,0 0 15,0 0-15,0 0 0,0 0 16,0 0-16</inkml:trace>
  <inkml:trace contextRef="#ctx0" brushRef="#br0" timeOffset="7585.43">11857 7466 0,'0'0'0,"0"0"0,0 0 16,0 0 0,0 0-16,0 0 0,0 0 0,0 0 15,0 0-15,0 0 0,24 0 0,-24 0 16,25 0-16,0 0 15,0 0-15,-25 0 0,25 0 0,-1 0 0,-24 0 16,25 0-16,0-25 0,0 25 16,-25 0-16,25 0 15,-1 0-15,-24 0 0,0 0 0,0 0 16,0 0-16,0 0 0,0 0 15,0 0-15,0 0 0,0 0 0,-24 0 0,24 25 16,0-25-16,-25 0 16,25 0-16</inkml:trace>
  <inkml:trace contextRef="#ctx0" brushRef="#br0" timeOffset="9101.52">12626 7367 0,'0'0'0,"0"0"0,0 0 0,0 0 15,0 0-15,0 0 16,0 0-16,0 0 0,0 0 16,0 0-16,0 0 0,0 0 15,0 0-15,0 0 0,0 0 0,0 0 16,0 0-16,0 0 0,24 0 0,-24 0 0,0 0 15,25 0-15,0 0 0,-25 0 0,25 0 16,0 0-16,-1 0 0,-24 0 16,25-25-16,0 25 0,-25 0 15,25 0-15,-25 0 0,0 0 0,0 0 16,0 0-16</inkml:trace>
  <inkml:trace contextRef="#ctx0" brushRef="#br0" timeOffset="9555.54">12650 7367 0,'-24'0'16,"24"0"-16,0 0 0,0 0 0,0 0 0,0 0 0,-25 0 15,25 0-15,0 25 0,0-25 0,0 0 16,-25 0-16,25 25 0,0-25 0,0 0 15,0 0-15,0 24 0,0-24 0,0 0 0,25 0 16,-25 0-16,0 25 0,25-25 16,-25 0-16,24 25 0,1-25 15,-25 0-15,25 0 0,-25 0 0,25 0 0,-25 0 16,25 25-16,-25-25 0,24 0 15,-24 0-15,25 0 0,-25 0 0,0 25 0,0-25 16,0 0-16,0 0 0,0 0 0,0 0 16,0 0-16,0 24 0,0-24 15,0 0-15,0 0 0,-25 0 0,25 0 16,0 0-16,-24 25 0,24-25 0,0 0 15,-25 0-15,25 0 0,-25 0 0,25 0 16,-25 0-16,25 0 0,0 0 0,-25 0 16,25 25-16,0-25 0,-24 0 0,24 0 15,0 0-15,0-25 0,-25 25 0,25 0 0,0 0 16,0 0-16,0 0 0,0 0 15,0 0-15,0 0 0,0 0 0,0 0 0,0 0 16,0 0-16,0 0 0,0 0 16,0 0-16,0 0 0,0 0 15</inkml:trace>
  <inkml:trace contextRef="#ctx0" brushRef="#br0" timeOffset="10461.59">13320 7342 0,'0'0'0,"0"-25"15,0 25-15,0 0 0,0 0 16,0 0-16,0 0 0,0 0 0,0 0 16,0 0-16,0 0 0,0 0 15,0 25-15,0-25 0,0 0 0,0 0 16,0 25-16,-25-25 0,25 25 15,0-25-15,0 25 0,0-25 0,0 24 16,0-24-16,0 25 0,0-25 0,0 0 16,0 25-16,0-25 0,0 0 15,0 25-15,0-25 0,0 25 0,0-25 16,0 0-16,0 0 0,0 24 15,0-24-15,0 0 0,0 0 0,0 0 16,0 0-16</inkml:trace>
  <inkml:trace contextRef="#ctx0" brushRef="#br0" timeOffset="10647.6">13246 7466 0,'25'0'15,"-25"-25"-15,0 25 0,24 0 0,-24 0 0,25 0 16,-25 0-16,25 0 0,0 0 0,-25 0 16,25 0-16,-25 0 0,24 0 0,-24 0 15,25 0-15</inkml:trace>
  <inkml:trace contextRef="#ctx0" brushRef="#br0" timeOffset="11010.62">13717 7392 0,'0'0'0,"-25"-25"16,25 25-16,-25 0 0,25 0 0,0 0 15,-24 0-15,-1 25 0,25-25 16,-25 0-16,25 0 0,-25 0 0,25 25 16,0-25-16,-25 0 15,25 24-15,0-24 0,0 25 0,0-25 0,0 0 0,0 0 16,0 25-16,0-25 0,0 0 15,0 0-15,25 25 0,-25-25 0,25 0 16,-25 0-16,0 0 0,25 0 0,-25-25 0,25 25 16,-25 0-1,24-25-15,1 25 0,-25-25 0,0 25 0,25 0 16,-25-24-16,0 24 0,0-25 15,0 25-15,0-25 0,-25 25 0,25 0 16,0 0-16,-25 0 0</inkml:trace>
  <inkml:trace contextRef="#ctx0" brushRef="#br0" timeOffset="11929.68">11410 7764 0,'0'0'15,"0"0"-15,25 0 0,-25 0 16,0 0-16,25 0 0,-25 0 0,0 0 15,25 0-15,-1 0 16,1 0-16,0 0 0,25 0 0,-26 0 16,1 0-16,25 0 0,-25 0 15,24 0-15,-24 0 0,0 0 0,24 0 16,-24 0-16,0 0 0,0 0 0,0 0 15,-1 0-15,1 0 0,0 25 0,0-25 0,24 0 16,-24 0-16,0 0 16,0 0-16,49 0 0,-49 0 0,0 0 15,0 0-15,0 0 0,-1 0 0,-24 0 16,25 0-16,25 0 0,-25 0 0,-1 0 0,1 0 15,0 0-15,0 0 0,24 0 0,-24 0 16,0 0-16,0 0 0,0 0 0,-1 0 0,26 0 16,-25 0-16,0 0 0,-1 0 15,26 0-15,-25 0 0,0 0 0,-1 0 16,26 0-16,-25 0 0,0 0 0,-1 0 15,1 0-15,0 0 0,0 0 0,0 0 0,-25 0 16,25 0-16,24 0 0,-24 0 0,-25 0 0,25 0 16,0 0-16,-1 0 0,1 0 15,0 0-15,0 0 0,-25 0 0,25 0 0,-1 0 16,1 0-16,-25 0 0,25 0 0,-25 0 0,25 0 15,-25 0-15,25 0 0,-25 0 16,0 0-16,0 0 0,24 0 0,-24 0 0,0 0 16,0 0-16,0 0 0,0 0 15,0 0-15,0 0 0,0 0 0,0 0 16,-24 0-16,24 0 0,-25 0 15</inkml:trace>
  <inkml:trace contextRef="#ctx0" brushRef="#br0" timeOffset="12485.71">12551 7962 0,'0'0'0,"0"0"0,0 0 15,0 0-15,0 0 0,0 0 0,0 0 16,25 0-16,-25 0 0,0 0 0,25 0 0,-25 0 16,25-25-16,-25 25 0,24 0 0,-24 0 15,25 0-15,0 0 0,-25 0 0,25 0 16,-25 0-16,0 0 0,25 0 0,-25 0 0,0 0 15,0 0-15,0-24 0,24 24 16,-24 0-16,0 0 0,0 0 0,0 0 16,0 0-16,0-25 0,0 25 15,0 0-15,0 0 0,0 0 0,0 0 0,0 0 16,0 0-16,0 0 0,0 0 0,0 0 15,0 0-15,0 0 0,0 0 0,0 0 16,0 0-16,0 0 0,0 25 16,0-25-16,0 0 0,0 0 0,0 0 15,0 24-15,0-24 0,-24 0 0,24 0 0,0 25 16,0-25-16,0 0 0,0 0 0,0 25 15,0-25-15,0 0 0,0 25 0,0-25 16,0 0-16,0 25 0,0-25 0,0 0 16,0 0-16,0 0 0,0 25 0,0-25 15,0 0-15,0 0 0,0 0 0,0 24 16,0-24-16,0 0 0,0 0 0,0 0 15,0 0-15,0 0 0,-25 0 0</inkml:trace>
  <inkml:trace contextRef="#ctx0" brushRef="#br0" timeOffset="12698.72">12626 8086 0,'0'0'16,"0"0"-16,24 0 0,-24 0 0,0 0 0,25 0 15,-25 0-15,25 0 0,0 0 0,-25 0 16,25 0-16,-1 0 0,-24 0 0,25 0 0,0 0 16,0 0-16,-25 0 0,25 0 0,-1 0 15,-24 0-15,25-24 0,0 24 16</inkml:trace>
  <inkml:trace contextRef="#ctx0" brushRef="#br0" timeOffset="13194.75">14089 7516 0,'0'0'0,"0"0"15,25 0-15,-25-25 0,0 25 0,0 0 0,0 0 16,0 0-16,0 0 0,0 0 0,0 0 15,0-25-15,0 25 0,0 0 16,0 25-16,0-25 0,0 0 0,0 0 16,0 0-16,0 0 15,0 50 1,0-50-16,-25 24 0,25 1 15,0-25-15,0 25 0,0-25 0,0 25 16,0-25-16,-25 25 16,25-1-16,0 1 0,0-25 0,0 25 0,0-25 15,0 0-15,-25 0 0,25 25 0,0-25 16,0 0-16,0 0 0,0 0 0,0 25 15,25-25-15,-25 0 0,0 0 0,0 0 0,0 0 0,0 0 16,0 0-16,0 0 0</inkml:trace>
  <inkml:trace contextRef="#ctx0" brushRef="#br0" timeOffset="13399.76">13940 7665 0,'0'0'16,"0"0"-16,25-25 0,-25 25 0,25 0 16,-25 0-16,25 0 0,-1 0 15,-24 0-15,25 0 0,0 0 0,0 0 16,-25 0-16,25 0 0</inkml:trace>
  <inkml:trace contextRef="#ctx0" brushRef="#br0" timeOffset="13855.79">14412 7565 0,'0'0'0,"0"0"0,0 0 0,0 0 15,0 0-15,24 0 0,-24 0 0,0 0 16,25 0-16,-25 0 0,0 0 16,25 0-16,-25 0 0,25 0 0,-25-24 15,25 24-15,-25 0 0,0 0 0,0 0 16,24 0-16,-24-25 15,0 25-15,25-25 0,-25 25 0,0 0 16,0 0-16,0 0 0,0 0 0,0-25 0,0 25 16,25 0-16,-25 0 0,0 0 15,0 0-15,0 0 0,0 0 0,0 0 16,0-25-16,0 50 0,0-25 15,0 0-15,0 0 0,0 0 0,0 0 16,0 25-16,-25-25 0,25 0 0,0 25 0,0 0 16,0-25-16,0 0 0,0 24 15,0 1-15,-25-25 0,25 25 0,0-25 16,0 25-16,0-25 0,0 25 0,0-25 15,0 0-15,0 24 0,0-24 0,0 0 0,-24 25 16,24-25-16,0 0 0,0 25 0,0-25 16,0 0-16,0 0 0,0 0 0,0 25 15,0-25-15,0 0 0,0 0 0,0 0 16</inkml:trace>
  <inkml:trace contextRef="#ctx0" brushRef="#br0" timeOffset="14068.8">14436 7789 0,'25'0'0,"-25"0"15,25 0-15,0 0 0,-25 0 16,25 0-16,-25 0 0,24 0 0,-24 0 15,25 0-15,0 0 0,0 0 0,-25 0 16,25 0-16,-25 0 0,0 0 16,24 0-16</inkml:trace>
  <inkml:trace contextRef="#ctx0" brushRef="#br0" timeOffset="17554">8954 13047 0,'0'0'0,"0"0"0,0 0 15,0 0-15,0 0 0,25 0 0,-25 0 16,0 0-16,0 0 0,0 0 0,0 0 15,0 0-15,0 0 0,0 0 0,0 0 16,0 25-16,0-25 16,0 25-16,25-25 0,-25 25 0,25-1 15,-25-24-15,0 0 0,25 25 16,-25-25-16,25 25 0,-25-25 0,24 0 15,-24 25-15,0-25 0,25 0 0,-25 0 0,25 0 16,-25 0-16,0-25 0,25 25 16,0 0-16,-1-25 0,1 25 0,0-25 0,0 25 15,0 0-15,-1-24 0,26-1 16,-25 0-16,0 25 0,-1-25 0,1 25 0,25-25 15,-25 25-15,-1-24 0,1 24 0,0 0 16</inkml:trace>
  <inkml:trace contextRef="#ctx0" brushRef="#br0" timeOffset="18120.03">10418 13047 0,'0'0'0,"-25"0"0,25 0 0,0-25 15,0 25-15,0 0 0,0 0 16,0 0-16,25 0 0,-25 0 0,0 25 15,0-25-15,0 0 0,0 25 16,0-25-16,0 25 0,0-25 0,25 25 16,-25-25-16,0 24 0,0-24 0,0 0 0,0 25 15,0-25-15,25 0 0,-25 25 0,0-25 0,0 0 16,24 0-16,-24 0 0,25 0 0,-25 0 0,0 0 15,25 0-15,0 0 0,-25 0 0,25-25 0,-1 25 16,1 0-16,0-25 0,0 25 0,0-24 16,-1-1-16,1 25 0,0-25 15,49 0-15,-24 0 0,-25 1 0,0 24 0,24-25 16,-24 0-16,0 25 0,24-25 0,-24 0 15,0 25-15,0 0 0,0-24 0,0 24 0,-25-25 16,24 25-16,1 0 0,-25 0 0,25 0 16</inkml:trace>
  <inkml:trace contextRef="#ctx0" brushRef="#br0" timeOffset="18939.08">12005 12898 0,'0'0'0,"0"0"0,0 0 0,0 0 0,0 0 16,0 0-16,0 0 0,0 0 15,0 0-15,0 0 0,0 0 0,0 0 0,0 0 16,0 25-1,0-25-15,25 0 0,-25 25 0,0-25 0,0 25 0,0-25 16,25 0-16,-25 25 16,0-1-16,0-24 0,25 25 15,-25 0-15,25-25 0,-25 0 0,0 25 16,0-25-16,24 0 0,-24 0 0,25 0 15,-25 0-15,25-25 0,0 25 0,-25 0 0,25-25 16,-25 25-16,25 0 0,-1-25 16,1 1-16,0 24 0,0 0 0,-25-25 15,25 25-15,-1-25 0,1 25 0,0-25 16,25 0-16,-26 25 0,1 0 0,0-24 15,-25 24-15,50-25 0,-26 0 0,-24 25 16,25 0-16,0-25 0,0 25 0,-25 0 16,0-25-16,25 25 0,-25 0 15,0 0-15,0 0 0,24 0 0,-24 0 0,0-24 16,0 24-16,0 0 0,0 24 15,0-24-15,0 0 0,0 0 0,0 0 16,0 0-16,0 0 16,0 25-16,0-25 0,0 0 15,0 0-15,0 0 16,-24 0-16</inkml:trace>
  <inkml:trace contextRef="#ctx0" brushRef="#br0" timeOffset="45226.58">16570 5655 0,'0'0'0,"0"0"0,0 0 0,0 0 16,0 0-16,0 0 0,0 0 0,0 0 15,0 0-15,0 0 0,0 0 0,0 0 16,0 0-16,0 0 16,0 0-16,0 0 0,0 25 15,0-25-15,0 25 0,0-25 0,0 25 16,0 24-16,-25-24 0,25 0 0,0 0 15,0 25-15,0-26 0,0 1 0,0 25 0,0-25 16,0-1-16,0 26 0,0-25 0,0 0 0,-25 24 16,25-24-16,0 25 0,0-26 15,0 1-15,0 0 0,0 25 0,0-26 16,0 1-16,25-25 0,-25 25 0,0-25 0,0 25 15,0-25-15,0 25 0,0-25 16,0 24-16,0-24 0,25 0 0,-25 25 16,0-25-16,0 0 0,0 25 15,0-25-15,0 0 0,0 0 0,0 0 0,0 0 0,0 0 16,0 25-16,0-25 0,0 0 0,0 0 15,0 0-15,0 0 0,0 0 16,0-25-16,-25 25 0</inkml:trace>
  <inkml:trace contextRef="#ctx0" brushRef="#br0" timeOffset="45645.61">16867 5407 0,'0'0'16,"0"0"-16,0 0 0,0-24 0,0 24 15,0 0-15,0 0 0,0 0 0,0-25 0,0 25 16,0 0-16,0 0 0,0 0 0,0 0 0,-25 25 15,25-25-15,-24 0 0,-1 24 16,0-24-16,0 25 0,25-25 16,-25 25-16,1-25 0,24 25 0,-25-25 0,0 25 15,25-25-15,-25 24 0,0-24 0,25 25 0,-24-25 16,-1 25-16,25-25 0,-25 25 0,25-25 15,-25 25-15,25-25 0,-25 0 0,25 24 0,-24-24 16,24 0-16,0 25 0,-25-25 0,25 0 0,0 25 16,-25-25-16,25 0 0,0 0 15,-25 0-15,25 0 0,0 0 0</inkml:trace>
  <inkml:trace contextRef="#ctx0" brushRef="#br0" timeOffset="45998.63">16570 5383 0,'24'0'0,"-24"0"0,0 24 15,0-24-15,25 0 0,0 0 0,-25 25 16,25-25-16,0 25 0,-25 0 15,24-25-15,26 25 0,-50-1 0,25 1 0,0 0 16,-1-25-16,-24 25 0,25 0 0,0-25 16,0 24-16,0 26 0,-1-50 15,-24 25-15,25-25 0,-25 25 0,25-1 16,-25 1-16,0-25 0,25 0 0,-25 25 15,0-25-15,0 0 0,0 0 16,25 25-16,-25-25 0,0 0 0,0 0 0,0 0 16,0 0-16,0 0 0,0 0 15,0 0-15,0 0 0,0 0 0,0 0 16,0 0-16,0 0 0,0 0 0,0 0 15,0 0-15,0-25 0,0 25 16,0 0-16,0 0 0</inkml:trace>
  <inkml:trace contextRef="#ctx0" brushRef="#br0" timeOffset="52152.98">16669 11485 0,'0'0'16,"0"-25"-16,-25 25 0,25 0 0,0 0 0,0 0 16,0 0-1,0 0-15,0 25 16,0 24-1,0-24-15,0-25 0,0 25 16,0-25-16,0 25 0,-25-1 0,25-24 16,0 25-16,-25 0 0,25 0 0,-24 0 15,24-1-15,0-24 0,0 25 0,-25 0 16,25-25-16,0 50 0,0-50 0,0 24 15,0-24-15,0 25 0,0-25 0,0 0 0,0 25 16,0-25-16,0 0 0,0 0 0,0 0 0,0 25 16,0-25-16,0 0 0,0 0 15,0 0-15,0 0 0,0 0 0,0 0 0,0 0 0,0 0 16,0 0-16,0 25 0,-25-25 15,25 0-15,0 0 0,0-25 0,0 25 0,0 0 16</inkml:trace>
  <inkml:trace contextRef="#ctx0" brushRef="#br0" timeOffset="52649.01">16818 11237 0,'0'0'0,"0"-25"0,0 25 0,0 0 16,0 0-16,0 0 0,0 0 0,-25 0 15,25 0 1,0 0-16,-50 25 0,1-25 16,49 24-16,-25-24 0,25 0 0,-25 25 0,25-25 15,-25 0-15,25 25 16,-49 0-16,24-25 0,25 25 0,-25-25 15,0 0-15,25 24 16,-25 1-16,1 0 0,-1-25 0,25 0 16,-25 25-16,25-25 0,-25 0 0,25 25 0,-25-25 15,25 0-15,0 0 0,0 0 16,-25 0-16,25 24 0,0-24 0,0 0 0,0 0 15,0 0-15,0 0 0,0 0 0,0 0 16,0 0-16,0 0 0,0 0 0,25-24 16</inkml:trace>
  <inkml:trace contextRef="#ctx0" brushRef="#br0" timeOffset="53058.03">16694 11237 0,'0'0'0,"0"-25"0,0 25 0,0 0 16,0 0-16,0 0 0,0 0 0,24 0 0,-24 0 15,0 0-15,25 0 0,-25 25 0,0-25 0,25 0 16,-25 24-16,25 1 0,0-25 15,-25 0-15,0 25 0,24-25 0,-24 25 16,25 0-16,-25-25 0,25 24 0,-25-24 16,25 0-16,-25 25 0,25-25 0,-25 0 15,24 25-15,1-25 0,0 25 16,0-25-16,0 25 0,-25-25 0,24 0 15,-24 24-15,0-24 0,0 0 16,25 0-16,-25 0 0,0 0 0,0 0 0,0 0 16,0 0-1,0 0-15,0 0 0,0 0 0,0 0 16,0 0-16,0 0 15,0 0-15,0 0 0,0 0 16,0 0-16,0 0 0,0 0 0,0 0 0,0 0 16,0 0-16,-25 0 0,25 0 0,0 0 15,-24 0-15,24-24 0,0 24 0</inkml:trace>
  <inkml:trace contextRef="#ctx0" brushRef="#br0" timeOffset="92524.29">19174 7863 0,'0'0'0,"0"0"0,0 0 16,0 0-16,0 0 0,0 0 0,-25 0 15,25 0 1,0 0-16,0 0 0,0 0 16,0 0-16,0 0 0,0 0 15,0 0-15,0 0 0,0 0 16,0 0-16,0 25 0,0-25 0,0 0 15,0 25-15,0-25 0,0 24 0,0-24 0,0 0 16,0 25-16,0-25 0,0 25 0,0-25 0,0 25 16,0-25-16,0 25 0,0 0 15,25-25-15,-25 0 0,0 24 16,0-24-16,0 0 0,0 0 0,0 0 15,0 0-15,0 0 0,0 0 0,0 0 0,0 25 16,0-25-16,0 0 0,0-25 0,25 25 16,-25 0-16,0 0 0,0 0 0,25 0 15,-25-24-15,0 24 0,24 0 0,-24-25 0,0 25 16,0 0-16,25-25 0,-25 0 15,0 25-15,25-25 0,-25 25 0,0-25 16,0 25-16,0 0 0,0-24 16,0 24-16,0 0 0,0 0 0,0 0 15,25 0-15,-25 0 0,0 0 0,0 0 16,0 0-16,0 0 0,0 0 0,0 0 0,0 0 15,0 24-15,0-24 0,0 0 0,0 0 16,0 25-16,0-25 0,0 0 0,25 0 0,-25 25 16,0-25-16,0 0 0,0 25 0,0-25 15,0 0-15,0 0 0,24 0 16,-24 0-16,0 25 0,0-25 0,25 0 0,-25 0 15,0 0-15,0 0 0,0 0 0,0 0 16,25 0-16,-25 0 0,0 0 16,25-25-16,-25 25 0,25 0 0,-25 0 15,0 0-15,24-25 0,-24 25 16,25 0-16,-25 0 0,25-25 0,-25 25 15,0 0-15,0 0 0,0 0 0,25-25 0,-25 25 16,0 0-16,0 0 0,0 0 0,0 0 0,0 0 16,0 0-16,0 0 0,0 0 0,25 0 15,-25 0-15,0 0 0,0 0 16,0 0-16,0 0 0,0 0 0,0 0 0,0 0 0,0 25 15</inkml:trace>
  <inkml:trace contextRef="#ctx0" brushRef="#br0" timeOffset="92778.3">19869 8012 0,'0'0'16,"0"0"-16,0 0 0,0 0 0,0 0 0,0 0 15,0 0-15,0 0 0,0 0 0,0 0 16,0 0-16,0 0 0,0 0 0,0 0 16,0 0-16,24 0 0,-24 0 0,0 0 15,25 0-15,-25 0 0,0 0 0,25 0 16,0 0-16,-25 0 15,0 0-15,25 0 0,-1 0 0,-24 0 0,0 0 16,25-25-16,-25 25 0,0 0 0,0 0 16,0 0-16</inkml:trace>
  <inkml:trace contextRef="#ctx0" brushRef="#br0" timeOffset="93107.32">20340 7913 0,'0'0'0,"0"0"16,0 0-16,0 0 0,0 0 0,0-25 16,0 25-16,0 0 0,0 0 15,0 0-15,0 0 0,0 0 0,0 0 16,0 0-16,0 0 0,0 0 15,0 25-15,0-25 0,0 0 0,0 24 16,0-24-16,0 0 0,-25 25 0,25-25 0,0 25 16,0-25-16,0 25 0,0-25 0,0 25 15,0-25-15,0 25 0,0-25 0,0 24 0,0-24 16,0 0-16,-25 25 0,25-25 15,0 0-15,0 25 0,0-25 0,0 0 0,0 0 16,0 25-16,0-25 0,0 0 16,0 0-16,0 0 0,0 0 0</inkml:trace>
  <inkml:trace contextRef="#ctx0" brushRef="#br0" timeOffset="93365.34">20290 7937 0,'0'-24'16,"0"24"-16,0 0 15,25 0-15,-25 0 0,25-25 0,-25 25 0,25 0 16,-25 0-16,24 0 0,1 0 15,-25 0-15,25 0 0,-25 0 0,25 0 16,-25 0 0,0 0-16,0 0 0,0 0 0,0 0 15,0 25 1,0-25-16</inkml:trace>
  <inkml:trace contextRef="#ctx0" brushRef="#br0" timeOffset="93532.34">20290 8037 0,'0'0'0,"0"0"0,0 0 0,25 0 16,-25 0-16,25 0 0,-25 0 0,0 0 0,25 0 15,-25-25-15,24 25 0,-24 0 16,25 0-16,-25 0 0,25 0 0,-25 0 15,0 0-15</inkml:trace>
  <inkml:trace contextRef="#ctx0" brushRef="#br0" timeOffset="93827.36">20712 7937 0,'0'0'0,"0"0"0,0 0 0,0 0 15,0 0-15,0 0 0,0-24 0,0 24 0,0 0 0,0 0 16,0 0-16,0 24 0,0-24 0,0 0 16,0 0-16,0 0 0,0 0 0,0 0 0,0 0 15,0 25 1,0 0-16,0 0 0,0-25 0,0 25 15,0-25-15,0 0 0,0 25 0,0-25 16,-25 0-16,25 49 16,0-49-16,0 0 0,0 0 0,0 25 0,0-25 15,-25 0-15,25 25 0,0-25 0,-25 0 0,25 0 16,0 25-16</inkml:trace>
  <inkml:trace contextRef="#ctx0" brushRef="#br0" timeOffset="94009.37">20613 8062 0,'24'0'15,"-24"0"-15,0 0 0,50-25 16,-50 25-16,25 0 0,0 0 0,0 0 15,-1 0-15,-24 0 0,25 0 16</inkml:trace>
  <inkml:trace contextRef="#ctx0" brushRef="#br0" timeOffset="94424.4">21034 8012 0,'0'0'0,"-24"0"0,24 0 15,0 0-15,0 0 0,-25 0 16,25-25-16,0 25 0,0 0 0,0 0 15,0 0-15,0 0 0,0 0 0,25 0 0,-25 0 16,0 0-16,24-25 0,-24 25 16,25 0-16,-25 0 0,25 0 15,-25 0-15,25-25 0,-25 25 0,25 0 16,-25 0-16,0 0 0,0 0 0,24 0 15,-24 0-15,0 0 0,0 25 16,0-25-16,-24 0 0,24 25 16,0-25-16,-25 25 0,25-25 0,-25 25 15,0-25-15,0 25 0,1-25 16,24 24-16,-50-24 0,50 25 0,-25-25 0,25 0 15,0 0-15,-25 25 0,25-25 16,0 0-16,0 0 0,0 0 0,0 0 16,0 0-16,0 0 0,0 0 0,0 0 15,0 0-15,0 0 0,25 0 0,-25 0 16,25 0-16,-25 0 0,25 0 0,-25 0 0,25 0 15,-25 0-15,24 0 0,-24 0 0,25 0 0,0 0 16,-25 0-16,0 0 0,25 0 16,-25 0-16,25-25 0,-1 25 0</inkml:trace>
  <inkml:trace contextRef="#ctx0" brushRef="#br0" timeOffset="94730.41">21406 7913 0,'0'0'0,"-24"0"0,24-25 0,0 25 16,-25 0-16,25 0 0,0 0 0,0 0 16,0 0-16,0 0 15,-25 0-15,25 25 16,0-25-16,0 24 0,0-24 0,0 25 15,0-25-15,0 25 0,0-25 0,-25 25 16,25 0-16,0-25 0,0 25 16,0-25-16,0 24 0,0 1 0,0-25 15,0 0-15,0 25 0,-25-25 16,25 25-16,0-25 0,0 0 0,0 0 0,0 25 15,0-25-15,0 0 0,0 0 0,0 0 16,0 0-16,0 0 0,0 0 0,0 0 0,0 0 16</inkml:trace>
  <inkml:trace contextRef="#ctx0" brushRef="#br0" timeOffset="95007.43">21307 7913 0,'0'0'16,"0"-25"-16,25 25 0,-25 0 16,25-25-16,-25 25 0,25 0 15,-25 0-15,24 0 0,1 0 0,-25 0 16,0 0-16,25 0 0,-25 0 0,0 25 15,0-25-15,0 0 0,0 0 0,0 0 16,0 0-16,0 25 0,0-25 0,-25 0 0,25 24 16,0-24-16,-25 0 0,25 0 0,-24 25 15,24-25-15,-25 25 0,0-25 16,25 0-16,-25 25 0,25-25 0,-25 0 0</inkml:trace>
  <inkml:trace contextRef="#ctx0" brushRef="#br0" timeOffset="95704.47">19348 8161 0,'0'25'0,"0"-25"0,0 0 16,0 0-16,-25 0 0,25 0 0,0 0 0,0 0 15,0 0-15,0 0 0,0 0 0,0 24 16,0-24-16,0 0 0,0 0 0,0 0 15,0 0-15,25 25 16,-25-25-16,24 0 0,1 0 0,0 25 16,0-25-16,24 0 0,-24 0 0,50 0 15,-26 25-15,-24-25 0,25 0 0,24 0 16,-49 0-16,25 0 0,24 0 0,-24 25 15,-26-25-15,76 0 0,-76 0 16,26 0-16,0 0 0,-26 0 16,76 0-16,-76 0 0,26 0 0,-25 0 0,24 0 15,-24 0-15,25 0 0,-25 0 0,24 0 16,1 0-16,0 0 0,-26 0 0,51 0 15,-50 0-15,-1 0 0,26 0 16,-25 0-16,0 0 0,-1 0 0,26 0 0,-25 0 0,0 0 16,24 0-16,-24 0 0,0 0 0,0 0 15,-1 0-15,1 0 0,0 0 0,0 0 16,0 0-16,-25 0 0,0 0 0,24 0 0,-24 0 15,0 0-15,0 0 0,0 0 0,0 0 16,0 0-16,0 0 0,0 0 16,0 24-16,-24-24 0,24 0 0,-25 0 0,0 0 15,25 0-15,-25 0 0,0 0 16</inkml:trace>
  <inkml:trace contextRef="#ctx0" brushRef="#br0" timeOffset="96160.5">20389 8384 0,'0'0'0,"0"0"0,25-25 16,-25 25-16,0 0 0,0 0 0,0 0 16,0 0-1,-25 0-15,1 0 16,-1 0-16,25 0 0,-25 0 15,25 0-15,-25 0 0,25 25 0,0-25 0,0 0 16,0 0-16,-25 0 0,25 0 0,0 25 0,0-25 16,0 0-16,0 0 0,0 25 0,0-25 15,0 0-15,25 0 0,-25 24 0,0-24 0,0 0 16,25 0-16,-25 25 0,25-25 15,-25 0-15,0 0 0,25 0 0,-25 25 0,0-25 16,24 0-16,-24 0 0,0 0 0,0 0 0,0 25 16,0-25-16,0 0 0,0 0 0,0 0 15,0 0-15,0 25 0,0-25 0,0 0 16,-24 0-16,-1 24 0,25-24 0,0 0 0,-25 25 15,25-25-15,-25 0 16,25 0-16,-25 0 0,1 0 0,24 0 0,0 0 0,-25 0 16,25 0-16,0 0 0,0 0 0,0 0 15,0-25-15,0 25 0,0 0 0,0 0 0</inkml:trace>
  <inkml:trace contextRef="#ctx0" brushRef="#br0" timeOffset="96789.53">21878 8012 0,'0'0'0,"0"0"0,0 0 16,0-25-16,0 25 0,0 0 0,0 0 16,0 0-16,0 0 0,0 0 15,0 0-15,0 0 0,0 0 0,0 0 0,-25 0 16,25 0-16,0 0 0,0 25 15,0-25-15,0 0 0,0 25 0,0-25 0,0 0 16,0 25-16,0-1 0,-25-24 16,25 25-16,0-25 0,0 25 0,0-25 15,0 25-15,0-25 0,0 0 0,0 25 16,0-25-16,0 0 0,0 24 0,-25-24 0,25 0 15,0 0-15,0 25 0,0-25 0,-24 0 0,24 0 16</inkml:trace>
  <inkml:trace contextRef="#ctx0" brushRef="#br0" timeOffset="96967.54">21679 8186 0,'0'-25'0,"25"25"15,-25 0-15,25 0 0,-25 0 0,25 0 16,-25 0-16,25 0 0,-1 0 0,-24 0 0,25 0 16</inkml:trace>
  <inkml:trace contextRef="#ctx0" brushRef="#br0" timeOffset="97401.57">22151 8062 0,'0'0'0,"0"0"0,0 0 15,24 0 1,-24 0-16,25 0 0,-25 0 0,25 0 0,-25 0 15,25 0-15,-25 0 0,0 0 0,25 0 16,-25 0-16,0-25 16,24 25-16,-24 0 0,0 0 0,0 0 0,0-25 15,0 25-15,0 0 16,0 0-16,0-25 0,0 25 0,0 0 0,0 0 15,0 0-15,0 0 0,0 0 16,0 0-16,0 0 0,0 0 16,0 0-16,0 0 0,0 0 0,0 0 0,0 0 15,0 0-15,-24 0 0,24 0 0,0 0 16,0 0-16,0 0 0,0 25 0,0-25 15,0 25-15,0 0 0,0-25 16,0 24-16,-25-24 16,25 25-16,0 0 0,0-25 0,0 0 0,-25 25 15,25-25-15,0 0 0,0 25 16,0-25-16,0 0 0,0 0 0,0 24 0,-25-24 15,25 0-15,0 0 0</inkml:trace>
  <inkml:trace contextRef="#ctx0" brushRef="#br0" timeOffset="97591.58">22076 8285 0,'0'0'0,"0"0"15,0 0-15,0 0 0,25-25 16,-25 25-16,25 0 0,-25 0 0,25 0 15,-1 0-15,-24 0 0,25 0 0,-25 0 16,25 0-16,-25 0 0,25-25 0,-25 25 0,25 0 16,-1 0-16</inkml:trace>
  <inkml:trace contextRef="#ctx0" brushRef="#br0" timeOffset="97843.59">22671 8161 0,'0'0'0,"0"0"15,0 0-15,0 0 0,25 0 0,-25 0 16,0 0-16,25-25 0,0 25 15,-25 0-15,25 0 0,-25 0 0,25 0 16,-25 0-16,0 0 0,24 0 0,-24 0 16,0 0-16,0 0 0,0 0 0,0 0 15,0 0-15</inkml:trace>
  <inkml:trace contextRef="#ctx0" brushRef="#br0" timeOffset="98023.6">22622 8235 0,'0'0'0,"0"0"0,0 0 16,25 0-16,-25 0 0,24 0 0,-24 0 0,0 0 16,25-25-16,0 25 15,0 0-15,-25 0 0,0 0 0,25 0 0,-25 0 0,25 0 16,-25 0-16,0 0 0,0 0 0,0 0 15,0 0-15</inkml:trace>
  <inkml:trace contextRef="#ctx0" brushRef="#br0" timeOffset="100276.73">23664 7987 0,'0'0'0,"24"0"16,-24 0-16,0-25 0,0 25 0,0 0 15,0 0-15,0 0 0,0 0 0,0 0 16,0 0-16,0 0 0,0 0 15,-24 0-15,24 0 16,-25 25-16,0-25 0,25 0 0,-25 0 0,0 0 16,25 25-16,-24-25 0,24 0 15,-25 25-15,0-25 0,0 25 0,25-25 0,-25 0 16,25 24-16,0-24 0,-24 0 0,24 25 15,-25 0-15,25-25 0,0 25 16,-25-25-16,25 25 0,0-25 0,0 0 16,0 24-16,0-24 0,0 0 0,0 25 0,0-25 15,0 0-15,25 25 0,-25-25 16,0 25-16,0-25 0,25 0 0,-25 0 15,0 25-15,24-25 0,-24 0 0,0 0 16,0 0-16,25 0 0,-25 0 0,0 0 16,0-25-16,0 25 0,25 0 15,-25 0-15,0 0 0,0-25 0,0 25 0,0 0 16,0 0-16,0 0 0,-25-25 15,25 25-15,0 0 0,0 0 0,0 0 0,0 0 16,0 0-16,-25 0 0,25 0 16,0 0-16,0 0 0,0 0 15,-24 0-15,24 0 0,0 0 0,0 0 16,24 0-16,-24 0 0,0 0 0</inkml:trace>
  <inkml:trace contextRef="#ctx0" brushRef="#br0" timeOffset="100586.75">23862 8186 0,'0'0'0,"0"0"0,0 0 0,0 0 15,0 0 1,0 0-16,0 0 0,0 0 16,25 0-16,-25 0 0,0 0 0,25 0 0,-25 0 15,0 0-15,25 0 0,-1 0 16,-24 0-1,75 0-15,-75 0 0,0 0 0,25 0 16,-25 0-16,0 0 0,0 0 16,0 0-16,0 0 0,0-25 0,0 25 15,0 0-15,0 25 0,0-25 0,-25 0 0,25 0 16,0 0-16,-25 0 0,0 0 0</inkml:trace>
  <inkml:trace contextRef="#ctx0" brushRef="#br0" timeOffset="102366.85">24482 7962 0,'0'0'0,"0"0"0,0 0 16,0 0-16,0 0 0,0 0 16,0 0-16,0 0 0,0 0 0,0 0 0,25 0 15,-25 0-15,0 0 0,25 0 0,-25 0 16,0 0-16,25 0 0,-25 0 0,24 0 15,-24 0-15,0 0 0,25 0 0,-25 0 16,25 0-16,-25 0 0,0 0 0,0 0 16,0 0-16,25 0 0,-25 0 15,0 0-15</inkml:trace>
  <inkml:trace contextRef="#ctx0" brushRef="#br0" timeOffset="102822.88">24433 7987 0,'0'0'0,"-25"0"16,25 0-16,0 25 0,-25-25 0,25 0 0,0 0 15,0 0-15,-25 0 0,25 25 0,0-25 16,-25 0-16,25 25 0,0-25 0,0 0 15,0 0-15,-24 24 0,24-24 16,24 0-16,-24 25 0,0-25 0,0 0 16,0 0-16,0 25 0,0-25 0,25 0 0,-25 0 15,0 0-15,0 25 0,0-25 0,25 0 0,-25 0 16,0 25-16,25-25 0,-25 0 0,0 0 15,25 0-15,-1 24 0,-24-24 0,0 0 16,25 0-16,-25 25 0,0-25 0,25 0 16,-25 0-16,0 0 0,25 25 0,-25-25 15,0 0-15,0 0 0,0 0 0,0 25 0,0-25 16,0 0-16,0 0 0,0 25 15,0-25-15,0 0 0,0 0 0,0 0 16,0 0-16,0 24 0,-25-24 0,25 0 16,0 0-16,0 0 0,-25 0 0,25 0 15,0 0-15,0 0 0,-25 0 0,25 0 0,0 0 16,-24 0-16,24 0 0,-25 0 0,25 0 15,0 0-15,-25 0 0,25 0 0,0 0 16,-25 0-16,25-24 0,-25 24 16,25 0-16,-24 0 0,24 0 0,0 0 0,0 0 15,0 0-15</inkml:trace>
  <inkml:trace contextRef="#ctx0" brushRef="#br0" timeOffset="103264.9">24954 8012 0,'0'0'0,"0"0"0,0 0 16,0 0-16,-25 0 0,25 0 15,0 0-15,0 0 0,0 0 0,0 0 16,0 0-16,0 0 15,0 0-15,0 0 0,0 0 16,0 25-16,25-25 0,-25 25 16,0-25-16,0 24 0,0-24 0,0 0 15,0 25-15,0-25 0,0 25 0,0-25 16,0 25-16,-25 0 0,25-25 15,0 0-15,0 24 0,0-24 0,0 0 16,0 25-16,0-25 0,0 0 0,0 25 16,-25-25-16,25 0 0,0 0 15,0 0-15,0 0 0,0 0 0,0 25 16,0-25-16,0 0 0,0 0 0,0 0 0,0 0 0,0 0 15,0 0-15,0 0 0,0 0 0,0 0 16</inkml:trace>
  <inkml:trace contextRef="#ctx0" brushRef="#br0" timeOffset="103486.91">24780 8186 0,'0'0'15,"0"0"-15,25 0 0,-25 0 0,0-25 0,24 25 16,-24 0-16,25 0 0,0 0 0,-25 0 16,25 0-16,0 0 0,-25 0 0,25 0 0,-1 0 15,-24 0-15,25 0 0,0 0 0,-25 0 16,25 0-16,-25 0 0,25 0 0,-25 0 0,24 0 15,-24-25-15,25 25 0</inkml:trace>
  <inkml:trace contextRef="#ctx0" brushRef="#br0" timeOffset="103943.94">25425 8037 0,'0'0'0,"0"0"0,0 0 0,0 0 16,0 0-16,0 0 0,-25 0 15,25 0-15,0 0 0,-25 0 0,25 0 0,0 0 16,-25 0-16,25 0 0,-24 0 15,24 0-15,0 0 0,-25 25 16,0-25-16,25 0 0,0 24 16,-25 1-16,25-25 0,-25 0 0,25 25 15,0-25-15,-24 25 0,24-25 0,0 25 0,0-25 16,0 0-16,0 24 0,0-24 0,0 0 15,0 0-15,24 25 0,-24-25 0,25 0 16,-25 0-16,25 0 0,-25 0 16,25-25-16,0 25 0,-1 0 0,-24-24 15,25 24-15,-25-25 0,25 25 16,-25 0-16,0-25 0,25 25 0,-25-25 15,0 25-15,0 0 0,25-25 0,-25 25 16,0 0-16,0 0 0,0 0 16,-25-24-16,25 24 0,0 0 0,0 0 0,0 0 15,0 0-15,0 0 0,-25 0 16,0 0-16,25 0 0,-25 0 0</inkml:trace>
  <inkml:trace contextRef="#ctx0" brushRef="#br0" timeOffset="104718.98">23267 8483 0,'0'0'0,"0"0"0,25 0 0,-25 0 15,0 0-15,24 25 0,1-25 16,-25 0-16,25 0 0,0 0 0,-25 0 15,25 0-15,24 0 16,-49 0-16,25 0 0,0 0 0,0 25 16,-25-25-16,49 0 0,1 0 0,-25 0 15,24 25-15,-24-25 0,0 0 16,49 0-16,-49 0 0,0 0 0,0 0 15,24 24-15,-24-24 0,25 0 16,24 0-16,-49 0 16,74 25-16,-74-25 0,0 0 15,0 0-15,-1 0 0,1 0 0,0 0 0,0 25 16,0-25-16,-1 0 0,1 0 0,-25 0 15,25 0-15,0 0 0,0 0 0,-1 0 16,1 25-16,25-25 0,-25 0 0,-1 0 16,26 0-16,-25 0 0,0 0 0,-1 0 0,1 0 15,0 0-15,-25 0 0,25 0 0,0 0 0,0 0 16,-1 0-16,-24 0 0,25 0 0,-25 0 15,25 0-15,0 0 0,-25 0 0,25 0 16,-25 0-16,24 0 0,1 0 0,0 0 0,-25 0 16,25 0-16,-25 0 0,25 0 15,-25 0-15,24 0 0,-24 0 0,0 0 16,0 0-16,0 0 0,25 0 0,-25 0 0,0 0 15,-25 0-15,25 0 0,0 0 0,0 0 16,0 0-16,0 0 0,0 0 0,0 0 16,0 0-16,0 25 0,-24-25 0,24 0 0,0 0 15,-25 0-15,25 0 0,0 0 16,-25 0-16</inkml:trace>
  <inkml:trace contextRef="#ctx0" brushRef="#br0" timeOffset="105320.02">23837 8756 0,'0'0'15,"0"0"-15,0 0 0,0 0 0,0 0 16,25 0-16,-25 0 0,25 0 0,-25 0 0,25 0 15,-25-25-15,25 25 0,-25 0 0,24 0 16,1 0-16,0 0 0,-25-25 0,0 25 16,25 0-16,-25 0 0,0 0 0,0 0 15,25 0-15,-25 0 0,0-24 0,0 24 16,0 0-16,0 0 0,0 0 0,0 0 0,0 0 15,0 0-15,0 0 16,0 0-16,0 0 0,0 0 16,0 0-16,0 0 0,0 0 0,0 0 15,-25 0-15,25 0 0,0 24 0,0-24 0,0 0 16,0 0-16,0 25 0,0-25 0,0 0 15,0 25-15,0-25 0,-25 0 0,25 25 16,0-25-16,0 25 0,0-25 0,0 0 16,0 24-16,0-24 0,0 0 0,-25 25 0,25-25 15,0 25-15,0-25 0,0 0 16,0 25-16,0-25 0,0 25 0,0-25 15,0 24 1,0 1-16,0 0 0,0-25 16,0 0-16,0 0 0,0 0 0,0 0 0</inkml:trace>
  <inkml:trace contextRef="#ctx0" brushRef="#br0" timeOffset="105552.03">23862 9004 0,'0'0'0,"0"0"0,0 0 0,25 0 0,-25 0 16,25 0-16,0 0 0,-25 0 0,24 0 15,1 0-15,-25 0 0,25 0 0,0 0 16,-25 0-16,25 0 0,-1 0 15,1 0-15,-25 0 0,25 0 0,0-25 16,-25 25-16,25 0 0,-1 0 0,-24 0 0,0 0 16,25 0-16</inkml:trace>
  <inkml:trace contextRef="#ctx0" brushRef="#br0" timeOffset="106207.07">26020 8260 0,'0'0'0,"0"0"0,0 0 16,0 0-16,0 0 0,25 0 15,-25-25-15,0 25 0,0 0 0,0 0 16,0 0-16,25 0 0,-25 0 15,0 0-15,0 0 0,0 0 16,-25 0-16,25 0 0,0 0 0,0 25 16,0-25-16,0 0 0,0 0 0,-25 25 0,25 0 15,0-25-15,0 24 0,0-24 16,0 25-16,0-25 0,0 25 15,0-25-15,0 25 0,0-25 0,0 25 0,0-25 16,0 0-16,0 0 0,0 24 16,0-24-16,-25 0 0,25 25 0,0-25 0,0 0 15,0 25-15,-24-25 0,24 0 16,-25 0-16,0 25 15</inkml:trace>
  <inkml:trace contextRef="#ctx0" brushRef="#br0" timeOffset="106420.08">25871 8458 0,'0'0'15,"0"0"-15,0 0 0,25 0 0,-25 0 16,0 0-16,25 0 0,-25 0 15,25 0-15,-25 0 0,25 0 0,-25 0 0,24 0 16,-24 0-16,25 0 0,-25 0 0,0 0 0,25 0 16,0-24-16,0 24 15,-25 0-15</inkml:trace>
  <inkml:trace contextRef="#ctx0" brushRef="#br0" timeOffset="106775.1">26442 8235 0,'0'0'0,"0"0"0,0 0 0,0 0 15,0 0-15,0 0 0,0 0 16,0 0-16,0 0 0,0 0 15,-25 25-15,25 0 16,0-25-16,0 0 0,0 25 0,-25-1 16,25-24-16,0 0 0,0 25 15,0-25 1,-25 50-16,25-50 0,0 0 0,0 0 0,0 25 15,0-25-15,0 0 0,0 0 0,0 24 0,0-24 16,0 0-16,0 0 0,-24 25 0,24-25 16,0 0-16,0 0 0,0 25 0,0-25 0,0 0 15,0 0-15,0 25 0,0-25 0,0 0 16,0 0-16,0 0 0,0 25 0,0-25 15,0 0-15,-25 0 0,25 0 0,-25 0 16</inkml:trace>
  <inkml:trace contextRef="#ctx0" brushRef="#br0" timeOffset="110018.29">26764 8334 0,'0'0'0,"0"0"0,0 0 0,0 0 0,0 0 31,25 0-31,0 0 15,-25 0-15,25 0 0,-25 0 0,0 0 16,0 0-16,24 0 16,-24 0-16,0 0 0,25 0 0,-25 0 0,0 0 15,0 0-15,0 0 0,0 0 0,0 0 16,0 0-16</inkml:trace>
  <inkml:trace contextRef="#ctx0" brushRef="#br0" timeOffset="110191.3">26789 8409 0,'0'0'16,"25"0"-16,-25 0 0,0 0 0,0 0 0,25 0 16,-25 0-16,24 0 0,1 0 15,-25 0-15,25 0 0,0 0 16,-25 0-16,25 0 0,-25 0 0,24 0 0,-24 0 15,0 0-15</inkml:trace>
  <inkml:trace contextRef="#ctx0" brushRef="#br0" timeOffset="110663.32">27236 8359 0,'0'0'16,"0"0"-16,0 0 0,0-25 0,0 25 16,0 0-16,0 0 0,0 0 0,0 0 15,24 0-15,-24 0 0,0 0 0,25 0 0,-25 0 16,25-24-16,-25 24 0,0 0 0,25 0 15,-25 0-15,25 0 0,-25 0 16,0 0-16,24 0 0,-24 0 0,0 0 0,0 0 16,25 0-16,-25 24 0,0-24 15,0 0-15,0 0 0,0 0 0,0 0 16,0 0-16,0 0 0,0 25 0,-25-25 0,25 0 15,0 0-15,-24 25 0,24-25 0,-25 0 16,25 25-16,-25-25 0,0 0 0,0 25 16,25-25-16,0 0 0,-24 24 15,24-24-15,-25 0 0,25 25 0,0-25 0,0 0 16,-25 0-16,25 25 0,0-25 0,0 0 15,0 0-15,0 0 0,0 25 16,0-25-16,25 0 0,-25 0 0,0 0 0,25 0 16,-25 0-16,24 0 0,-24 0 0,25 0 15,0 0-15,0 0 0,0 0 16,-25 0-16,24 0 0,1 0 0,-25 0 15,25 0-15</inkml:trace>
  <inkml:trace contextRef="#ctx0" brushRef="#br0" timeOffset="110927.34">27756 8434 0,'0'0'0,"0"0"0,0 0 0,0 0 15,0 0-15,0 0 0,0 0 0,0 0 0,25 0 16,-25 0-16,0 0 0,0 0 16,25 0-16,-25 0 0,0 0 15,25 24-15,0-24 16,-1 0-1,1 0-15,0 0 0,-25 0 16,0 0-16,25 0 0,-25 0 16,0 0-16,0 0 0,0 0 0</inkml:trace>
  <inkml:trace contextRef="#ctx0" brushRef="#br0" timeOffset="111202.36">28129 8359 0,'0'0'0,"0"0"0,0 0 0,0 0 0,0 0 15,0 0-15,0 0 16,0 0-16,0 0 0,24 0 0,-24 0 16,0 0-16,0 25 0,0-25 0,0 0 0,0 0 15,0 0-15,0 0 0,0 25 0,0-25 0,0 0 16,0 25-16,0-25 0,0 0 15,0 24-15,0-24 0,0 0 0,0 25 0,-24-25 16,24 0-16,0 0 0,-25 0 16,25 25-16,0-25 0,-25 0 0,0 0 0,0 0 15,25 0-15,-25 0 0,25 0 16,-24 0-16,-1 25 0,25-50 0,-25 25 0,25 0 15,0 0-15</inkml:trace>
  <inkml:trace contextRef="#ctx0" brushRef="#br0" timeOffset="111933.4">28401 8161 0,'0'0'0,"0"0"15,0 0-15,0 0 0,0 0 0,25-25 0,-25 25 16,0 0-16,0 0 15,0 0-15,-25 0 0,25 0 0,0 0 0,0 0 16,0 0-16,0 0 0,0 0 0,-24 0 16,24 0-1,-50 0-15,50 0 16,0 0-16,-25 0 0,25 0 0,25 0 15,-25 0-15,0 0 0,0 0 0,0 0 16,0 0-16,25 0 0,-25 0 16,25 0-16,-25-25 0,0 25 0,24 0 0,-24 0 15,0 0-15,25 0 0,-25 0 0,0 25 16,25-25-16,-25 0 0,0 0 0,25 0 15,-25 0-15,0 0 0,0 25 16,0-25-16,0 0 0,0 0 0,0 0 0,0 25 16,0-25-16,-25 0 0,25 0 0,-25 24 0,25-24 0,-25 0 15,25 25-15,-24-25 0,24 0 0,0 25 16,-25-25-16,25 0 0,0 0 0,-25 0 15,25 25-15,0-25 0,0 0 0,0 0 0,0 0 16,0 0-16,0 0 0,-25 25 16,25-25-16,0 0 0,25 0 0,-25 0 15,0 0-15,0 0 16,25 24-16,0-24 0,-25 0 0,24 0 15,-24 0-15,25 0 0,-25 0 0,25 0 16,0 0-16,0 0 0,-1 0 16</inkml:trace>
  <inkml:trace contextRef="#ctx0" brushRef="#br0" timeOffset="112205.41">29021 8186 0,'0'0'0,"0"0"0,0 0 0,0-25 16,0 25-16,0 0 0,0 0 0,0 0 16,-24 0-16,24 0 0,0 25 0,0-25 0,0 0 15,0 0-15,-25 0 0,25 0 16,-25 24-16,25-24 0,0 0 0,-25 0 0,25 0 15,0 25-15,-25-25 0,1 0 16,24 25-16,0-25 0,-25 0 0,25 0 0,0 25 16,-25-25-1,25 0-15,-25 25 0,0-25 0,25 0 16,0 0-16</inkml:trace>
  <inkml:trace contextRef="#ctx0" brushRef="#br0" timeOffset="112412.42">28848 8210 0,'0'0'0,"0"0"0,0 0 15,25 0-15,-25 0 16,0 25-16,24-25 0,-24 0 0,25 25 0,-25-25 15,25 0-15,-25 25 0,0-25 0,25 0 16,-25 0-16,25 25 0,-25-25 0,24 0 16,-24 0-16,0 0 0,0 24 0</inkml:trace>
  <inkml:trace contextRef="#ctx0" brushRef="#br0" timeOffset="112991.46">29369 8285 0,'0'0'15,"0"-25"-15,0 25 0,0 0 0,0 0 0,0 0 16,-25-25-16,25 25 0,0 0 15,0 0-15,0 0 0,0-25 0,0 25 0,0 0 0,0 0 16,0 0-16,0 0 0,25-24 0,-25 24 16,0 0-16,0 0 0,0 0 0,0 0 0,0 0 15,25 0-15,-25 0 0,0 0 0,0-25 16,0 25-16,24 0 0,-24 0 0,0 0 0,0 0 15,0 0-15,25 25 0,-25-25 0,0 0 16,0 0-16,0 0 0,25 0 16,-25 0-16,0 24 0,-25-24 0,25 0 0,0 25 15,0-25-15,0 0 0,0 0 0,-25 25 0,25-25 16,0 0-16,-24 25 0,24-25 0,-25 0 15,25 25-15,-25-25 0,25 0 0,-25 0 0,25 24 16,-25-24-16,25 0 0,-24 0 16,24 25-16,-25-25 0,25 0 0,-25 25 15,25-25-15,-25 0 0,25 0 16,0 0-16,0 25 0,-25-25 0,25 0 0,25 0 15,-25 0-15,0 0 16,0 25-16,25-25 0,-25 0 0,25 0 0,-25 0 16,25 24-16,-25-24 0,24 0 15,-24 0-15,25 0 0,0 0 0,-25 0 0,25 25 16,0-25-16,-1 0 0,-24 0 0,25 0 15,-25 0-15,25 0 16,-25 0-16,25 0 0,-25 0 0,25 0 0,-25 0 16,0 0-16,0 0 0,0 0 0,0 0 0,0 0 15,0 0-15,0 0 0,0 0 0,0 0 16,0 0-16</inkml:trace>
  <inkml:trace contextRef="#ctx0" brushRef="#br0" timeOffset="204258.68">26442 12477 0,'0'0'0,"0"0"16,0 0 0,0 25-16,-25-25 0,25 0 0,0 24 0,0-24 15,0 0-15,0 0 0,0 0 0,0 0 0,0 25 16,0-25-16,0 0 0,0 0 0,0 0 15,0 0 1,0 0-16</inkml:trace>
  <inkml:trace contextRef="#ctx0" brushRef="#br0" timeOffset="-191622.13">21754 15205 0,'-25'0'0,"25"0"16,0 0-16,0 0 0,0 0 16,0 0-16,0 0 15,25 0-15,-25 25 0,0-25 0,0 0 16,0 0-16,0 0 0,0 25 15,0-25-15,0 0 16,0 25-16,0-1 0,0-24 0,0 25 0,0-25 16,0 25-16,0-25 0,0 25 0,0-25 15,0 25-15,0 0 0,0-25 0,0 24 16,0 1-16,0 25 0,0-50 0,0 25 15,0-1-15,0-24 0,-25 25 0,25 0 0,0 0 16,0-25-16,0 25 0,0-1 16,0 1-16,0 0 0,25-25 0,-25 25 15,0-25-15,0 25 0,0-1 0,0-24 16,0 25-16,0-25 0,-25 50 0,25-50 15,0 25-15,0-1 0,0-24 0,0 0 16,0 25-16,0-25 0,0 0 0,0 25 16,0-25-16,0 0 0,0 0 15,0 25-15,0-25 0,0 0 0,0 0 0,0 25 16,0-25-16,0 0 0,0 0 0,0 0 15,0 0-15,0 0 0,0 0 0,0 24 0,0-24 16,0 0-16,25 0 0,-25 0 16,0 0-16,0 0 0,0 0 0,25 0 15,-25 0-15,24 0 0,-24-24 16,25 24-16,-25 0 0,25 0 0,-25 0 15,25-25-15,24 25 0,-49 0 0,25 0 16,-25-25-16,25 25 0,-25 0 0,25 0 16,-25 0-16,25 0 0,-25 0 15,24 0-15,1 0 0,-25-25 0,25 25 16,-25 0-16,25 0 0,-25 0 0,25 0 15,-1 0-15,1 0 0,-25 0 0,25 0 0,-25 0 16,25 0-16,0 0 0,-25 0 0,24 0 16,-24 0-16,0 0 0,25 0 15,0 0-15,-25 0 0,0 0 0,0 0 16,0 0-16,25 0 0,-25 0 0,0 0 15,0-25-15,0 25 0,25 0 0,-25 0 0,0 0 16,0 0-16,0 0 0,0 0 0,0 0 16,24 0-16,-24 0 0,0 0 15,0 0-15,0 0 0,0 0 0,0 0 0,0-24 16,0 24-16,25 0 0,-25 0 0,0 0 15,0 0-15,0-25 0,0 25 0,0 0 0,0 0 16,0 0-16,25 0 0,-25 0 16,0 0-16,0-25 0,0 25 15,0 0-15,0 0 0,0 0 0,0 0 16,0 0-16,0 0 0,0 0 0,0 0 15,0 0-15,25 0 0,-25 0 0,0 0 16,0-25-16,0 25 0,0 0 0,0 0 16,0 0-16,0 0 0,0 0 0,0 0 15,0 0-15,0 0 0,0 0 16,0-25-16,0 25 0,0 0 0,0 0 0,25 0 0,-25 0 15,0 0-15,0 0 0,0 0 0,0 0 0,0 0 16,0 0-16,0-24 0,0 24 16,0 0-16,0 0 0,0 0 0,0 0 15,0-25-15,24 25 0,-24 0 0,0 0 16,0 0-16,0-25 0,0 25 0,0 0 15,0 0-15,0 0 0,0-25 0,0 25 0,0 0 16,0 0-16,0-25 0,0 25 0,0 0 16,0-24-16,0 24 0,25 0 0,-25 0 15,0-25-15,0 25 0,0 0 0,0-25 0,0 25 16,0 0-16,0-25 0,0 25 0,0-25 15,0 25-15,0-24 0,0 24 0,0-25 16,0 25-16,0-25 0,0 25 0,0-25 16,0 25-16,0 0 0,0-25 0,-25 25 15,25-24-15,0 24 0,0-25 0,0 0 16,0 25-16,0 0 0,0 0 0,0-25 0,0 25 15,0 0-15,0-25 0,0 25 0,-24 0 16,24 0-16,0 0 0,0-25 0,0 25 16,0 0-16,0 0 0,0-24 15,0 24-15,0-25 0,0 25 0,0 0 0,0-25 16,0 25-16,0 0 0,0-25 0,0 25 15,0 0-15,0 0 0,0-25 0,0 25 16,0 0-16,0 0 0,0 0 0,0 0 16,0-24-1,0 24-15,0 0 0,-25 0 0,25 0 16,0-25-16,0 25 0,0 0 0,0 0 0,0 0 15,0 0-15,0 0 0,0 0 16,0 0-16,0-25 0,0 25 0,0 0 0,0 0 16,-25 0-16,25 0 0,0 0 0,0 0 15,0 0-15,0 0 0,0 0 16,0 0-16,0 0 0,-25 0 0,25 0 15,0 0-15,0 0 0,-25 0 0,25 0 16,0 0-16,0 0 0,-24 0 0,24 0 16,0 0-16,-25 0 0,25 0 15,0 0-15,-25 0 0,25 0 0,-25 25 16,25-25-16,-25 0 0,25 0 0,-24 0 15,24 0-15,-25 0 16,25 0-16,-25 0 0,0 25 0,25-25 0,-25 0 16,25 0-16,0 0 0,-24 0 0,24 0 15,-25 0-15,25 0 0,-25 24 0,25-24 0,-25 0 16,25 0-16,-25 0 0,1 25 0,24-25 15,-25 0-15,25 0 0,-25 0 0,25 0 0,-25 0 16,25 25-16,-25-25 0,25 0 16,0 0-16,0 0 0,-24 0 15,24 0-15,0 0 0,0 0 0,-25 0 16,25 0-16,0 25 0,0-25 0,-25 0 15,25 0-15,0 0 0,0 0 0,0 0 16,0 0-16,-25 0 0,25 0 16,0 0-16,0 0 0,0 0 0,0 0 15,0 0-15,0 0 0,0 0 0,0 0 16,0 0-16,-25 0 0,25 0 0,0 0 0,0 0 15,0 0-15,0 25 0,-24-25 0,24 0 16,0 0-16,0 0 0,0 0 16,0 0-16,0 0 0,-25 0 0,25 0 15,0 0-15,0 0 0,0 0 0,0 0 16,0 0-16,0 0 0,0 0 0,0 0 0,0 0 15,0 24-15,0-24 0,0 0 16,0 0-16,25 0 0,-25 0 0,0 0 16,24 0-16,1 0 0,0 0 0,-25 0 15,25 0-15</inkml:trace>
  <inkml:trace contextRef="#ctx0" brushRef="#br0" timeOffset="-187997.92">22870 15602 0,'0'0'0,"0"0"15,0 0-15,0 0 0,0 0 0,0 0 16,0 0-16,0 0 0,0 0 15,0 0 1,-25 25-16,25-25 0,0 0 16,0 0-16,0 0 0,0 0 0,0 0 15,0 0-15,0 0 0,0 0 0,0 25 0,0-25 16,0 0-16,0 0 0,0 0 0,-25 0 15,25 0-15,0 0 0,0 0 0,0 0 16,0 0-16,0 0 0,0 0 0,0 0 16,0 25-16,0-25 0,0 0 15,0 0-15,0 0 0,0 0 0,0 0 16,0 0-16,0 0 0,0 0 0,0 0 15,0 0-15,0 0 0,0 0 0,0 0 16,0 0-16,0 0 0,0 0 0,0 0 16,0 0-16,0 0 0,0 0 0,0 0 15,0 0-15,0 0 0,0 0 0,0 0 16,25 0-16,-25 0 0,0 0 15,0 0-15,25 0 0,-25 0 0,0 0 16,0 0-16,25 0 0,-25-25 0,25 25 0,-25 0 16,24 0-16,-24 0 0,0 0 0,25 0 15,-25 0-15,0-25 0,25 25 0,-25 0 16,25 0-16,-25 0 0,25 0 0,-25-25 0,24 25 15,-24 0-15,0 0 0,25 0 0,-25 0 16,25 0-16,-25-25 0,0 25 0,0 0 0,25 0 16,-25 0-16,0 0 0,0 0 0,0-24 15,0 24-15,25 0 0,-25 0 0,0 0 16,0 0-16,0 0 0,0 0 0,0 0 15,0 0-15,0 0 0,0 0 0,0 0 16,0 0-16,0 0 0,0 0 0,0 0 16,0-25-16,0 25 0,0 0 0,-25 0 0,25 0 15,0 0-15,0 0 0,0-25 0,0 25 0,0 0 16,0 0-16,0 0 0,0 0 0,0-25 15,0 25-15,0 0 0,0 0 16,-25-25-16,25 25 0,0 0 0,0 0 16,0-24-16,0 24 0,0 0 0,0 0 0,0-25 15,0 25-15,0 0 0,0-25 0,0 25 0,0 0 16,0-25-16,0 25 0,0-25 15,25 25-15,-25 0 0,0-25 0,0 25 16,0-24-16,0 24 0,0-25 16,0 25-16,0-25 0,0 25 0,0 0 15,0-25-15,25 0 0,-25 25 0,0-24 0,0 24 16,0 0-16,0-25 0,0 25 0,0-25 15,0 25-15,0-25 0,0 25 0,0 0 16,0-25-16,0 25 0,0 0 16,0-24-16,0 24 0,0 0 0,0-25 0,0 25 15,0 0-15,0 0 0,0-25 0,0 25 0,0 0 16,0-25-16,0 25 0,0-25 15,0 25-15,0 0 0,0-24 0,0 24 0,0 0 16,0 0-16,0-25 0,0 25 0,0 0 16,0 0-16,0-25 0,0 25 15,0 0-15,0 0 0,0-25 0,0 25 0,0 0 16,0 0-16,0-25 0,0 25 15,0 0-15,0 0 0,0-24 0,0 24 0,0 0 16,0 0-16,0-25 0,0 25 16,0 0-16,0 0 0,0 0 15,0 0-15,0-25 0,0 25 0,0 0 16,0 0-16,0-25 0,0 25 15,0 0-15,0 0 0,0 0 0,0 0 16,0-25-16,-25 25 0,25 0 0,0 0 16,0 0-16,0 0 0,0 0 0,0-24 15,0 24-15,0 0 0,0 0 0,0 0 0,0 0 16,0-25-16,-25 25 0,25 0 15,0 0-15,0 0 0,0 0 0,0 0 16,0 0-16,0 0 0,0 0 0,-25-25 0,25 25 16,0 0-16,0 0 15,0 0-15,0 25 0,0-25 0,-25 0 16,25 0-16,0 0 0,0 0 0,0 0 15,0 0-15,-24 0 0,24 0 0,0 0 0,-25 0 16,25 0-16,0 0 0,-25 0 0,25 0 16,0 0-16,0 0 15,-25 25-15,0-25 0,25 0 0,-24 0 16,24 0-16,-25 0 0,25 0 0,-25 24 15,25-24-15,-25 0 0,25 0 0,-25 0 16,25 0-16,-24 25 0,24-25 0,-25 0 0,25 0 16,0 0-16,-25 0 0,25 0 15,0 0-15,-25 0 0,25 0 0,0 0 0,0 0 16,0 0-16,0 0 0,-25 0 15,25 0-15,0 0 16,0 0-16,0 0 0,0 0 0,0 0 16,-25 0-16,25 0 0,0 0 15,0 0-15,0 0 0,0 0 0,0 0 16,0 0-16,0 0 0,0 0 0,0 0 15,0 0-15,0 0 16,0 0-16,0 0 0,0 0 0,0 0 16,0 0-16,0 0 0,0 0 15,0 0-15,0 0 0,0 0 0,0 0 0,0 0 16,0 0-16,0 0 0,0 0 15,0 0-15,0 0 0,0 0 0,0 0 16,0 0-16,0 25 0,0-25 0,0 0 16,0 0-16,0 0 0,25 0 0,-25 25 0,0-25 15,0 0-15,0 25 0,0-25 0,0 24 16,0-24-16,-25 25 0,25 0 15,0-25-15,0 25 0,0-25 0,0 25 0,0-25 16,0 24-16,0-24 0,0 0 0,0 25 0,0-25 16,0 25-16,0-25 0,25 25 15,-25-25-15,0 25 0,0-25 0,0 0 0,0 0 16,25 24-16,-25-24 0,0 0 15,0 25-15,0-25 0,0 0 0,25 25 16,-25-25-16,0 25 0,0-25 0,0 25 16,0-25-16,0 24 0,0-24 0,0 0 15,0 25-15,0-25 0,0 25 0,0-25 16,0 0-16,0 25 0,0-25 15,0 25-15,0-25 0,0 0 0,0 24 16,0-24-16,0 0 0,0 0 0,0 25 16,0-25-16,0 0 0,0 0 0,0 0 15,0 0-15,0 25 0,0-25 0,0 0 16,0 0-16,0 25 0,0-25 15,0 0-15,0 0 0,0 25 0,0-25 0,0 0 0,0 0 16,0 25-16,0-25 0,0 0 0,0 0 0,0 0 16,0 24-16,0-24 0,0 0 15,0 0-15,0 0 0,0 0 0,0 0 0,0 0 16,0 0-16,0 0 0,0 0 0,0 0 15,0 0-15,0 0 0,0 0 0,0 0 16,0 0-16,0 25 0,0-25 0,0 0 0,0 0 16,0 0-16,0 0 0,0 0 15,0 0-15,0 25 0,0-25 0,0 0 0,0 0 16,0 0-16,0 0 0,0 0 15,0 0-15,0 0 0,0 0 0,0 0 16,0 0-16,0 0 16,0 0-16,0 0 0,0 0 0,0 0 15,0 0-15,0 0 0,0 0 0,0 25 16,0-25-16,0 0 0,0 0 0,0 0 0,0 0 15,0 0-15,25 0 0,-25 0 0,0 25 16,0-25-16,0 0 0,0 0 0,0 0 16,0 0-16,0 0 0,0 0 15,0 0-15,0 0 0,0 0 0,0 0 0,0 24 16,25-24-16,-25 0 15,0 0-15,0 0 0,0 0 0,0 0 0,0 0 16,0 0-16,0 0 16,0 0-16,0 0 0,0 0 0,0 25 0,0-25 0,0 0 15,0 0-15,0 0 0,24 0 0,-24 0 16,0 0-16,0 0 0,0 0 0,0 0 0,0 0 15,0 0-15,0 0 0,0 0 16,0 0-16,0 0 0,0 0 0,0 0 16,0 0-16,0 0 0,0 0 15,0 0-15,0 0 0,0 0 0,25 0 0,-25-25 16,0 25-16,0 0 0,0 0 15,25 0-15</inkml:trace>
  <inkml:trace contextRef="#ctx0" brushRef="#br0" timeOffset="-185843.8">23564 14436 0,'0'0'0,"-24"0"15,24-24-15,0 24 0,0 0 16,0 0-16,0 0 0,0 0 15,0 0-15,0 0 16,0-25-16,0 25 0,0 0 16,0 0-16,0 0 0,0 0 0,0 0 0,-25 0 15,25 0-15,0 0 0,0 0 0,0 0 16,0 0-16,0 0 15,0 0-15,0 0 16,0 0-16,0 0 0,0 0 0,0 0 16,0 0-16,0 0 0,0 0 0,0 25 15,0-25-15,0 0 0,0 24 0,0-24 16,0 25-16,25-25 0,-25 25 15,0 0-15,0 0 0,0-25 0,0 24 16,24-24-16,-24 25 0,0-25 0,0 25 0,0-25 16,0 25-16,0-25 0,0 25 0,0-25 15,0 24-15,0-24 0,0 25 0,0-25 16,0 25-16,0 0 0,0 0 0,0-25 15,0 24-15,0-24 0,0 25 16,-24 0-16,24-25 0,0 25 0,0-25 0,0 25 16,0-25-16,0 24 0,0-24 0,0 25 15,0-25-15,-25 0 0,25 25 0,0-25 0,0 25 16,0-25-16,0 0 0,0 25 0,0-25 0,0 0 15,0 0-15,0 24 0,0-24 0,0 25 16,0-25-16,0 0 0,0 25 0,0-25 16,-25 0-16,25 0 0,0 25 0,0-25 15,0 0-15,0 25 0,0-25 0,0 0 0,0 0 16,0 24-16,0-24 0,0 0 0,0 0 0,0 0 15,0 0-15,0 0 0,0 0 16,0 25-16,0-25 0,0 0 0,0 0 0,0 0 16,0 0-16,0 0 0,0 0 0,0 0 15,0 0-15,0 0 0,0 0 0,0 0 16,0 0-16,0 0 0,0 0 0,0 0 0,0 0 15,0 0-15,25 0 0,-25 0 0,0 0 16,25 0-16,-25 0 0,0 0 0,0 0 16,24 0-16,-24 0 0,25 0 15,-25-25-15,25 25 0,0 0 0,-25 0 16,25 0-16,-25 0 0,24 0 0,-24-24 0,25 24 15,-25 0-15,25 0 0,-25 0 0,25 0 16,0 0-16,-25 0 0,24-25 0,-24 25 0,25 0 16,-25 0-16,25 0 0,0-25 0,-25 25 15,25 0-15,0 0 0,-25 0 0,0 0 16,24-25-16,-24 25 0,25 0 0,-25 0 15,0 0-15,0 0 0,25 0 0,-25 0 0,0 0 16,25 0-16,-25 0 0,0 0 0,25 0 16,-25 0-16,0 0 0,24 0 15,-24 0-15,0 0 0,25 0 0,-25 0 16,0-25-16,25 25 0,-25 0 0,0 0 0,0 0 15,25 0-15,-25 0 0,0-24 0,0 24 16,25 0-16,-25 0 0,0 0 16,0 0-16,0 0 0,0 0 0,0 0 15,0 0-15,0 0 0,24 0 16,-24 0-16,0-25 0,0 25 0,0 0 0,0 0 15,0 0-15,0 0 0,0 0 16,0 0-16,0 0 0,0-25 0,0 25 0,0 0 16,0 0-16,0 0 0,0 0 0,0 0 15,0 0-15,0-25 0,0 25 0,0 0 16,-24 0-16,24-25 0,0 25 15,0 0-15,0 0 0,0-24 0,0 24 0,0 0 16,0-25-16,0 25 0,0-25 16,0 0-16,0 25 0,0-25 15,0 1-15,24 24 0,-24-25 0,0 25 16,0-25-16,0 25 0,0-25 0,0 25 0,0 0 15,0-25-15,0 25 0,0-24 0,0 24 16,0-25-16,25 0 0,-25 25 0,0-25 16,0 25-16,0-25 0,0 1 15,25 24-15,-25-25 0,0 25 16,0-25-16,0 0 0,0 25 0,0 0 15,0-25-15,0 25 0,0 0 0,0-24 0,0 24 0,0 0 16,0-25-16,0 0 0,0 25 0,0 0 16,0-25-16,0 25 0,0 0 0,0-25 15,0 25-15,0-25 0,25 25 0,-25 0 0,0 0 16,0-24-16,0 24 0,0 0 15,0-25-15,0 25 0,0 0 0,0 0 16,0 0-16,0-25 0,0 25 0,0 0 16,0 0-16,0 0 0,0 0 0,-25-25 15,25 25-15,0 0 0,0 0 0,0 0 16,0 0-16,0 0 0,0 0 15,0 0-15,0 0 0,0 0 0,0 0 0,-25 0 0,25 0 16,0 0-16,0 0 0,-25 0 0,25 0 0,0 0 16,-24 0-16,24 0 0,0 0 0,-25 0 15,25 0 1,-25 25-16,-25-25 0,50 0 0,-24 0 15,24 0-15,-25 0 0,0 25 0,0-25 16,25 0-16,-25 0 0,1 0 16,-26 25-16,25-25 0,0 0 0,0 0 15,1 24-15,-1-24 0,0 0 16,-49 25-16,74-25 0,-25 0 15,0 0-15,0 0 0,25 25 0,-25-25 0,1 0 16,24 0-16,-25 0 0,25 25 0,0-25 16,-25 0-16,25 0 0,0 0 0,0 0 15,0 0-15,0 0 0,-25 0 0,25 0 16,0 0-16,0 0 0,0 0 0,0 0 15,0 25-15,0-25 0,0 0 16,0 0-16,25 0 0,-25 0 0,0 25 0,0-25 16,0 0-16,25 0 0,0 0 0,-1 24 15,-24-24-15,25 0 0</inkml:trace>
  <inkml:trace contextRef="#ctx0" brushRef="#br0" timeOffset="-183884.69">24581 13990 0,'0'0'0,"0"0"16,0 0-16,0 0 0,0 0 0,0 0 15,0 0-15,0 0 0,0 0 0,0 0 0,0 0 16,0 0-16,0 25 15,0-25-15,0 24 0,0-24 0,0 0 0,0 25 16,0-25-16,25 0 0,-25 25 0,0-25 16,0 0-16,0 25 0,0-25 0,0 25 0,0-25 15,0 24-15,0-24 0,0 25 0,0 0 16,0 0-16,0-25 0,0 25 0,0-1 15,0-24-15,0 25 0,0-25 0,-25 25 0,25-25 16,0 0-16,0 25 0,0-25 0,0 25 16,0-25-16,0 0 0,0 25 0,0-25 0,0 0 15,0 24-15,0-24 0,0 0 0,0 25 0,0-25 16,0 0-16,0 25 0,0-25 15,0 0-15,0 25 0,0-25 16,0 0-16,0 25 0,0-25 0,0 24 0,0-24 16,0 0-16,0 0 0,0 25 0,0-25 15,0 0-15,0 25 0,0-25 0,0 0 16,0 0-16,0 25 0,0-25 15,0 0-15,0 0 0,0 25 0,0-25 16,0 0-16,-24 24 0,24-24 16,0 0-16,0 25 0,0-25 0,0 0 0,0 25 15,0-25-15,0 0 0,0 0 0,0 0 0,0 0 16,0 0-16,0 0 0,0 0 15,0 0-15,0 0 16,0 0-16,24 0 0,-24 0 0,0 0 0,0 0 16,0 0-16,0 0 0,0 0 0,0 0 15,25 0-15,-25 0 0,0-25 0,0 25 16,25 0-16,-25 0 0,25 0 0,-25-25 15,0 25-15,25 0 0,-25 0 0,24-24 16,-24 24-16,25-25 16,0 25-16,-25-25 0,25 25 0,-25 0 0,0 0 15,25 0-15,-25 0 0,0-25 0,24 25 16,-24 0-16,0 0 0,0 0 0,0 0 0,25 0 15,-25 0-15,0 0 0,25 0 0,-25 0 0,0 0 16,0 0-16,25 0 0,-25 0 0,0 0 16,25 0-16,-25 0 0,25 0 0,-25 0 15,24 0-15,-24 0 0,0-25 0,25 25 16,0 0-16,-25 0 0,0 0 15,25 0-15,-25 0 0,0 0 16,0 0-16,25 0 0,-25 0 0,0 0 0,0 25 16,0-25-16,24 0 0,-24 0 0,0 0 0,25 0 15,-25 0-15,25 0 0,-25 0 16,25 0-16,0 0 0,-25 0 0,0 0 15,24 0-15,-24 0 0,0 0 0,25 0 16,-25 0-16,0 0 0,25 0 0,-25 0 16,0 0-16,0 0 0,0 0 0,0 0 0,0 0 15,25 0-15,-25 0 0,0 0 16,0 0-16,0 0 0,0 0 0,0 0 15,25 0-15,-25 0 0,0 0 16,0 0-16,24 0 0,-24 0 16,0 0-16,25 0 0,-25 0 15,0 0-15,0-25 0,0 25 0,0 0 0,0 0 16,0 0-16,0 0 0,0 0 0,0 0 15,0 0-15,0 0 0,0 0 0,0 0 0,0 0 16,0-24-16,0 24 16,0 0-16,0 0 0,0 0 0,0 0 0,0-25 15,-25 25-15,25 0 0,0-25 0,0 25 16,0 0-16,0 0 0,0-25 0,0 25 15,0 0-15,0-25 0,0 25 0,0-24 0,0 24 16,0-25-16,0 25 0,0 0 0,0-25 16,0 25-16,0-25 0,0 25 0,0-25 0,0 25 15,0-25-15,0 25 0,0-24 0,0 24 16,0-25-16,0 25 0,0-25 0,0 25 15,0-25-15,0 25 0,0-25 0,0 25 0,0-24 0,0 24 16,0-25-16,0 25 0,0-25 0,0 25 16,0-25-16,0 25 0,0-25 0,0 25 15,0-24-15,0 24 0,0-25 0,0 25 0,0 0 16,0-25-16,0 25 0,0 0 0,0 0 15,0-25-15,0 25 0,-24 0 0,24 0 16,0-25-16,0 25 0,0 0 0,0 0 0,0 0 16,0 0-16,0 0 0,0-24 15,0 24-15,0 0 0,0 0 0,0 0 0,0-25 16,0 25-16,0 0 0,0 0 15,0 0-15,0-25 0,0 25 0,0 0 0,0 0 0,0 0 16,-25 0-16,25 0 0,0 0 16,0 0-16,0 0 0,0 0 0,0 0 0,0 0 0,0 0 15,0 0-15,0-25 0,0 25 0,-25 0 16,25 0-16,0 0 0,0 0 0,0 0 0,0 0 15,-25 0-15,25 0 0,0 0 0,-25 0 16,1 0-16,-1 25 16,25-25-16,-25 0 0,25 0 0,-25 0 0,25 25 15,-25-25-15,1 0 0,24 0 0,-25 0 16,0 25-16,25-25 0,-50 0 15,26 0-15,-26 24 0,25-24 0,25 0 0,-50 0 16,26 25-16,-1-25 0,0 0 0,0 0 16,0 25-16,1-25 0,24 0 0,-25 0 0,0 25 15,0-25-15,25 0 0,-25 0 16,1 25-16,24-25 0,0 0 0,-25 0 15,25 24-15,0-24 0,0 0 0,0 0 0,0 0 16,0 0-16,0 25 0,0-25 16,0 0-16,0 0 0,0 0 0,0 0 0,0 25 15,0-25-15</inkml:trace>
  <inkml:trace contextRef="#ctx0" brushRef="#br0" timeOffset="-182521.61">22275 15429 0,'0'0'16,"0"0"-16,0-25 15,0 25-15,0 0 0,24 0 0,-24 0 0,0 0 16,0-25-16,0 25 0,0 0 16,0 0-16,0 0 0,-24 0 15,24-25-15,0 25 16,0 0-16,0 0 0,0 0 15,0 0-15,0 0 0,0 0 16,0 0-16,0 0 0,0 0 0,0-25 0,0 25 0,0 0 16,0 0-1,0 0-15,0 0 0,0-25 16,0 25-16,0 0 0,0 0 15,0-24-15,-25 24 0,25 0 16,0 0-16,0 0 0,0 0 0,0 0 16,0 0-16,0-25 0,0 25 0,0 0 0,0 0 15,0 0-15,0 0 0,0 0 0,0 0 16,0 0-16,0 0 0,0 0 0,-25 0 15,25 0-15,0 0 0,0 0 16,0 0-16,0 0 0,0 0 0,0 0 0,0 0 16,0 0-16,0 0 0,0 0 0,0-25 15,0 25-15,0 0 0,0 0 0,0 0 16,0 0-16,0 0 0,0 0 0,0 0 15,-25 0-15,25 0 0,0 0 0,0 0 16,0 0-16,0 0 0,0 0 0,0 0 16,0 0-16,0 0 0,0 0 0,0 0 0,0 0 15,0 0-15,0 0 0,0 0 0,0 0 16,0 0-16,0 0 0,0 0 0,0 0 15,0 0-15,0 0 0,0 0 16,0 0-16,0 0 0,0 0 0,0 25 16,0-25-16,0 0 0,25 25 0,-25-25 15,0 24-15,0-24 0,0 25 0,0-25 0,0 25 16,0-25-16,0 25 0,0 0 0,25-25 15,-25 25-15,0-25 0,0 24 0,0 1 16,0 0-16,0-25 0,0 25 0,0-25 16,0 25-16,0-25 0,25 24 15,-25 1-15,0-25 0,0 25 0,0-25 0,0 0 16,0 25-16,0-25 0,0 0 0,0 25 15,0-25-15,0 0 0,0 24 0,0-24 16,0 0-16,0 25 0,0-25 0,0 0 16,0 25-16,0-25 0,0 25 15,0-25-15,0 25 0,0-25 0,0 0 16,0 24-16,0 1 0,0-25 15,0 0-15,0 0 0,0 25 16,0-25-16,0 0 0,0 0 16,0 0-16,0 0 0,0 0 0,0 0 0,0 0 15,0 0-15,0 0 0,0 0 16,0 25-16,0-25 0,0 0 15,0 25-15,0-1 0,0-24 16,0 0-16,0 0 0,0 25 0,0-25 16,0 0-16,0 0 0,0 0 0,0 0 0,0 0 15,24 0-15,-24 0 0,0 0 0,0 0 0,0 0 16,0-25-16,0 25 0,0 0 0,-24-24 15,24 24-15,-25-25 16,25 0-16</inkml:trace>
  <inkml:trace contextRef="#ctx0" brushRef="#br0" timeOffset="-181771.57">21853 15652 0,'0'0'0,"0"0"0,0 0 15,0 0-15,0 0 0,0 0 0,0 0 0,0 0 16,0 0-16,0 0 0,0 0 16,0 0-16,0 0 0,0 0 15,0 0-15,0 0 16,25 0-1,0 0-15,-25 0 0,0 0 16,0-25-16,24 25 0,-24 0 0,25 0 16,-25 0-16,25 0 0,-25 0 0,0 0 15,25 0-15,-25 0 0,25 0 0,-25-25 0,24 25 16,1 0-16,-25 0 0,25 0 0,-25 0 0,25 0 15,0 0-15,-25 0 0,24 0 16,26 0-16,-50-25 0,25 25 16,0 0-16,-25 0 0,24 0 0,-24 0 15,25 0-15,0 0 0,0-24 0,-25 24 0,25 0 16,-25 0-16,24 0 0,-24-25 0,25 25 15,0 0-15,-25-25 0,25 25 0,-25 0 16,25 0-16,-25-25 0,24 25 16,-24 0-16,0 0 0,25 0 0,-25 0 0,0 0 15,25 0-15,-25 0 0,0 0 16,0 0-16,0 0 0,25 0 15,-25-25-15,0 25 0,0 0 0,0 0 0,0 0 16,0 0-16,0 0 0,0 0 16,0 0-16,0 0 0,0 0 0,0 0 0,0 0 15,0 0-15,0 0 0,0 0 16</inkml:trace>
  <inkml:trace contextRef="#ctx0" brushRef="#br0" timeOffset="-180701.5">22920 14734 0,'0'0'0,"0"0"0,0 0 16,0 0-16,0 25 0,24-25 0,-24 0 16,0 0-16,0 0 0,0 25 0,0-25 0,0 0 15,0 24-15,25 1 0,-25-25 16,0 50-1,0-50-15,0 25 0,0-25 0,-25 24 0,25-24 0,0 25 16,0-25-16,0 25 16,25 0-16,-25-25 0,0 25 0,0-25 15,0 0-15,0 24 0,0-24 16,0 0-16,0 25 0,0-25 0,0 25 15,0-25-15,25 25 0,-25-25 0,0 0 16,0 25-16,0-25 0,0 0 0,0 24 0,0-24 16,25 25-16,-25-25 0,0 25 0,0-25 15,0 0-15,0 25 0,0-25 0,0 25 16,0-25-16,25 0 0,-25 0 0,0 0 15,0 24-15,0-24 0,0 0 0,0 0 16,0 0-16,0 0 16,0 0-16,0 0 0,0 25 0,0-25 0,0 0 15,0 0-15,0 0 0,0 25 16,0-25-16,0 0 15,0 0-15,0 0 0,0 0 0,0 0 0,0 0 16,0 0-16,0 0 0,0 25 0,0-25 16,0 0-16,0 0 0,0 0 0,0 0 15,0 0-15,-25 0 0,25 0 16,0 0-16,0 25 0,0-25 0,0 0 15,0 0-15,0 0 0,0 0 0,0 0 0,0 0 16,0 0-16,0 0 0,0 0 16,0 0-16,0 0 0,0 0 15,0 0-15,0 0 0,0 0 0,25 0 0,-25 0 16,0 0-16,0 0 0,-25 0 0,25 0 15,0 0-15,0 0 0,0 0 16,0 25-16,0-25 0,0 0 0,0 0 0,0 0 0,0 0 16,-25 0-16</inkml:trace>
  <inkml:trace contextRef="#ctx0" brushRef="#br0" timeOffset="-179902.46">22994 15255 0,'0'0'0,"25"0"0,-25 0 15,0 0-15,0 0 0,0 0 16,0 0-16,0 0 15,0 0-15,0 25 0,0-25 0,0 0 16,0 0-16,25 24 0,-25-24 0,0 0 16,0 0-1,0 25-15,0 0 0,0-25 0,0 25 16,0 0-16,0-25 0,0 25 0,0-25 0,0 0 15,0 24-15,0-24 0,0 0 0,0 25 16,0-25-16,0 25 16,0-25-16,0 0 0,0 25 0,0-25 0,0 0 0,0 0 15,0 0-15,0 25 0,24-25 16,-24 0-16,0 0 0,0 24 15,0-24-15,0 0 0,0 0 0,0 0 16,0 0-16,0 25 0,0-25 0,0 0 16,0 0-16,0 0 0,0 0 15,0 0-15,-24-25 0,24 25 0,0 0 0,0 0 16,0-24-16</inkml:trace>
  <inkml:trace contextRef="#ctx0" brushRef="#br0" timeOffset="-179067.41">22820 15180 0,'0'0'0,"0"0"15,0 0-15,0 0 0,0-24 0,0 24 0,-24 0 0,24 0 16,0 0-16,0 0 0,0 0 16,0 0-16,0 0 15,0 0-15,-25 0 16,25 0-16,0 0 0,0 0 0,0 0 0,0 0 15,0 0-15,0 0 0,0 24 0,0-24 16,0 0-16,0 0 0,0 0 0,0 0 0,0 0 16,0 0-16,0 0 0,25 0 0,-25 0 15,0 0-15,0 0 0,0 0 0,0 0 16,0 0-16,0 0 0,0-24 15,24 24-15,-24 0 0,0 0 16,0 0-16,0 0 0,0 0 0,0 0 16,0 0-16,0 0 0,0 0 0,0 0 15,0 0-15,0 0 0,0 0 0,0 0 16,0 0-16,0 0 0,0 0 15,0 0-15,25 0 0,-25 0 0,0 0 16,25 0-16,-25 0 0,0 0 16,25 0-16,-25-25 0,25 25 0,-1 0 15,-24 0-15,0 0 0,25 0 16,-25 0-16,25 0 0,0-25 0,-25 25 0,25 0 15,-25 0-15,24 0 0,-24 0 16,25-25-16,0 25 0,-25 0 0,0 0 16,25-25-16,-25 25 0,25 0 0,-25 0 15,0 0-15,0-24 0,24 24 0,-24 0 16,0 0-16,0 0 0,0 0 0,0 0 0,0 0 0,0-25 15,0 25-15,0 0 0,0 0 16,0 0-16,0 0 0,0 0 0,0 0 16,0 0-16</inkml:trace>
  <inkml:trace contextRef="#ctx0" brushRef="#br0" timeOffset="-176088.24">21952 15453 0,'0'0'0,"0"0"0,0 0 0,0 0 0,0 0 15,0 0-15,0 0 16,0 0-16,0 0 0,0 0 0,0 0 15,0 0-15,0 0 16,0 0-16,0 0 0,0 0 16,0 0-16,0 0 0,0 0 15,0 0-15,0 0 0,0 0 0,0 0 0,0 0 16,0 0-16,0 0 0,0 0 0,0 0 15,0 0-15,0 0 16,25 0-16,-25 0 0,0 0 0,0 0 0,0 0 16,0 0-16,0 0 0,0 0 15,25 0-15,-25 0 0,0 0 0,0 0 16,0 0-16,0 0 0,0 0 0,0 0 0,0 0 15,0 0-15,0 0 0,0 0 16,0 0-16,0 0 0,0 0 0,0 25 16,-25-25-16,25 0 0,0 0 0,0 0 0,0 0 15,0 0-15,0 0 0,-25 0 16,25 0-16,0 25 0,0-25 0,0 0 0,0 0 15,0 0-15,-25 0 0,25 0 0,0 0 16,0 0-16,0 0 0,0 0 0,0 0 0,0 0 16,0 0-16,-24 0 15,24 0-15,0 0 16,0 0-16,24 0 0,-24 0 0,0 0 0,0 0 15,0 0-15,0-25 0,0 25 16,25 0-16,-25 0 0,0 0 0,0-25 0,0 25 16,0 0-16,25 0 0,-25 0 0,0 0 15,25-24-15,-25 24 0,0 0 16,0 0-16,0 0 0,0 0 0,0 0 15,25 0-15,-25 0 0,0 0 16,0 0-16,0 24 0,0-24 0,0 0 0,0 0 0,0 0 16,0 0-16,0 0 0,0 0 0,0 0 15,0 25-15,0-25 0,0 0 0,0 0 0,-25 0 16,25 0-16,0 0 0,0 25 0,-25-25 15,25 0-15,0 0 0,0 0 16,-25 0-16,25 25 0,0-25 0,0 0 0,0 0 16,-25 0-16,25 0 0,0 0 0,0 0 15,0 0-15,0 0 0,0 0 0,0 0 0,0 0 16,0 0-16,0 0 0,0 0 0,0 0 16,0 0-16,0-25 0,0 25 0,0 0 0,0 0 15,25-25-15,-25 25 0,0 0 0,0 0 16,0-25-16,0 25 0,0 0 0,25 0 15,-25 0-15,0 0 0,0 0 0,25 0 16,-25-24-16,0 24 0,0 0 0,25 24 0,-25-24 16,0 0-16,0 0 0,0 0 0,0 0 15,0 0-15,24 0 16,-24 0-16,0 0 0,0 0 0,0 0 0,0 0 15,-24 0-15,24 0 0,0 25 16,0-25-16,0 0 0,-25 0 0,25 0 16,0 0-16,-25 0 0,25 0 15,0 25-15,0-25 0,-25 0 0,25 0 16,0 0-16,0 0 0,0 0 0,0 0 0,0 0 15,-25 0-15,25 0 0,0 0 16,0 0-16,0-25 0,0 25 0,0 0 0,25 0 16,-25 0-16,0-25 0,0 25 0,0 0 15,0 0-15,25 0 0,-25-24 16,0 24-16,0 0 0,25 0 0,-25 0 15,0 0-15,0 0 0,0 0 0,0 0 0,0 0 16,0 24-16,0-24 0,0 0 0,0 0 16,0 0-16,0 0 0,0 0 0,0 0 15,0 25-15,0-25 0,0 0 0,0 0 0,0 0 16,0 0-16,-25 0 0,25 0 15,0 0-15,0 0 0,-25 25 0,25-25 16,0 0-16,0 0 0,-25 0 0,25 0 0,0 0 0,0 0 16,0 0-16,0 0 0,0 0 0,0 0 15,0 0-15,0 0 0,0 0 0,0 0 16,0 0-16,0 0 0,25-25 0,-25 25 15,0 0-15,0 0 0,0 0 0,0-25 16,25 25-16,-25 0 0,0 0 16,0-24-16,0 24 0,0 0 0,0 0 15,0 0-15,25 0 0,-25 0 0,0 0 0,-25 0 16,25 24-16,0-24 0,0 0 0,0 0 0,0 0 15,0 0-15,0 0 0,0 0 0,0 0 16,0 0-16,0 0 0,0 0 0,0 25 0,0-25 16,0 0-16,-25 0 0,25 0 0,0 0 15,0 0-15,0 0 0,-25 0 16,25 0-16,0 0 0,0 0 0,0 0 0,0 0 15,0 0-15,0 0 0,0 0 0,0 0 16,0 0-16,0 0 0,0 0 0,0 0 16,0 0-16,25-25 0,-25 25 15,0 0-15,0 0 0,25 0 0,-25-24 16,0 24-16,25 0 0,-25 0 15,0-25-15,0 25 0,0 0 0,0 0 0,0 0 16,0 0-16,0 0 0,0 0 0,0 25 16,0-25-16,-25 0 0,25 0 15,0 0-15,0 0 0,0 0 0,0 0 16,-25 0-16,25 24 0,0-24 0,0 0 15,0 0-15,0 0 0,0 0 0,0 0 16</inkml:trace>
  <inkml:trace contextRef="#ctx0" brushRef="#br0" timeOffset="-84653.01">23837 14287 0,'0'0'0,"0"0"0,0-24 16,0 24-16,0 0 0,0 0 0,0 0 15,0 0-15,0 0 16,0 0-16,25 0 0,-25 0 31,25 0-31,-25 24 0,0-24 16,25 25-16,-25 0 0,0-25 0,0 0 15,25 25 1,-25 0-1,24 24-15,-24-24 0,0 0 0,0-25 0,0 25 16,0 0-16,25-25 0,-25 24 0,0 1 0,0-25 16,0 25-16,0 0 0,0 0 15,0-1-15,0-24 0,0 25 0,0-25 0,0 25 16,0-25-16,0 0 0,25 25 15,-25 0-15,0-25 0,0 0 0,0 24 16,0-24-16,0 25 0,0-25 0,0 0 0,0 25 16,0-25-16,0 50 15,0-50-15,25 0 0,-25 24 0,0-24 0,-25 25 16,25-25-16,0 0 0,0 25 0,0-25 0,0 0 15,0 0-15,0 25 0,0-25 0,0 0 16,0 0-16,0 0 0,0 0 0,0 25 16,0-25-16,0 0 0,0 0 15,0 24-15,0-24 0,0 0 0,0 0 0,0 0 16,0 0-16,0 0 0,0 0 15,0 25-15,0-25 0,0 0 0,0-25 16,0 25-16,0 0 0,0 0 0,0 25 16,0-25-16,0 0 0,-25 0 0,25 0 15,0 0-15,0 0 0,0 0 0,0 25 16,0-25-16,-25 0 0,25 0 0,0 25 15,0-25-15,0 0 0,0 0 16</inkml:trace>
  <inkml:trace contextRef="#ctx0" brushRef="#br0" timeOffset="-83927.97">23664 14759 0,'0'0'0,"-25"0"0,25 0 0,0 0 15,0 0-15,0 0 0,0 0 16,0 0-16,0 0 0,0 0 16,0 0-16,0 0 15,0 0-15,0 0 0,0 0 0,0 0 0,0 0 16,0 0-1,0 0-15,0 0 0,0 0 16,0 0-16,0 0 0,0 0 0,0 0 16,0 0-16,0 0 15,0 0-15,0 0 0,0 0 0,0 0 0,0 0 16,0 0-16,0 0 0,0 0 15,0 0-15,25 0 0,-25-25 0,0 25 16,24 0-16,-24 0 0,25 0 0,0-25 0,-25 25 16,25 0-16,0 0 0,-1-25 15,1 25-15,0 0 0,0-24 0,0 24 16,-25 0-16,25 0 0,-1 0 0,1-25 0,0 25 15,0 0-15,24-25 16,-24 25-16,0 0 0,0-25 16,-25 25-16,49 0 0,-24 0 0,0-25 15,-25 25-15,25 0 0,-25 0 0,0 0 16,25 0-16,-1 0 0,-24-24 0,0 24 0,0 0 15,0 0-15,25 0 16,-25 0-16,0 0 0,-25 24 0,25-24 0,-24 0 16</inkml:trace>
  <inkml:trace contextRef="#ctx0" brushRef="#br0" timeOffset="-83056.92">24929 13965 0,'0'0'0,"0"0"16,0 0-16,0 0 0,0-25 0,0 25 0,0 0 0,0 0 15,25 0-15,-25 0 0,0 0 16,0 0-16,-25 0 0,25 0 0,0 0 16,0 0-16,0 0 0,0 0 0,0 0 15,0 0-15,0 0 0,0 0 0,0 0 16,0 0-16,0 25 0,0-25 15,0 25-15,0-25 0,25 0 16,-25 25-16,0-25 0,0 24 0,0-24 0,0 0 16,0 25-16,0-25 0,0 25 0,0-25 15,24 25-15,-24 0 0,0-25 0,0 24 16,0-24-16,0 50 0,0-50 16,0 25-16,0-25 0,0 25 0,0-1 15,25-24-15,-25 25 0,0-25 0,0 0 0,0 25 16,0-25-16,0 0 0,25 25 15,-25-25-15,0 0 0,0 0 0,0 25 16,0-25-16,0 0 0,0 0 16,0 0-16,0 25 0,0-25 0,0 0 15,0 24-15,0-24 0,0 25 16,0-25-16,0 0 0,0 25 0,0-25 15,0 25-15,0-25 0,0 25 0,0-25 0,0 0 16,0 0-16,0 0 0,0 0 16,0 0-16,0 0 0,0 0 15,0 0-15,0-25 0,0 25 0,-25-25 16,25 25-16,0-25 0,-25 25 0</inkml:trace>
  <inkml:trace contextRef="#ctx0" brushRef="#br0" timeOffset="-82406.88">24705 14387 0,'0'0'0,"0"0"16,0 0-16,0 0 0,0 0 0,0-25 0,0 25 15,0 0-15,0 0 0,0 0 0,0 0 16,0 0-16,0 0 0,0 0 0,0 0 16,0 0-16,0 0 0,0 0 15,0 0-15,0 0 0,0 0 16,0 0-16,0 0 0,0-25 0,0 25 0,0 0 15,0 0-15,0 0 0,0 0 16,0 0-16,0 0 0,0 0 16,0 0-16,0 0 0,0 0 0,0 0 0,0 0 15,0 0-15,0 0 0,0 0 16,0 0-16,0 0 0,0 0 15,0 0-15,0 0 0,0 0 0,0 0 0,0 0 16,0 0-16,0 0 0,0 0 16,0 0-16</inkml:trace>
  <inkml:trace contextRef="#ctx0" brushRef="#br0" timeOffset="-81606.84">24705 14312 0,'-24'0'0,"24"0"0,0 0 15,0 0-15,0 0 0,0 0 0,0 0 16,0 0-16,0 0 16,0 0-16,0 0 15,0 0-15,0 0 16,0 0-16,0-25 0,0 25 15,0 0-15,0 0 0,0 0 0,0 0 16,0 0-16,0 0 0,0 0 16,0 0-16,0 0 0,0 0 0,0 0 15,0 0-15,0 0 0,0 0 0,0 0 16,0 0-16,24 0 15,-24 0-15,0 0 0,0 0 16,25 0-16,0 0 16,-25 0-16,25 0 0,-25 0 0,0-24 15,25 24-15,-25 0 0,0 0 0,0 0 0,24 0 16,-24 0-16,0 0 0,25-25 0,-25 25 15,0 0-15,25 0 0,-25 0 16,0 0-16,25-25 0,-25 25 0,0 0 16,25 0-16,-25 0 0,25 0 0,-25 0 15,0 0-15,24 0 0,-24-25 0,0 25 16,25 0-16,-25 0 0,0 0 0,0 0 15,25 0-15,-25 0 0,0 0 16,0 0-16,0 0 0,25 0 0,-25 0 16,0 0-16,25-25 0,-25 25 0,0 0 15,0 0-15,24 0 0,-24-24 0,25 24 16,-25 0-16,25 0 0,-25 0 15,0-25-15,0 25 0,0 0 0,25 0 16,-25 0-16,0 0 0,0 0 16,0 0-16,25 0 0,-25 0 15,0 0-15,0-25 0,0 25 0,24 0 0,-24 0 16,0 0-16,0 0 0,0 0 0,25 0 15,-25 0-15,0 0 0,0 0 0,0 0 0,0 0 16,25 0-16,-25-25 16,0 25-16,0 0 0,0 0 0,0 0 0,0 0 15,0 0-15,0 0 0,0 0 0,25 0 16,-25 0-16,0 0 0,0 0 0,0 0 15,25 0-15,-25-25 0,0 25 0,0 0 0,0 0 16,0 0-16,0 0 0,0 0 16,24 0-16,-24 0 0,0 0 0,0 0 0,0 0 15,0 0-15,0 0 0,0 0 0,25 0 16,-25 0-16,0 0 0,0 0 0,0 0 15,0 0-15,0 0 0,0 0 0,0 0 0,0 0 16,-25-24-16,25 24 0,0 0 16,0 0-16,-49 0 0</inkml:trace>
  <inkml:trace contextRef="#ctx0" brushRef="#br0" timeOffset="-79607.72">22845 15007 0,'0'0'0,"-25"0"0,25 0 16,0 0-16,0 0 0,0 0 0,0 0 16,0 0-16,0 0 0,0 0 0,25 0 15,-25 0-15,0 0 0,0 0 16,0 0-16,0 0 0,0 0 0,0 0 15,0 0-15,0 0 0,0 0 16,0 0-16,0 0 0,0 0 16,0 0-16,0 0 0,0 0 15,0 0-15,0 25 0,0-25 0,0 0 16,0 0-16,-25 0 15,25 0-15,0 0 0,0 0 16,0 0 0,-24 0-16,24 0 0,0 0 15,0-25-15,0 25 0,0 0 0,0 0 0,0 0 16,0 0-16,0 0 0,0 0 0,0 0 15,0 0-15,0 0 0,0 0 0,0-25 0,0 25 16,0 0-16,0 0 0,24 0 16,-24 0-16,0 0 0,0 0 0,0 0 15,0 25-15,0-25 0,0 0 0,0 0 0,0 0 16,0 0-16,0 0 0,0 0 15,0 0-15,0 25 0,-24-25 0,24 0 16,0 0-16,0 0 0,0 0 16,0 0-16,-25 0 0,25 0 0,0 0 15,0 0-15,0 0 0,0 0 0,0-25 16,0 25-1,0-25-15,0 25 0,25 0 0,-25 0 16,0 0-16,0-25 0,0 25 0,24 0 16,-24 0-16,0 0 0,0 0 0,0 0 0,0 0 15,0 0-15,0 0 0,25 0 0,-25 0 16,0 0-16,0 0 0,0 0 0,0 0 15,0 0-15,0 0 16,0 0-16,-25 0 0,25 25 0,0-25 16,0 0-16,-24 0 0,24 25 0,-25-25 15,25 0-15,0 0 0,-25 25 16,25-25-16,0 0 0,0 0 0,0 0 0,-25 0 15,25 0-15,0 0 0,0 0 0,0 0 16,0 0-16,25-25 0,-25 25 16,0 0-16,25 0 0,-25 0 0,0 0 0,0-25 15,25 25-15,-25 0 0,0 0 0,24 0 16,-24 0-16,0 0 0,0 0 0,0 0 15,25 0-15,-25 0 0,0 0 0,0 0 16,0 0-16,0 0 0,0 0 0,0 0 16,0 0-16,-25 0 0,25 0 0,0 0 15,0 25-15,-24-25 0,24 0 0,0 0 16,0 25-16,-25-25 0,25 0 15,0 0-15,0 0 0,-25 0 0,25 0 0,0 0 16,0 0-16,0 0 0,0 0 16,-25 0-16,25 0 0,0 0 0,0 0 0,0-25 15,0 25-15,0 0 0,0 0 0,0 0 16,0 0-16,0 0 0,0 0 15,25 0-15,-25 0 0,0 0 0,0 0 16,0 0-16</inkml:trace>
  <inkml:trace contextRef="#ctx0" brushRef="#br0" timeOffset="-78494.66">23763 14511 0,'0'0'0,"0"0"0,0 0 16,0 0-16,0-25 0,0 25 0,0 0 15,0 0-15,0 0 16,0 0-16,0 0 16,0 0-16,0 0 0,0 0 0,0 25 0,0-25 15,0 0-15,-25 0 0,25 0 16,0 0-16,-25 0 0,25 0 15,0 0-15,0 0 0,0 0 16,-25 0-16,25 0 0,0 0 0,0 0 16,25 0-16,-25 0 0,0-25 0,0 25 15,0 0-15,0 0 0,0 0 0,25 0 0,-25-25 16,0 25-16,0 0 0,0 0 15,25 0-15,-25 0 0,0 0 0,0 0 16,0 0-16,0 0 0,25 0 0,-25 0 0,0 25 16,0-25-16,0 0 0,0 0 15,0 0-15,-25 0 16,25 0-16,0 25 0,0-25 0,-25 0 0,25 0 15,0 25-15,0-25 0,-25 0 0,25 0 0,0 0 16,0 0-16,0 0 0,-25 0 0,25 0 16,0 0-16,0 0 0,0 0 15,0 0-15,0 0 0,0-25 0,0 25 16,0 0-16,25 0 0,-25-25 15,0 25-15,0 0 0,25 0 0,-25 0 0,0 0 16,0 0-16,0 0 0,25 0 0,-25 0 16,0 0-16,0 0 0,0 0 0,0 0 15,0 0-15,0 0 0,0 25 0,0-25 16,0 0-16,0 0 0,0 0 0,0 25 15,0-25-15,-25 0 16,25 0-16,0 0 0,0 0 16,0 0-16,0 0 0,0 0 0</inkml:trace>
  <inkml:trace contextRef="#ctx0" brushRef="#br0" timeOffset="-77434.6">24730 14139 0,'0'0'16,"0"0"-16,0 0 0,0 0 15,25-25-15,-25 25 16,0 0-16,0 0 0,0 0 0,0 0 15,0 0-15,0 0 0,0 0 0,0 0 16,0 0-16,0 0 0,0 0 0,0 0 16,0 0-16,0 0 0,0 0 0,-25 25 15,25-25-15,0 0 0,0 0 16,0 0-16,0 0 0,0 24 0,0-24 0,0 0 0,0 0 15,0-24-15,0 24 0,0 0 0,0 0 16,0 0-16,0 0 0,0 0 0,0 0 0,0 0 16,0-25-16,0 25 0,0 0 15,0 0-15,0 0 0,0 0 0,0 0 0,0 0 16,0 0-16,0 0 0,0 0 0,0 0 15,25 0-15,-25 0 0,0 0 0,0 0 16,0 0-16,0 0 0,0 0 0,0 0 0,0 0 16,0 0-16,0 25 0,0-25 0,0 0 15,0 0-15,0 0 0,0 0 0,0 0 16,0 0-16,0 0 0,-25 0 0,25 24 15,0-24-15,0 0 0,0 0 0,0 0 0,-25 0 16,25 0-16,0 0 0,0 0 0,0-24 16,0 24-16,25 0 0,-25 0 0,0 0 15,0 0-15,0-25 0,0 25 0,0 0 16,0 0-16,25 0 0,-25 0 0,0 0 15,0 0-15,0 0 0,0 0 0,0 0 0,0 0 16,0 0-16,0 0 0,0 0 16,0 0-16,0 0 0,0 0 0,0 0 0,0 0 15,0 0-15,0 0 0,0 0 16,0 0-16,0 25 0,0-25 0,0 0 0,-25 0 15,25 0-15,0 24 0</inkml:trace>
  <inkml:trace contextRef="#ctx0" brushRef="#br0" timeOffset="-66112.95">22746 14883 0,'0'0'0,"0"0"16,0 0-16,0 0 0,0 0 0,0 0 15,0 0-15,0 0 16,0-25-16,0 25 16,0 0-16,0 0 0,0 0 0,0 0 0,0 0 15,0 0-15,0 0 0,0 0 0,-25 0 16,25 0-16,0 0 0,0 0 15,0 0-15,0 25 0,0-25 0,0 0 0,-25 0 16,25 0-16,0 0 0,0 0 0,0 0 16,0 0-16,0 0 0,0 25 0,0-25 15,-25 0-15,25 0 0,0 24 0,0-24 16,0 0-16,0 0 0,0 0 0,0 0 15,0 25-15,0-25 0,0 0 0,0 0 0,-24 0 16,24 0-16,0 0 0,0 0 0,0 25 16,0-25-16,0 0 0,24 0 0,-24 0 0,0 0 15,0 25-15,0-25 0,0 0 0,0 0 0,0 25 16,0-25-16,0 24 15,0-24-15,0 0 0,0 0 0,0 25 16,25-25-16,-25 0 0,0 0 0,0 0 16,0 0-16,0 25 0,0-25 0,0 0 15,25 0-15,-25 0 0,0 0 0,0 0 0,0 0 16,0 0-16,0 0 15,0 0-15,25 0 16,-25 0-16,0 0 0,0 0 0,25 0 0,-25 0 16,0 0-16,25 0 0,-25 0 15,0 0-15,24 0 0,-24 0 0,0 0 16,0 0-16,0 0 0,0 0 0,25 0 0,-25 0 0,0 0 15,0 0-15,0 0 0,0 0 0,0 0 16,0 0-16,0-25 16,0 25-16,0 0 0,0 0 0,0 0 0,0 0 15,25 0-15,-25 0 0,0 0 16,0 0-16,0 0 0,0 0 0,0-25 15,0 25-15,0 0 0,0 0 16,0 0-16,0 0 0,0 0 16,0 0-16,0 0 0,0-24 0,25 24 15,-25 0-15,0 0 0,0 0 0,0 0 16,0 0-16,0 0 0,0 0 0,0 0 15,0-25-15,0 25 16,0 0-16,0 0 0,0 0 0,0 0 0,0-25 16,0 25-16,0 0 0,0 0 0,0 0 15,0 0-15,0 0 0,0 0 0,0-25 16,0 25-16,0 0 0,0 0 0,0 0 15,0 0-15,0 0 0,0 0 0,0 0 16,0 0-16,0 0 0,0 0 0,0 0 16,0-25-16,0 25 0,0 0 0,0 0 15,0 0-15,0 0 0,0 0 0,-25 0 16,25-24-16,0 24 0,0 0 15,0 0-15,0 0 0,0 0 0,0-25 0,0 25 16,0 0-16,0 0 0,0 0 0,0-25 0,0 25 16,0 0-16,0 0 0,-25 0 15,25 0-15,0 0 0,0 0 0,0 0 0,0 0 16,0 0-16,0 0 0,0 0 0,0-25 15,0 25-15,-25 0 0,25 0 0,0 0 0,0 0 16,0 0-16,0 0 0,0 0 0,-24 0 16,24 0-16,0 0 0,-25-25 15,25 25-15,-25 0 0,25 0 0,0 0 16,-25 25-16,25-25 0,0 0 0,-25 0 15,25 25-15,-25-25 0,25 25 0,0-25 16</inkml:trace>
  <inkml:trace contextRef="#ctx0" brushRef="#br0" timeOffset="-47144.87">22299 16321 0,'0'0'15,"0"0"-15,0 0 16,0 0-16,0 0 0,0 0 16,0 0-16,0 0 15,0 0-15,0 0 0,0 0 0,0 0 0,0 0 16,0 0-16,0 0 0,0 0 15,0 0-15,0 0 0,0 0 0,0 0 16,0 0-16,0 0 0,0 0 0,0 0 16,0 0-16,0 0 0,0 0 15,0 0-15,0 0 0,0 0 0,0 0 0,0 0 16,0 0-16,0 0 0,0 0 15,0 0-15,0 0 0,0 0 16,0 0-16,0 0 0,0 0 16,0 0-16,0 0 0,0 0 0,0 0 15,0 0-15,0 0 0,0 0 16,0 0-16</inkml:trace>
  <inkml:trace contextRef="#ctx0" brushRef="#br0" timeOffset="-46638.84">22275 16297 0,'0'0'0,"0"0"16,0 0-16,0 0 0,0 0 0,0 0 16,0 0-16,0 0 0,0 0 15,0 0-15,0 0 0,0 0 16,0 0-16,0 0 0,0 0 15,0 0-15,0 0 0,0 0 0,0 0 0,0 0 16,0 0-16,24 0 0,-24 0 16,0 0-16,0 0 0,0 0 0,25 0 0,-25-25 15,25 25-15,-25 0 0,0 0 0,25 0 16,-25-25-16,0 25 0,0 0 0,25 0 15,-25 0-15,0 0 0,0 0 0,0-25 0,0 25 16,0 0-16,0 0 0,0 0 16,0-25-16,0 25 0,0 0 0,0 0 0,0 0 15,0 0-15,0-24 0,0 24 16,0 0-16,0 0 0,0 0 0,0 0 0,0 0 15,0 0-15,0 0 16,0 0-16,0 0 0,0 0 16,0 24-16,0-24 0,-25 0 0,25 0 0,0 0 15,0 25-15,0-25 0,0 0 0,0 0 16,0 0-16,0 25 0,0-25 0,25 0 15,-25 25-15,0-25 16,0 0-16,0 25 0,0-25 0,0 0 16,0 24-16,0-24 0,0 0 0,0 0 15,0 25-15,0-25 0,0 0 0,24 0 0,-24 25 16,0-25-16,0 0 0,0 0 15,0 25-15,0-25 0,0 0 0,-24 25 0,24-25 16,0 0-16,0 25 0,0-25 0</inkml:trace>
  <inkml:trace contextRef="#ctx0" brushRef="#br0" timeOffset="-46438.83">22374 16495 0,'0'0'0,"0"-25"0,0 25 0,0 0 16,0 0-16,25-24 0,-25 24 0,0 0 15,24-25-15,1 25 0,-25 0 16,25 0-16,0-25 0,-25 25 0,25 0 0,-1 0 16,-24 0-16,25-25 0,-25 25 0,25 0 15,-25 0-15,50 0 0,-26-25 16,-24 25-16,50-25 0</inkml:trace>
  <inkml:trace contextRef="#ctx0" brushRef="#br0" timeOffset="-45828.79">23267 15875 0,'0'0'16,"0"0"-16,0 0 0,0 0 0,-25 0 15,25-25-15,0 25 0,0 0 0,0 0 16,0 0-16,0 0 0,0 0 0,-25 0 16,25 0-16,0 0 0,0 0 0,0 0 15,0 0-15,-25 25 0,25-25 16,-24 0-1,24 0-15,-25 0 0,25 0 16,0 0-16,0-25 0,0 25 16,0 0-16,0 0 0,0 0 0,0 0 0,0-25 0,25 25 15,-25 0-15,0-24 0,0 24 0,0 0 16,24 0-16,-24-25 0,0 25 15,0 0-15,25 0 0,-25 0 16,0 0-16,0 0 0,25 0 16,-25 0-16,0 0 0,0 25 0,0-25 15,0 0-15,0 24 0,0-24 0,0 25 0,0-25 16,0 0-16,0 25 0,0 0 15,-25-25-15,25 25 0,0-25 0,0 24 0,0-24 16,-25 0-16,25 25 0,0-25 0,0 0 16,0 25-16,-24-25 0,24 0 15,0 0-15,24 25 0,-24-25 0,0 0 16,0 0-16,0 0 0,0 0 0,25 0 0,-25 0 15,0 0-15,25-25 0,-25 25 0,25 0 16,-25 0-16,25-25 0,-1 25 0,-24 0 0,25 0 16,-25 0-16,25-25 0,0 25 15,-25-24-15,25 24 0,-1 0 0</inkml:trace>
  <inkml:trace contextRef="#ctx0" brushRef="#br0" timeOffset="-45053.75">23937 15379 0,'0'0'15,"0"0"-15,0 0 0,0 0 0,0 0 16,0-25-16,24 25 16,-24 0-16,0 0 0,25-25 0,-25 25 0,25 0 15,-25 0 1,25 0-16,0 0 0,-25 0 15,0 0-15,0 0 0,0 25 0,0-25 16,0 25-16,0-25 0,-25 25 0,25 0 16,0-25-16,-25 0 0,25 24 15,0-24-15,-25 0 0,25 25 0,0-25 16,0 0-16,0 0 0,0 0 15,0 0-15,0 0 16,0 0-16,25 0 16,-25 0-16,25 0 0,-25 0 0,25 0 0,-25 0 15,0 0-15,24 0 0,1 25 16,-25-25-16,0 0 0,25 0 15,-25 0-15,0 0 0,25 0 0,-25 25 0,0-25 16,0 0-16,0 0 0,0 25 16,0-25-16,0 0 0,0 0 15,-25 24-15,25-24 0,0 0 0,0 0 16,-25 25-16,25-25 0,0 0 0,-25 25 15,25-25-15,-24 0 0,24 0 0,0 25 0,-25-25 0,25 0 16,0 0-16,-25 25 0,25-25 0,0 0 16,0 0-16,0 0 0,0-25 0,0 25 15</inkml:trace>
  <inkml:trace contextRef="#ctx0" brushRef="#br0" timeOffset="-44163.7">25226 14684 0,'0'0'0,"0"0"0,0 0 16,0 0-16,0 0 0,0 0 0,0 0 15,0 0-15,-24 0 0,24 0 16,0 25-16,0-25 0,0 0 0,0 25 16,-25-25-16,25 0 0,0 0 0,0 25 0,-25-25 15,25 0-15,0 0 0,0 25 0,-25-25 16,25 24-16,-25 1 0,25-25 0,-24 25 15,24-25-15,-25 25 0,25 0 16,0-1-16,-25-24 0,25 25 0,0-25 16,0 0-16,0 0 0,0 0 15,0 0-15,0 25 0,0-25 0,0 0 0,25-25 16,-25 25-16,0 0 0,0 0 0,25 0 15,-25 0-15,0 0 0,24 0 0,-24 0 16,0-25-16,0 25 0,25 0 0,-25 0 0,0 0 16,25 0-16,-25 0 0,0 0 0,0 0 15,25 0-15,-25-24 0,0 24 0,25 0 16,-25 0-16,0 0 0,0 0 0,0 0 15,0 0-15,24 24 0,-24-24 16,0 25-16,0 0 16,0-25-16,0 25 0,25-25 15,-25 49-15,0-24 0,0-25 0,-25 25 16,25-25-16,0 25 0,0-25 0,0 0 15,0 25-15,0-25 0</inkml:trace>
  <inkml:trace contextRef="#ctx0" brushRef="#br0" timeOffset="-28523.8">22399 15404 0,'0'0'0,"0"0"0,0 0 15,0 0-15,0 0 0,24 0 16,-24 0-1,0 0-15,0 0 0,0 0 16,0 0-16,0 0 0,0 0 0,0 0 16,0 0-16,0 0 0,0 0 15,0 0-15,0 0 0,0 0 0,0 0 0,0 0 16,0 0-16,0 0 0,0 0 0,0 0 15,0 0-15,0 0 0,0 0 0,0 0 16,25 0-16,-25 0 0,0 0 0,0 0 0,0 0 16,0 0-16,0 0 15,0 0-15,0 0 0,0 0 16,-25 0-16,25 0 0,0 0 15,0 0-15,0 0 0,-24 25 0,24-25 16,0 0-16,0 0 0,-25 0 0,25 0 16,0 0-16,0 0 0,0 0 0,-25 0 15,25 0-15,0 0 0,0 0 16,0 0-16,0-25 15,0 25-15,0-25 0,0 25 0,0 0 16,0 0-16,0-25 0,0 25 16,25 0-16,-25 0 0,0 0 15,0-25-15,0 25 0,25 0 0,-25 0 0,0 0 16,0 0-16,0 0 0,0 0 15,0 0-15,0 0 0,0 0 0,0 25 0,0-25 16,0 0-16,0 0 0,-25 0 16,25 0-16,0 25 0,0-25 0,0 0 0,0 0 15,0 0-15,0 0 0,-25 0 16,25 0-16,-25 0 0,25 0 0,0 0 15,-25 0-15,25 0 0,0 0 0,0 0 16,-24 0-16,24 0 0,0 0 0,0 0 0,0 0 16,0 0-16,0 0 0,0 0 0,0 0 15,0 0-15,0-25 0,0 25 0,0 0 0,0 0 16,0 0-16,0 0 0,24-25 15,-24 25-15,25 0 0,-25 0 16,25 0-16,-25 0 0,0 0 16,25 0-16,-25 0 0,0 0 0,0 0 15,0 0-15,0 0 0,0 0 0,0 0 0,0 0 16,0 0-16,0 0 0,0 25 15,0-25-15,0 0 0,0 0 0,0 25 16,-25-25-16,25 0 0,0 0 0,0 0 16,-25 25-16,25-25 0,0 0 0,-25 0 15,25 0-15,0 0 0,0 0 0,0 0 0,0 0 16,0 0-16,0 0 0,-24 0 15,24 0-15,0 0 0,0-25 0,0 25 0,24 0 16,-24-25-16,0 25 0,0 0 0,0 0 16,0-25-16,0 25 0,25 0 0,-25 0 0,0 0 15,0 0-15,0-25 0,25 25 0,-25 0 16,0 0-16,25 0 0,-25 0 15,0 0-15,0 0 0,25 0 0,-25 0 16,0 0-16,0 0 0,0 25 16,0-25-16,0 0 0,0 0 0,0 0 0,0 0 15,0 25-15,0-25 0,0 0 0,0 0 0,-25 25 16,25-25-16,0 0 0,0 0 0,0 0 15,0 25-15,0-25 0,-25 0 0,25 0 16,0 0-16,0 0 0,-25 0 0,25 0 0,0 0 16,0 0-16,0 0 0,-25 0 0,25 0 0,0 0 15,0 0-15,0 0 0,0 0 0,0 0 16,0 0-16,0-25 0,0 25 15,25 0-15,-25-25 0,0 25 0,0 0 0,25 0 16,-25-25-16,0 25 0,25 0 16,-25 0-16,0 0 0,25 0 0,-25 0 15,0 0-15,0 0 0,0 0 0,0 0 16,0 0-16,24 0 0,-24 0 15,0 0-15,0 0 0,-24 25 0,24-25 16,0 0-16,0 25 0,0-25 0,0 0 16,0 0-16,-25 25 0,25-25 15,0 0-15,0 0 0,-25 0 0,25 0 0,0 0 16,0 0-16,-25 0 0,25 0 15,0 0-15,0 0 0,0 0 0,0 0 0,-25 0 16,25 0-16,0 0 0,0-25 0,0 25 16,0 0-16,25 0 0,-25-25 0,0 25 15,0 0-15,25 0 0,-25-25 0,0 25 16,25 0-16,-25 0 15,25 0-15,-25 0 0,0-25 0,0 25 0,0 0 16,0 25-16,24-25 16,-24 0-16,0 0 0,0 0 0,0 25 0,0-25 15,0 0-15,0 0 0,0 25 0,0-25 16,0 0-16,0 0 0,0 0 15,0 0-15,-24 25 0,24-25 0,0 0 16,-25 0-16,25 0 0,0 0 0,0 0 16,-25 0-16,25 0 0,-25 0 15,25 0-15,0 0 0,0 0 0,0 0 16,0 0-16,0 0 0,0 0 0,0-25 0,0 25 15,0 0-15,0 0 0,0-25 0,0 25 16,25 0-16,-25 0 0,0 0 0,25-25 16,-25 25-16,0 0 0,25 0 0,-25 0 0,0 0 15,0 0-15,24 0 0,-24 0 16,0 0-16,0 0 0,0 0 0,0 0 0,0 25 15,0-25-15,0 0 0,0 0 0,0 25 16,0-25-16,0 0 0,0 0 0,0 25 16,-24-25-16,24 0 0,0 0 0,0 0 0,0 0 15,0 0-15,-25 25 0,25-25 16,0 0-16,0 0 0,0-25 0,0 25 0,-25 0 15,25 0-15,0 0 0,0-25 0,0 25 16,25 0-16,-25-25 0,0 25 0,0 0 16,0 0-16,25 0 0,-25-25 0</inkml:trace>
  <inkml:trace contextRef="#ctx0" brushRef="#br0" timeOffset="-27124.72">23068 14932 0,'0'0'0,"0"0"0,0 0 15,0 0-15,0 0 0,0 0 0,0 0 16,0 0-16,0 0 0,0 0 16,0 0-16,0 0 0,0 0 15,0 0-15,0 0 0,0 0 0,0 0 16,0 0-16,0 0 0,0 0 15,0 0-15,0 0 0,0 0 0,0 0 16,0 0-16,0 25 0,0-25 0,0 0 16,0 0-16,0 0 0,0 0 15,0 0-15,0 0 0,0 0 0,0 0 16,0 0-16,0 0 0,0 0 0,-24 0 15,24 0-15,0 0 16,0 0-16,0 0 0,0 0 0,0 0 16,0 0-16,0 0 0,0 0 0,24 0 15,-24-25-15,0 25 0,0 0 0,0 0 0,0 0 16,25-24-16,-25 24 0,0 0 15,0 0-15,0 0 0,25 0 0,-25-25 16,0 25-16,0 0 0,0 0 0,0 0 0,0 0 16,0 0-16,0 0 0,0 0 15,0 0-15,0 25 0,0-25 0,0 0 16,-25 0-16,25 24 0,0-24 0,0 0 0,-25 25 15,25-25-15,0 0 0,-24 25 0,24-25 16,0 0-16,0 0 0,0 0 0,0 25 16,0-25-16,0 0 0,0 0 0,0-25 15,0 25-15,0 0 0,0 0 0,0 0 0,0-25 16,0 25-16,0 0 0,0 0 15,0-25-15,24 25 0,-24 0 0,0 0 0,0 0 16,0-24-16,25 24 0,-25 0 0,0 0 16,0 0-16,0 0 0,0 0 0,25 0 15,-25-25-15,0 25 0,0 0 16,0 25-16,0-25 0,0 0 15,0 0-15,0 0 0,0 24 0,-25-24 16,25 0-16,0 0 0,0 0 16,0 25-16,-25-25 0,25 0 0,0 0 0,0 0 15,0 0-15,0 0 0,0 0 0,-24 0 16,24 0-16,0 0 0,0 0 0,0 0 0,0 0 15,0-25-15,0 25 0,0 0 0,0 0 0,0-24 16,0 24-16,0 0 0,24-25 0,-24 25 16,0 0-16,0 0 0,0 0 0,0 0 15,25-25-15,-25 25 0,0 0 0,0 0 16,25 0-16,-25 0 0,0 0 0,0 25 15,0-25-15,25 0 0,-25 0 0,0 25 16,0-25-16,0 0 0,0 0 16,0 0-16,-25 24 0,25-24 0,0 0 15,0 0-15,-25 0 0,25 0 16,0 0-16,-25 0 0,25 0 0,0 0 15,0 0-15,-24 0 0,24-24 0,0 24 16,0 0-16,0 0 0,0-25 0,0 25 0,0 0 16,0 0-16,0-25 0,0 25 0,0 0 15,0 0-15,0 0 0,0-25 0,0 25 16,24 0-16,-24 0 15,0 25-15,25-25 0,-25 0 0,0 0 16,0 0-16,0 25 0,25-25 0,-25 0 0,0 0 16,0 0-16</inkml:trace>
  <inkml:trace contextRef="#ctx0" brushRef="#br0" timeOffset="-26016.66">24135 14362 0,'0'0'16,"0"0"-16,0 0 0,0 0 0,0 0 0,0 0 15,25 0-15,-25 25 0,0-25 16,0 0-16,0 0 0,25 0 0,-25 0 15,0 0-15,0 0 16,0 0-16,-25 25 0,25-25 16,0 0-16,0 0 0,-25 0 0,25 0 0,0 24 0,-25-24 15,25 0-15,0 0 16,0 0-16,-25 0 0,25 0 0,0 0 15,0 0-15,0 0 0,0 0 0,0 0 0,0 0 16,25 0-16,-25 0 0,0-24 0,0 24 0,0 0 16,25 0-16,-25 0 0,0-25 0,0 25 0,0 0 15,25 0-15,-25 0 0,0 0 16,0 0-16,25 0 0,-25 0 0,0 0 15,0 0-15,0 0 0,0 0 16,0 0-16,24 25 0,-24-25 0,0 0 16,0 0-16,0 0 0,0 24 0,0-24 15,0 0-15,0 0 0,0 0 0,-24 0 0,24 0 16,0 0-16,0 0 0,-25 0 15,25 0-15,0 0 0,0 0 0,0 0 0,-25-24 0,25 24 16,0 0-16,0 0 0,0-25 0,0 25 16,-25 0-16,25-25 15,0 0-15,0 25 0,25 0 16,-25 0-16,0-25 0,0 25 0,0 0 0,25 0 15,-25 0-15,0 0 0,0 0 0,25 0 0,-25 0 16,0 0-16,24 0 16,-24 0-16,0 25 0,0-25 0,0 0 0,0 25 15,0-25-15,0 25 0,-24-25 0,24 25 16,0-1-16,0-24 0,-25 0 0,25 25 15,0-25-15,0 0 0,0 0 0,0 25 0,0-25 0,0 0 16,0 0-16,-25 0 0,25 0 16,0-25-16,0 25 0,-25 0 0,25 0 0,0-25 15,0 25-15,0 0 0,-25-24 16,25 24-16,0-25 0,0 25 0,0 0 0,0 0 15,0 0-15,0 0 0,0 0 16,0 0-16,0 0 0,0 0 16,25 0-16,-25 25 0,0-25 0,0 0 0,0 0 15,25 24-15</inkml:trace>
  <inkml:trace contextRef="#ctx0" brushRef="#br0" timeOffset="-24603.58">25202 13965 0,'0'0'0,"0"0"0,24 0 0,-24-25 16,0 25-16,0 0 0,0 0 0,0 0 16,0 0-16,0 0 0,0 0 15,0 25-15,-24-25 0,24 0 0,0 0 16,0 0-16,-25 25 0,25-25 0,0 0 0,0 0 15,0 0-15,-25 0 0,25 25 0,0-25 16,0 0-16,0 0 16,0 0-16,0 0 0,0 0 0,0 0 0,0-25 15,0 25-15,0 0 0,0 0 0,0-25 16,0 25-16,0 0 15,0-25-15,25 25 0,-25 0 0,0 0 0,0 0 16,0 0-16,25-25 0,-25 25 16,0 0-16,0 0 0,0 0 0,0 0 0,24 0 15,-24 0-15,0 0 0,0 0 16,0 0-16,0 25 0,0-25 0,0 0 15,0 0-15,0 0 0,0 0 0,0 25 0,0-25 0,0 0 16,-24 0-16,24 0 0,0 25 16,0-25-16,0 0 0,0 0 15,0 0-15,-25 0 0,25 0 16,0 0-16,0 0 0,-25 25 15,25-25-15,0 0 0,0 0 0,0 0 0,-25 0 16,25 0-16,0-25 0,0 25 16,0 0-16,0 0 0,0 0 0,25 0 15,-25 0-15,0-25 0,0 25 16,0 0-16,25 0 0,-25 0 15,0 0-15,0 0 0,0 0 0,25 0 16,-25 0-16,0 0 0,0 0 16,24 0-16,-24 0 0,0 0 0,0 0 0,0 0 15,0 0-15,0 0 0,0 0 0,0 0 16,0 0-16,0 0 0,0 0 15,0 0-15,0 25 0,0-25 0,-24 0 0,24 0 16,0 0-16,0 0 0,-25 0 0,25 0 16,0 0-16,0 0 0,0 25 0,0-25 15,-25 0-15,25-25 0,0 25 0,0 0 16,0 0-16,0 0 0,0-25 15,0 25-15,0 0 0,0 0 0,0 0 16,0-25-16,0 25 0,25 0 0,-25 0 0,0 0 16,0 0-16,0-25 0,25 25 0,-25 0 15,0 0-15,0 0 0,24 0 0,-24 0 16,0 0-16,0 0 0,0 0 0,0 0 15,0 0-15,0 0 0,0 0 0,0 0 0,0 0 16,0 0-16,0 25 0,0-25 0,0 0 16,0 0-16,0 0 0,0 0 0,0 0 15,0 0-15,0 0 0,0 0 0,0 0 0,0 0 16,0 0-16,0 0 0,0 0 0,0 0 15,-24 0-15,24 0 0,0 0 0,0 0 0,0 0 16,0 0-16,0 0 0,0 0 0,0 0 0,-25 0 16,25 0-16,0 0 0,0 0 15,0 0-15,0 0 0,0 0 0,0 0 0,0 0 16</inkml:trace>
  <inkml:trace contextRef="#ctx0" brushRef="#br0" timeOffset="-5394.48">22448 15131 0,'0'0'0,"0"0"0,0 0 15,0 0-15,0 0 0,0 0 0,0 0 16,0 0-16,0 0 15,0 0 1,0 0-16,0 0 0,0 0 0,-25 0 16,25 0-16,0 0 0,0 0 15,0 0-15,0 0 0,0 0 0,0 0 16,-24 0-16,24 0 0,0 0 0,0 0 15,0 0-15,0 0 0,0 0 0,0 0 16,0 0-16,0 0 0,0 0 16,-25 0-16,25 0 0,0 0 15,0 0-15,-25 0 0,25 0 0,0 0 0,0 0 16,0 0-16,-25 0 0,25 0 0,0 0 0,0 25 15,0-25-15,-25 0 0,25 0 16,0 0-16,0 0 0,0 0 0,-24 0 16,24 24-16,0-24 0,0 0 0,0 0 15,0 0-15,-25 25 0,25-25 0,0 0 16,0 0-16,0 0 0,0 0 15,0 25-15,0-25 0,0 0 16,-25 0-16,25 0 0,0 0 0,0 0 16,0 0-16,0 25 0,0-25 0,0 0 0,0 0 0,0 0 15,0 0-15,-25 0 0,25 0 16,0 25-16,0-25 0,0 0 0,0 0 15,0 24-15,0-24 0,0 0 0,0 0 16,0 0-16,-25 25 0,25-25 0,0 0 0,0 0 16,0 0-16,0 0 0,0 25 0,0-25 15,0 0-15,0 0 0,0 0 0,0 25 16,0-25-16,0 0 0,0 0 0,0 0 15,0 0-15,0 25 0,0-25 0,25 0 16,-25 0-16,0 0 0,0 0 0,0 0 16,0 0-16,0 25 0,0-25 0,0 0 0,0 0 0,0 0 15,25 0-15,-25 24 0,0-24 0,0 0 16,0 0-16,0 0 0,0 0 15,0 25-15,25-25 0,-25 0 0,0 0 0,0 0 16,0 0-16,0 0 0,0 25 16,25-25-16,-25 0 0,0 0 0,0 0 0,0 0 15,24 25-15,-24-25 0,0 0 16,0 0-16,0 0 0,25 0 15,-25 0-15,0 0 0,0 0 16,25 0-16,-25 0 16,25 0-16,-25 0 0,0 0 0,25 0 15,-25 0-15,0-25 0,24 25 16,-24 0-16,0 0 0,0 0 0,25 0 0,-25 0 15,0 0-15,0 0 0,25-25 0,-25 25 16,0 0-16,0 0 0,25 0 0,-25 0 0,0 0 16,0 0-16,0-25 0,0 25 0,0 0 15,0 0-15,25 0 0,-25 0 0,0 0 16,0 0-16,0 0 0,0 0 15,0-24-15,24 24 0,-24 0 16,0 0-16,0 0 0,0 0 0,0-25 16,25 25-16,-25 0 0,0 0 0,0-25 0,0 25 15,0 0-15,0 0 0,0 0 0,0 0 16,0 0-16,0 0 0,25 0 0,-25-25 0,0 25 15,0 0-15,0 0 0,0 0 0,0 0 16,0 0-16,0 0 0,0 0 0,0-25 0,0 25 16,0 0-16,0 0 0,0 0 15,0-25-15,0 25 0,0 0 0,0 0 16,0-24-16,0 24 0,0 0 0,0 0 15,0 0-15,0 0 0,0 0 0,0-25 0,0 25 16,0 0-16,0 0 0,0 0 16,0 0-16,0 0 0,0 0 0,0-25 0,0 25 15,0 0-15,0 0 0,0 0 16,0 0-16,0-25 0,0 25 0,0 0 0,0 0 15,0 0-15,0 0 0,-25-25 16,25 25-16,0 0 0,0 0 16,0 0-16,0 0 0,0 0 15,0 0-15,-25 0 0,25 0 16,0 0-16,0-24 0,0 24 15,-24 0-15,24 0 0,0 0 0,0 0 0,0 0 16,0 0-16,-25-25 0,25 25 16,0 0-16,0 0 0,0 0 0,0 0 0,0 0 15,0 0-15,0 0 0,0 0 16,0 0-16,0 0 0,-25 0 0,25 0 15,0 0-15,0 0 0,0 0 0,0 0 0,0 0 16,-25 0-16,25 0 16,0 0-16,0 0 0,0 0 0,0 0 0,0 0 15,-25 0-15,25 0 0,0 0 0,0 0 16,0 0-16,0 0 0,0 0 0,0 0 15,0 0-15,-24 0 0,24 0 0,0 25 0,0-25 0,0 0 16,0 0-16,-25 0 0,25 0 16,0 0-16,0 0 0,0 0 0,0 0 15,0 24-15,-25-24 0,25 0 0,0 0 16,0 0-16,0 0 0,0 0 0,0 0 15,0 0-15,0 0 0,0 0 16,0 0-16,-25 0 0,25 0 0,0 0 0,0 0 16,0 0-16,0 0 0,0 0 0,0 0 0,0 0 15,0 0-15,0 0 0,0 0 0,-25 0 16,25 0-16,0 0 0,0 0 0,0 0 15,0 25-15,0-25 0,0 0 0,-24 0 0,24 0 16,0 0-16,0 0 0,0 0 0,0 0 16,0 0-16,0 0 0,0 0 15,-25 0-15,25 0 0,0 25 0,0-25 16,0 0-16,0 0 0,0 0 0,-25 0 0,25 0 15,0 0-15,0 0 0,0 25 0,0-25 16,0 0-16,0 0 0,0 0 0,0 25 16,0-25-16,-25 0 0,25 0 0,0 0 0,0 0 15,0 0-15,0 0 0,0 0 0,0 24 16,0-24-16,0 0 0,0 0 0,0 0 15,0 0-15,0 0 0,0 0 0,0 0 16,0 0-16,0 0 0,0 25 0,0-25 0,0 0 16,0 0-16,0 0 0,0 0 0,0 0 0,0 0 15,0 25-15,0-25 0,0 0 0,0 0 16,0 0-16,0 0 15,0 0-15,0 25 0,0-25 0,0 0 0,0 0 0,0 0 16,0 0-16,0 0 0,0 0 0,0 0 16,0 0-16,0 0 0,0 0 0,25 25 15,-25-25-15,0 0 16,0 0-16,0 0 0,0 25 0,0-25 15,0 0-15,0 0 0,25 0 0,-25 0 16,0 0-16,0 0 0,0 24 0,0-24 0,0 0 16,0 0-16,0 0 0,0 0 15,25 0-15,-25 0 0,0 0 0,0 25 16,0-25-16,0 0 0,0 0 0,24 0 15,-24 0-15,0 0 0,0 0 0,0 0 0,0 0 16,0 0-16,0 0 0,0 0 16,25 0-16,-25 0 0,0 0 15,0 0-15,0 0 0,0 0 0,25 0 16,-25 0-16,0 0 0,0 0 0,0 0 0,0 0 15,0 0-15,25 0 0,-25 0 0,0 0 0,0 0 16,0 0-16,25 0 0,-25 0 0,0 25 16,0-25-16,0 0 0,0 0 0,24 0 15,-24 0-15,0 0 0,0 0 16,0 0-16,0 0 0,25 0 0,-25 0 0,0 0 15,0 0-15,0 0 0,0 0 0,25-25 16,-25 25-16,0 0 0,0 0 16,25 0-16,-25 0 0,0 0 0,0 0 15,0 0-15,0 0 0,0 0 0,0 0 16,0 0-16,25 0 0,-25 0 0,0 0 15,0 0-15,0 0 0,0 0 0,0 0 16,0 0-16,24 0 0,-24-25 16,0 25-16,0 0 0,0 0 0,0 0 15,25 0-15,-25 0 0,0-24 0,0 24 16,0 0-16,0 0 0,0 0 0,0 0 0,0 0 15,25 0-15,-25 0 0,0 0 16,0 0-16,0 0 0,0-25 0,0 25 16,0 0-16,0 0 0,25 0 0,-25 0 15,0 0-15,0-25 0,0 25 16,0 0-16,0-25 0,25 25 15,-25 0-15,0 0 0,0-25 0,0 25 0,0 0 16,0 0-16,0 0 0,0 0 16,0 0-16,0-25 0,0 25 0,24 0 15,-24 0-15,0 0 0,0 0 0,0-24 16,0 24-16,0 0 0,0 0 15,0 0-15,0-25 0,0 25 0,0 0 0,0 0 16,0-25-16,0 25 0,0 0 0,0 0 16,0 0-16,0 0 0,0 0 0,0 0 0,0-25 0,0 25 15,0 0-15,0 0 0,0 0 0,0 0 16,0 0-16,0 0 0,0 0 15,0-25-15,0 25 0,0 0 16,-24 0-16,24-24 0,0 24 0,0 0 0,0 0 16,0 0-16,0-25 0,0 25 0,0 0 0,0 0 15,0 0-15,0-25 0,0 25 0,0 0 16,0 0-16,-25 0 0,25 0 15,0 0-15,0 0 0,0 0 0,0 0 16,0 0-16,0 0 0,-25 0 0,25 0 0,0 0 16,0 0-16,0 0 0,0 0 0,-25 0 15,25 0-15,0-25 0,0 25 0,0 0 0,0 0 16,-25 0-16,25 0 0,0 0 0,0 0 15,0 0-15,0 0 0,0 0 16,0 0-16,-24 0 0,24 0 0,0 0 16,0 0-16,0 0 0,-25 0 0,25 0 0,0 0 15,0 0-15,0 0 0,0 0 0,0 0 16,-25 0-16,25 0 0,0 0 0,0 0 15,0 0-15,0 0 0,0 25 0,0-25 16,0 0-16,-25 0 0,25 0 0,0 0 0,0 0 16,0 0-16,0 0 0,0 0 0,-25 0 15,25 0-15,0 0 0,0 0 0,0 25 16,0-25-16,0 0 0,-24 0 0,24 0 0,0 0 15,0 0-15,0 0 0,0 25 0,0-25 16,0 0-16,0 0 0,0 0 16,0 0-16</inkml:trace>
  <inkml:trace contextRef="#ctx0" brushRef="#br0" timeOffset="10225.42">21977 16594 0,'0'0'15,"0"-24"-15,0 24 0,0 0 0,0 0 0,0 0 16,25 0-16,-25 0 15,0 0-15,0 0 0,25 0 0,-25 24 0,0-24 16,24 0-16,-24 0 0,25 0 16,-25 0-16,25 25 0,0 0 15,-25-25-15,0 0 0,0 25 0,25-25 16,-25 25-16,24 24 0,-24-49 15,25 25-15,-25 0 0,0-25 0,0 25 0,25-25 16,-25 24-16,0 1 0,0-25 0,25 25 16,-25-25-16,0 0 0,0 0 0,0 25 0,0-25 15,25 0-15,-25 0 0,0 0 0,0 0 0,24 0 16,-24 0-16,25 0 15,-25 0-15,25 0 0,-25 0 0,25 0 0,0-25 16,-1 25-16,1-25 0,0 25 0,25-25 16,-26 1-16,1 24 0,25-25 15,-25 0-15,-1 0 0,26 25 0,-25-25 16,49-24-16,-49 24 0,0 0 15,0 0-15,0 25 0,-1-24 0,1-1 16,-25 25-16,25-25 0,-25 25 0,25 0 0,-25-25 16,0 25-16,0 0 0,0 0 0,0 0 0,0 0 15,0 0-15,0 0 0,0 0 16</inkml:trace>
  <inkml:trace contextRef="#ctx0" brushRef="#br0" timeOffset="12764.56">22002 15949 0,'0'0'0,"0"0"0,0 0 16,0 0-16,0 0 0,0 0 16,0 0-16,0 0 15,0 0-15,0 0 0,0 0 16,-25 0-16,25 0 0,0 0 0,0 0 0,0 0 15,0-24-15,-25 24 0,25 0 0,0 0 16,0 0-16,0 0 0,0-25 0,0 25 16,0 0-16,-25-25 0,25 25 0,0 0 15,0 0-15,0 0 0,25 0 16,-25 0-16,0 0 0,0 0 0,0 0 15,0 0-15,25 0 0,-25 0 16,0 0-16,0 0 0,25 0 0,-25 0 16,0 0-16,0 0 0,0 0 0,0 0 15,0 0-15,0 0 0,0 0 0,0 25 16,0-25-16,-25 0 0,25 0 0,0 0 0,0 0 15,0 0-15,-25 0 16,25 0-16,0 0 0,-25 0 0,25 0 0,0 0 16,0 0-16,0 0 0,0 0 15,0 0-15,-24-25 0,24 25 0,0 0 0,0 0 16,24 0-16,-24 0 0,0 0 15,0-25-15,0 25 0,0 0 0,25 0 16,-25 0-16,0 0 0,0 0 0,25-25 0,-25 25 16,0 0-16,0 0 0,0 0 0,0 0 0,0 0 15,0 0-15,0 25 0,0-25 16,0 0-16,0 0 0,0 0 0,0 0 15,0 0-15,0 0 0,0 25 0,0-25 16,0 0-16,-25 0 0,25 0 0,0 0 0,0 0 16,0 0-16,0 0 0,-25 0 0,25 0 0,0 0 15,0 0-15,0 0 0,0 0 0,0 0 0,0 0 16,0 0-16,0 0 0,0-25 0,0 25 15,0 0-15,25 0 16,-25 0-16,0 0 0,25-25 0,-25 25 16,0 0-16,0 0 0,0 0 0,25 0 15,-25 0-15,0 0 0,0 0 0,0 0 0,0 0 0,0 0 16,0 0-16,0 0 0,0 0 0,0 25 15,0-25-15,-25 0 0,25 25 0,0-25 16,0 0-16,-25 25 0,25-25 0,0 0 16,0 0-16,0 25 0,-25-25 15,25 0-15,0 0 0,0 0 0,0 0 16,0 0-16,0 0 0,0 0 0,0-25 0,0 25 0,0 0 15,0 0-15,0-25 0,0 25 16,0 0-16,0-25 0,0 25 0,0 0 0,0 0 16,0 0-16,25 0 0,-25 0 15,25 0-15,-25 0 0,0 0 0,0 0 0,25 0 16,-25 0-16,0 0 0,0 25 15,25-25-15,-25 0 0,0 0 16,0 0-16,0 25 0,0-25 0,0 0 16,0 0-16,-25 0 0,25 0 15,0 0-15,0 0 0,-25 25 0,25-25 16,0 0-16,0 0 0,-25 0 0,25-25 0,0 25 15,0 0-15,0 0 0,0 0 0,-25 0 16,25 0-16,0 0 0,25 0 0,-25 0 16,0 0-16,0 0 0,0 0 0,25 0 15,0 0-15,-25 0 0</inkml:trace>
  <inkml:trace contextRef="#ctx0" brushRef="#br0" timeOffset="13697.61">22920 15404 0,'0'0'0,"0"0"0,0 0 0,0 25 15,0-25-15,24 0 0,-24 0 0,0 0 16,0 0-16,0 0 0,0 0 16,0 0-16,0 0 0,0 0 0,0 0 15,-24 0-15,24 0 16,0 0-16,-25 0 0,25 0 0,0 0 0,0 0 15,0 0-15,-25 0 0,25 0 16,0 0-16,0 0 0,0 0 0,-25 0 16,25 0-16,0 0 0,0 0 0,0 0 15,0 0-15,0-25 0,0 25 0,25 0 0,-25 0 16,0 0-16,0 0 0,0 0 0,0 0 15,0 0-15,25 0 0,-25 0 0,0 25 16,0-25-16,0 0 0,0 0 0,25 0 16,-25 0-16,0 0 0,0 0 15,0 0-15,0 0 0,0 0 16,-25 24-16,25-24 0,0 0 0,0 0 0,0 0 0,0 0 15,0 0-15,0 0 0,-25 25 16,25-25-16,0 0 0,0 0 0,0 0 0,0 0 16,0 0-16,0 0 0,0 0 15,0 0-15,0 0 0,0 0 16,0-25-16,0 25 0,0 0 15,0 0-15,25 0 0,-25 0 0,0-24 16,0 24-16,0 0 0,25 0 0,-25 0 16,0 0-16,0 0 0,0 24 0,0-24 0,0 0 15,0 0-15,0 0 0</inkml:trace>
  <inkml:trace contextRef="#ctx0" brushRef="#br0" timeOffset="14686.67">23862 14932 0,'0'0'16,"0"0"-16,0 0 15,-25 0-15,25 0 0,0 0 16,0 0 0,0 0-1,-25 25 1,25-25-16,0 0 0,-24 0 0,24 0 0,0 0 15,0-25-15,0 25 16,0 0-16,0 0 0,0 0 0,0 0 16,0 0-16,0 0 0,0 0 15,0 0-15,0 0 16,0 0-16,24 0 0,-24 0 15,25 0-15,-25 0 0,0 0 0,0 0 16,0 0-16,25 0 0,-25 0 16,0 0-16,0 0 0,0 0 0,0 0 0,0 0 15,0 25-15,0-25 0,0 0 0,-25 0 0,25 0 16,0 0-16,0 25 0,-25-25 0,25 0 0,0 0 15,0 0-15,0 0 0,0 0 16,-24 0-16,24 0 0,0 0 16,0 0-16,0 0 0,0 0 0,0-25 0,0 25 15,0 0-15,0-25 0,24 25 0,-24 0 0,0 0 16,0 0-16,25-24 0,-25 24 15,0 0-15,0 0 0,0 0 16,25 0-16,-25 24 0,0-24 0,25 0 0,-25 25 16</inkml:trace>
  <inkml:trace contextRef="#ctx0" brushRef="#br0" timeOffset="15592.72">24829 14461 0,'0'0'0,"0"0"0,0 0 15,0 0-15,-24 0 0,24 0 0,24 0 16,-24 0-16,0 0 15,0 25 1,-24-25-16,24 0 0,0 0 0,-25 0 16,25 0-16,0 25 0,-25-25 0,25 0 0,0 0 15,0 0-15,0 0 16,-25 0-16,25-25 0,0 25 0,0 0 15,25 0-15,-25 0 0,0-25 0,0 25 16,0 0-16,0 0 0,0 0 0,0 0 0,25 0 16,-25 0-16,0 0 0,0 0 15,0 0-15,25 0 0,-25 0 0,0 0 16,0 0-16,0 0 0,0 0 15,0 0-15,0 0 0,0 25 0,0-25 16,0 0-16,0 0 0,0 0 0,0 0 16,-25 0-16,25 0 0,0 0 0,0 25 0,0-25 15,0 0-15,-25 0 0,25 0 16,0 0-16,0 0 0,0-25 0,0 25 15,0 0-15,0 0 0,0 0 0,0 0 0,0 0 16,0 0-16,0 0 0,0-25 16,0 25-16,0 0 0,0 0 0,0 0 0,0 0 15,0 0-15,0 0 0,0 0 0,0 0 16,0 0-16,0 0 0,0 0 0</inkml:trace>
  <inkml:trace contextRef="#ctx0" brushRef="#br0" timeOffset="15890.74">21779 14089 0,'-75'0'0,"25"-25"16,1 0-16,-1 25 0,1-24 0,24 24 15,-25-25-15,1 25 0,-1 0 0,25 0 0,-24 0 16</inkml:trace>
  <inkml:trace contextRef="#ctx0" brushRef="#br0" timeOffset="22537.12">22498 15701 0,'0'0'0,"0"0"0,0 0 0,0 0 0,0 0 16,0 0-16,0 0 0,0 0 15,0 0-15,0 0 0,0 0 16,0 0-16,0 0 0,0 0 16,0 0-16,0 0 15,0 0-15,-25 0 16,25 0-16,0 0 0,-25 0 15,25 0-15,0 0 0,-25 0 0,25 0 16,-24 0-16,24 0 0,0 0 0,0 0 16,0 0-16,0 0 0,0 0 15,0 0-15,0 0 0,0-24 0,0 24 16,24 0-16,-24 0 0,0 0 15,0 0-15,25 0 0,-25 0 0,0 0 16,0 0-16,0 0 0,0 0 16,0 0-16,0 0 0,0 0 0,0 0 0,-25 0 15,25 0-15,0 0 0,0 0 16,-24 0-16,24 24 0,-25-24 0,25 0 0,0 0 15,0 0-15,0 0 0,-25 0 0,25 0 16,0-24-16,0 24 0,25 0 0,-25 0 0,0 0 16,0 0-16,0-25 0,25 25 0,-25 0 15,0 0-15,24-25 0,-24 25 0,0 0 16,25 0-16,-25 0 0,0 0 15,0 0-15,0 0 0,0 0 0,0 0 0,0 25 16,0-25-16,0 0 0,0 0 0,0 0 16,0 0-16,0 25 15,-25-25-15,25 0 0,0 24 0,0-24 0,-24 0 16,24 0-16,0 0 0,0 0 0,0 0 0,-25 0 15,25 0-15,0-24 0,0 24 0,0 0 0,-25 0 16,25 0-16,0-25 0,0 25 0,0 0 16,0 0-16,0 0 0,25 0 15,-25 0-15,0 0 0,0 0 0,25 0 0,-25 0 16,24 0-16,-24 0 0,0 0 0,25 0 0,-25 0 15,0 25-15,25-25 0,-25 0 16,0 0-16,0 0 0,25 0 0,-25 0 0,0 0 16,0 24-16,0-24 0,-25 0 0,25 0 15,0 0-15,-25 0 0,25 0 16,-25 0-16,25 0 0,-24 0 0,24 0 15,-25 0-15,25 0 0,0 0 0,0 0 0,-25-24 16,25 24-16,0 0 0,0 0 16,0 0-16,0 0 0,0 0 0,0 0 15,25 0-15,-25-25 0,25 25 16,-25 0-16,49 0 0</inkml:trace>
  <inkml:trace contextRef="#ctx0" brushRef="#br0" timeOffset="23557.18">23143 15230 0,'0'0'0,"0"0"0,0 0 15,0 0-15,0 0 0,0 0 0,25 0 0,-25 0 16,0 0-16,0 0 0,0 0 0,0 0 16,24 0-16,-24 0 0,0 0 0,0 0 15,0 0-15,0 0 0,0 0 16,-24 0-16,24 0 15,0 0-15,0 0 0,0 0 0,-25 0 16,25 0-16,0 0 0,0 0 0,0 0 16,0 0-16,-25 0 15,25 0-15,0-25 0,0 25 0,0 0 16,0 0-16,-25 0 15,25-25-15,0 25 0,0 0 16,0 0-16,0 25 0,0-25 0,25 0 16,-25 0-16,25 0 0,-25 0 15,0 0-15,0 0 0,25 0 0,-25 0 16,0 0-16,0 0 0,0 0 0,0 0 0,24 0 15,-24 0-15,0 0 0</inkml:trace>
  <inkml:trace contextRef="#ctx0" brushRef="#br0" timeOffset="24219.22">24234 14734 0,'0'0'0,"0"0"15,-25 0-15,25 0 0,0 0 0,0 0 16,-24 0-16,24 0 0,0 0 0,-25 25 15,25-25-15,0 0 0,0 0 0,0 0 16,0 0 0,-25 0-1,25 0-15,0-25 0,0 25 0,0 0 16,0 0-16,0 0 0,0-25 0,0 25 15,0 0-15,0 0 0,0 0 0,0 0 0,0 0 0,25 0 16,-25 0-16,0 0 0,0 0 16,25 0-16,-25 0 0,0 0 0,24 0 15</inkml:trace>
  <inkml:trace contextRef="#ctx0" brushRef="#br0" timeOffset="24963.26">25350 14238 0,'0'0'0,"0"-25"16,0 25-16,0 0 0,0 0 0,0 0 16,0 0-1,-24 0-15,24 0 0,0 0 0,0 0 16,0 0-16,-25 0 0,25 25 15,0-25-15,0 0 0,0 0 0,0 0 16,-25 0-16,25 0 16,0 0-16,0 0 15,0 0-15,-25 0 0,25 0 0,0 0 16,0 0-16,0 0 0,-25 0 0</inkml:trace>
  <inkml:trace contextRef="#ctx0" brushRef="#br0" timeOffset="81517.49">10393 14039 0,'-25'0'0,"25"0"0,0 0 0,0 0 0,-24 0 15,24 0-15,0 0 0,0 0 0,-25 0 0,25 0 16,0 0-16,0 0 0,0 0 0,0 0 16,0-24-16,25 24 15,-25 0-15,0 0 0,24 0 16,-24-25-16,25 25 0,0 0 0,-25 0 15,0 0-15,25 0 0,-25 0 0,25 0 16,-25 25-16,24-25 16,-24 0-16,0 0 0,0 24 15,0-24-15,-24 25 0,24-25 0,0 25 16,-25-25-16,25 25 0,-25 0 0,25-25 15,0 24-15,-25-24 0,25 0 0,0 0 0,0 25 16,0-25-16,-25 0 0,25 0 0,25-25 16,-25 25-16,0 0 0,25 0 0,-25-24 15,25-1-15,49-25 16,-74 50-16,25-25 0,0 25 0,0-24 15,-1-1-15,-24 25 0,0 0 16,25 0-16,-25-25 0,0 25 0,25 0 16,-25 25-16,0-25 0,0 0 0,0 25 15,0-25-15,0 0 16,0 24-16,0 1 0,0-25 0,0 0 15,0 25-15,0-25 0,0 0 0,0 0 16,0 0-16,0 0 0,0 0 16,25 0-16,-25 0 0,0-25 0,25 25 0,-25-25 0,24 25 15,-24 0-15,25-24 0,-25 24 0,25-25 16,-25 25-16,25-25 0,-25 25 0,0 0 0,25-25 15,-25 25-15,0 0 0,0 0 16,24-25-16,-24 25 0,0 0 0,0 0 0,0 0 16,0 0-16,0 25 0,0-25 0,0 0 15,0 0-15,0 25 0,0 0 16,0-25-16,0 25 0,0-25 15,0 24-15,0 1 0,0-25 0,0 0 16,0 25-16,0-25 0,0 0 0,25 25 0,-25-25 16,0 0-16,0 25 0,0-25 0,25 0 15,-25 0-15,0 24 0,0-24 0,25 0 16,-25 0-16,0 0 0,25 0 15</inkml:trace>
  <inkml:trace contextRef="#ctx0" brushRef="#br0" timeOffset="81814.51">11187 13940 0,'-25'0'16,"25"0"-16,-25 0 0,0 0 0,25 0 16,0 0-16,-24 0 0,24 0 0,0 0 0,0 25 15,-25-25-15,25 0 0,0 0 0,0 25 16,0-25-16,0 25 0,0-25 15,0 24-15,25-24 0,-25 0 0,0 25 0,0-25 16,24 0-16,-24 25 0,0-25 0,25 0 16,-25 0-16,0 0 15,0 0-15,0 0 0,0 0 0,0 0 16,0 0-16,0-25 0,0 25 15,0 0-15,0-25 0,0 25 0,0 0 0,0-24 16,0 24-16,0 0 0,0-25 0,0 25 16,0 0-16,25 0 0,-25-25 0,0 25 15,0 0-15,25-25 0</inkml:trace>
  <inkml:trace contextRef="#ctx0" brushRef="#br0" timeOffset="82112.53">11435 13767 0,'0'0'0,"0"0"0,0 0 15,0 0-15,0-25 0,0 25 0,0 0 16,0 0-16,0 0 0,0 0 16,0 25-16,0-25 0,0 24 15,0-24-15,25 25 0,-25 0 0,0-25 16,0 25-16,-25-25 0,25 25 0,0-25 0,0 24 15,0-24-15,0 25 0,-25 0 16,25-25-16,0 25 0,0 0 0,0-25 16,0 0-16,0 0 0,0 0 0,0 0 0,0 24 15,0-24-15,0 0 0,0 0 16,0-24-16,0 24 0,0 0 0,0 0 0,0 0 15,0 0-15,0-25 0,25 25 0,-25 0 16,0-25-16,0 25 0,0 0 0,25 0 16,-25 0-16,0 0 15</inkml:trace>
  <inkml:trace contextRef="#ctx0" brushRef="#br0" timeOffset="82435.55">11733 13990 0,'0'0'0,"0"0"0,0 0 0,0-25 0,24 25 15,-24 0-15,0 0 0,0-25 0,25 25 16,-25 0-16,0 0 0,0-25 16,25 25-16,-25-24 0,0 24 0,0 0 0,0 0 15,0-25-15,0 25 0,-25 0 16,25 0-16,0 0 0,0 0 0,-25 0 0,25 0 15,0 0-15,0 0 0,-24 0 0,24 0 16,0 0-16,-25 0 0,25 0 0,0 25 0,0-25 16,0 0-16,-25 24 0,25-24 0,0 25 0,0-25 15,0 0-15,0 25 0,0 0 16,0-25-16,0 25 0,0-25 15,25 24-15,-25-24 0,0 25 0,0-25 0,0 25 16,25-25-16,-25 0 0,0 0 0,0 25 0,24-25 16,-24 0-16,0 0 0,25 0 0,-25 0 0,0-25 15,25 25-15,-25 0 0</inkml:trace>
  <inkml:trace contextRef="#ctx0" brushRef="#br0" timeOffset="82622.56">11956 13791 0,'-25'0'0,"25"-24"0,0 24 0,0 0 15,0 0-15,0-25 0,0 25 0,0 0 16,0 0-16,0 25 0,0-25 0,0 0 15,0 0-15,0 24 0,0-24 0,0 25 16,25 0-16,-25 0 0,0 0 0,0-25 0,0 24 16,0 1-16,0-25 0,0 25 0,25 0 15,-25 0-15,0-1 0,0-24 0,0 25 16,0-25-16,0 25 0,0 0 15,0-25-15,0 25 0,0-25 0,0 24 0</inkml:trace>
  <inkml:trace contextRef="#ctx0" brushRef="#br0" timeOffset="82802.57">12204 14039 0,'0'-24'15,"0"24"-15,0 0 0,0 0 16,0 0-16,0 0 0,0-25 0,25 25 15,-25 0-15,0 25 0,0-25 0,0 0 16,0 0-16,0 0 0,0 0 0,0 24 0</inkml:trace>
  <inkml:trace contextRef="#ctx0" brushRef="#br0" timeOffset="83028.58">12477 13866 0,'0'0'0,"0"-25"0,0 25 15,0 0-15,0 0 0,0 0 0,0 0 16,0 0-16,0 0 0,0 0 0,0 25 16,0-25-1,0 25-15,25 24 16,-25-24-16,0 0 0,0-25 0,0 25 0,0-25 15,0 24-15,-25 1 0,25 0 0,0 0 16,0-25-16,-25 49 0</inkml:trace>
  <inkml:trace contextRef="#ctx0" brushRef="#br0" timeOffset="83278.59">12502 13841 0,'0'-25'0,"0"25"0,0-25 0,0 25 0,24 0 0,-24 0 15,0-24-15,25 24 0,-25 0 16,25 0-16,-25 0 0,0 0 0,0 0 16,25 0-16,-25 0 0,0 0 0,0 24 0,0-24 15,0 0-15,-25 25 0,25-25 16,-25 25-16,25 0 0,-25-25 0,25 25 15,0-25-15,-24 24 0,24-24 0,0 0 0,0 25 16,0-25-16,-25 0 0,25 0 0,0 25 16,0-25-16</inkml:trace>
  <inkml:trace contextRef="#ctx0" brushRef="#br0" timeOffset="83584.61">12725 13816 0,'0'0'0,"0"0"0,0 0 0,25 0 16,-25 0-16,24 0 0,-24 0 0,25 0 0,-25 0 16,25 0-16,-25 0 0,25 0 15,-25 0-15,0 25 0,25-25 0,-25 0 16,0 0-16,0 25 0,0-25 0,0 0 15,-25 25-15,25-25 0,0 0 0,0 0 16,0 0-16,0 24 0,0-24 0,0 0 16,-25 0-16,25 0 0,0 0 0,25-24 0,-25 24 15,0-25-15,0 25 0,0-25 0,25 25 16,-25 0-16,0-25 0,24 25 0,-24-25 15,0 25-15,25-24 0,-25 24 0,25-25 16,-25 25-16,0 0 0,25 0 16,-25-25-16,0 25 0</inkml:trace>
  <inkml:trace contextRef="#ctx0" brushRef="#br0" timeOffset="84169.65">13171 13767 0,'0'-25'0,"0"0"0,25 25 0,-25-25 16,0 25-16,25-25 0,-25 25 0,0 0 16,0-24-16,0 24 0,0 0 0,0 0 0,0 0 15,0 0-15,0 0 0,-25 0 16,25 24-16,0-24 0,-25 0 0,25 25 0,-25 0 15,25-25-15,-24 25 0,24-25 16,0 25-16,-25-25 0,25 24 0,0-24 16,0 25-16,0 0 0,0-25 0,0 0 0,25 25 15,-25-25-15,0 0 0,0 0 16,24 0-16,-24 0 0,25 0 0,-25 0 0,0 0 15,0 0-15,25 0 0,-25-25 0,25 25 16,-25 0-16,25-25 0,-25 0 0,25 25 16,-25-24-16,24 24 0,-24-25 0,0 0 15,25 25-15,-25-50 0,0 50 0,25-24 16,-25 24-16,0-25 0,0 0 0,0 25 15,25-25-15,-25 25 0,0-25 16,25 25-16,-25-24 0,0 24 0,0 0 0,0 0 16,0 0-16,0 0 0,24 0 0,-24 0 15,0 0-15,0 0 0,0 0 16,0 0-16,0 24 0,0 1 0,0-25 0,0 25 15,0-25-15,0 25 0,0 0 0,0-1 16,0-24-16,0 50 0,-24-25 16,24-25-16,0 49 0,-25-49 0,25 25 0,0-25 15,0 25-15,0-25 0,0 0 0,0 0 16,0 25-16,0-25 0,0 0 0,0-25 0,0 25 15,0 0-15,0-25 0,0 25 0,0 0 16,0-25-16,25 1 0,-25 24 0,0-25 0,24 25 16,-24-25-16,0 25 0,0-25 0,25 25 15,-25 0-15,0 0 0,0-25 0,0 25 0,0 0 16,25 0-16,-25 0 0,0 0 0</inkml:trace>
  <inkml:trace contextRef="#ctx0" brushRef="#br0" timeOffset="84364.66">13519 13593 0,'0'0'0,"0"0"0,0 0 16,0 0-16,24 0 0,-24 0 0,0 0 0,0-25 15,0 25-15,0 0 0,0 0 0,0 0 16,0 0-16,0 0 0,0 0 0,25 25 0,-25-25 16,0 0-16,0 0 0,0 25 15,0 0-15,0-25 0,0 24 0,0-24 16,0 25-16,0-25 0,0 25 0,0 0 0,0-25 15,0 25-15,-25-1 0,25-24 0,0 25 16,0 0-16,-24 0 0,24-25 0</inkml:trace>
  <inkml:trace contextRef="#ctx0" brushRef="#br0" timeOffset="84503.66">13593 13370 0,'0'-25'0,"0"25"0,0 0 16,0 0-16,0 0 0,0 0 0,0 0 15,0 25-15,0-25 0,0 0 16,0 25-16,0-1 0</inkml:trace>
  <inkml:trace contextRef="#ctx0" brushRef="#br0" timeOffset="84747.68">13965 13469 0,'0'0'0,"-25"0"0,25 25 0,-25-25 0,25 0 15,-24 0-15,24 25 0,0-25 0,-25 24 16,25-24-16,0 25 0,-25-25 0,25 25 0,0 0 16,0 0-16,0-25 0,0 24 15,-25 1-15,25 0 0,0-25 0,25 25 16,-25-25-16,0 25 0,0-1 0,0-24 0,25 0 15,-25 0-15,0 25 0,25-25 16,-25 0-16,24 0 0,-24 0 16</inkml:trace>
  <inkml:trace contextRef="#ctx0" brushRef="#br0" timeOffset="85040.69">14238 13320 0,'0'-25'15,"0"25"-15,0 0 0,0 0 0,0 0 16,0 0-16,0 25 0,0-25 0,0 0 15,0 0-15,0 25 0,0 0 16,0-25-16,0 25 0,0-25 16,0 49-16,0-24 0,0-25 0,0 25 0,0 0 15,0-25-15,0 24 0,0 1 16,0 25-16,0-50 0,0 25 0,0-25 15,0 24-15,0-24 0,0 25 0,25-25 16,-25 25-16,0-25 0,0 25 16,0-25-16,0 0 0,0 0 15,24 0-15,-24 0 0,0 25 16,0-25-16,0-25 0,0 25 0,0 0 0,0 0 0,25 0 15,-25 0-15,0 0 0</inkml:trace>
  <inkml:trace contextRef="#ctx0" brushRef="#br0" timeOffset="85221.71">14114 13667 0,'0'0'0,"0"0"0,0-24 15,0 24-15,0 0 0,25 0 0,-25-25 0,24 25 16,-24 0-16,25 0 0,-25 0 0,25-25 0,0 25 15,-25 0-15,25 0 16,-25 0-16,24 0 0,-24 0 0,0 0 16,25 0-16,-25 0 0</inkml:trace>
  <inkml:trace contextRef="#ctx0" brushRef="#br0" timeOffset="85573.73">15106 13295 0,'-25'0'0,"25"-24"0,0 24 0,0 0 16,0 0-16,0 0 0,-25 0 0,25 0 15,0 24-15,-24-24 0,24 0 0,-25 0 0,25 25 16,-25-25-16,0 25 0,25-25 0,-25 25 0,25 0 16,-24-25-16,24 24 0,-25 1 0,25 0 15,-25 0-15,25 0 0,0 24 16,0-24-16,-25 25 0,25-26 0,0 26 0,25-25 15,-25 0-15,0-1 0,0 1 0,0 0 0,0 0 16,25 0-16,-25-25 0,0 49 0,25-49 16,-25 25-16,0-25 0,24 0 0,-24 25 15,0-25-15,25 0 0,-25 0 0,0 0 0,25 0 16,-25-25-16,25 25 0,-25 0 0,25-25 0</inkml:trace>
  <inkml:trace contextRef="#ctx0" brushRef="#br0" timeOffset="86002.75">15205 13295 0,'0'0'0,"0"0"0,0 0 0,0 0 0,0 0 16,0-24-16,0 24 15,0 0-15,0 0 0,0 0 0,0 0 16,0 24-16,0-24 0,0 0 16,0 25-16,0 0 0,0 0 0,0-25 0,0 25 15,0-1-15,0-24 0,0 50 0,0-25 16,0 0-16,0-1 0,0 1 15,0 0-15,0 0 0,0 0 0,0-25 16,25 24-16,-25 1 0,0-25 0,0 25 0,0-25 16,0 0-16,0 0 0</inkml:trace>
  <inkml:trace contextRef="#ctx0" brushRef="#br0" timeOffset="86343.77">15677 13370 0,'0'0'0,"-25"0"0,25 0 0,-25 0 0,25 0 16,-25-25-16,25 25 0,0 25 16,-25-25-16,25 0 0,0 0 0,-24 0 15,24 25-15,-25-25 0,25 24 0,-25-24 0,25 25 16,0-25-16,-25 25 0,25-25 0,-25 25 15,25 0-15,0-1 0,0-24 0,0 25 16,0-25-16,0 25 0,0-25 0,0 25 16,25-25-16,-25 0 0,0 0 0,25 25 15,-25-25-15,0 0 0,25 0 0,-25 0 0,25-25 16,-25 25-16,0 0 0,24 0 0,-24-25 15,0 25-15,25-25 0,-25 0 0,0 25 16,0 0-16,0 0 0,0-24 16,0 24-16,0 0 0,0 0 0,0 0 15,0 0-15,0 0 0,0 0 16,0 0-16,0 0 0</inkml:trace>
  <inkml:trace contextRef="#ctx0" brushRef="#br0" timeOffset="86562.78">15974 13345 0,'0'-25'0,"0"25"0,0 0 0,0 0 16,0 0 0,0 0-16,25 0 0,-25 0 0,0 0 15,0 0-15,-25 25 0,25-25 0,0 25 16,0-25-16,0 25 0,0-25 0,-25 24 15,25-24-15,-24 50 0,24-25 0,-25 0 16,25-1-16,-25 1 0,0 0 16,25 0-16,0-25 0,-25 25 0,25-25 15,0 0-15,-24 24 0</inkml:trace>
  <inkml:trace contextRef="#ctx0" brushRef="#br0" timeOffset="86738.79">15875 13444 0,'0'0'0,"0"0"16,0 0-16,0 0 0,0 0 0,0 0 0,25 0 15,-25 0-15,25 0 0,-25 0 0,0 25 0,24-25 16,-24 0-16,25 25 0,-25-25 0,25 25 0,-25-25 16,25 24-16,-25-24 0,25 25 0,-25-25 15,0 25-15,24-25 16,1 0-16,0 0 0,-25 0 0</inkml:trace>
  <inkml:trace contextRef="#ctx0" brushRef="#br0" timeOffset="86966.81">16297 13345 0,'0'0'0,"-25"0"0,25 0 0,0 0 16,0-25-16,0 25 0,25 0 15,-25 0-15,0 25 0,0-25 0,0 0 0,0 0 16,24 25-16,-24-25 0,0 0 0,0 25 15,0-25-15,0 0 0,0 24 16,0-24-16,0 25 0,0 0 0,0 0 0,0 0 16,0-1-16,25-24 0,-25 25 15,0 0-15,0-25 0,0 25 0,0-25 0,0 25 16</inkml:trace>
  <inkml:trace contextRef="#ctx0" brushRef="#br0" timeOffset="87345.83">16669 13271 0,'-25'0'15,"25"0"-15,0 0 0,0 0 0,0 0 0,0-25 16,0 25-16,-25 0 0,25 0 0,0 25 0,0-25 15,0 0-15,0 0 0,0 24 0,-25-24 16,25 0-16,0 25 0,0-25 0,0 25 0,-24-25 16,24 25-16,0-25 0,0 25 0,0-1 15,-25-24-15,25 25 0,0 0 0,0 0 16,0-25-16,0 25 0,0-1 0,0-24 15,25 25-15,-25-25 0,0 0 0,0 25 0,0-25 16,24 0-16,-24 0 0,0 0 0,0 0 0,0 0 16,25 0-16,-25 0 15,25 0-15,-25-25 0,0 25 0,0-25 0,25 25 16,-25 0-16,0-24 0,0 24 0,0 0 15,0-25-15,0 25 0,0 0 0,0 0 16,0 0-16,0-25 0,0 25 0,-25 0 16,25 25-16,0-25 0,0 0 0,0 0 0,0 0 15,0 0-15,0 0 0,0 0 0</inkml:trace>
  <inkml:trace contextRef="#ctx0" brushRef="#br0" timeOffset="87587.84">16966 13295 0,'0'0'0,"25"0"16,-25-24-16,0 24 16,0 0-16,25 0 0,-25 0 0,0 0 15,0 24-15,0-24 0,0 0 0,0 25 16,0-25-16,0 25 0,0-25 0,0 0 15,-25 25-15,25-25 0,0 25 0,0-25 16,-25 24-16,1 1 0,24 0 16,-25 0-16,25 0 0,-25-25 0,0 24 0,25 1 15,-25-25-15,25 25 0,-24-25 0</inkml:trace>
  <inkml:trace contextRef="#ctx0" brushRef="#br0" timeOffset="87774.85">16867 13444 0,'0'0'0,"0"0"16,25 25-16,-25-25 0,0 0 15,25 0-15,0 25 0,-25-25 0,0 25 0,24-25 16,-24 0-16,25 0 0,-25 0 0,0 0 15,25 0-15</inkml:trace>
  <inkml:trace contextRef="#ctx0" brushRef="#br0" timeOffset="88422.89">17289 13295 0,'0'0'0,"0"-24"16,0 24-16,0-25 0,25 25 15,-1 0-15,-24-25 0,50 25 0,-50 0 16,25 0-16,-25 0 0,25-25 15,-1 50-15,-24-25 0,0 0 0,0 0 16,0 0-16,0 0 0,0 25 0,0-25 0,-24 0 16,24 0-16,-25 25 0,25-1 0,-25-24 15,25 25-15,-25-25 0,25 0 0,0 25 0,-25-25 16,25 0-16,0 25 0,0-25 0,0 0 0,0 0 15,0 0-15,0 0 0,0 0 0,0 0 16,0 0-16,25 0 16,-25 0-16,25 0 0,-25 0 0,0 0 15,25 0-15,-25 0 0,0 0 0,0 0 16,25 25-16,-25-25 0,0 0 0,0 0 15,24 0-15,-24 24 0,0-24 0,0 25 16,0-25-16,0 0 0,0 25 0,0-25 0,0 0 16,0 25-16,0-25 0,0 25 0,-24-25 15,24 0-15,0 24 0,-25-24 0,25 0 0,-25 0 16,25 0-16,-25 25 0,25-25 0,-25 0 15,1 0-15,-1 25 0,0-25 16,25 0-16,-25 0 0,0 0 0,25 0 0,-24 0 0,24 0 16,0 0-16</inkml:trace>
  <inkml:trace contextRef="#ctx0" brushRef="#br0" timeOffset="88834.91">17487 13047 0,'0'0'0,"0"-25"0,25 25 0,-25 0 0,25 0 15,-25-24-15,25 24 0,-25 0 16,25 0-16,-1 0 0,1 0 0,-25 0 0,25 0 16,-25 0-16,25 24 0,0-24 15,-25 25-15,24 0 0,-24-25 0,0 25 0,25-25 16,-25 25-16,0-1 0,25-24 0,-25 25 0,0 0 15,0 0-15,25-25 0,-25 25 0,0 24 16,0-24-16,0-25 0,0 50 16,0-25-16,-25-25 0,25 24 15,0 1-15,-25 0 0,25 0 0,0 0 0,0-1 16,-25-24-16,25 25 0,-24-25 0,24 25 0,0 0 15,-25-25-15,0 25 0,25-25 16,-25 24-16,0 1 0,25-25 0,-49 25 0,24 0 16,0 0-16,0-25 0,-49 49 15,49-49-15,0 25 0,-24 0 0,24-25 0</inkml:trace>
  <inkml:trace contextRef="#ctx0" brushRef="#br0" timeOffset="89237.93">15949 14188 0,'0'0'0,"0"0"16,0 0-1,-24 0 1,24 0 0,24 0-16,51-25 0,-50 25 0,-1 0 0,26-24 15,-25 24-15,74-25 0,-49 25 16,-26-25-16,26 0 0,0 25 0,49-25 15,-74 1-15,24 24 0,1 0 0,-25-25 0,0 25 16,-1 0-16,1 0 0,0-25 0,0 25 0,0 0 16,-25 0-16,24 0 0,-24 0 15,0 0-15,0 0 0,0 0 16,0 25-16,-24-25 0,-1 25 15</inkml:trace>
  <inkml:trace contextRef="#ctx0" brushRef="#br0" timeOffset="89522.95">15974 14461 0,'-25'0'0,"25"0"0,-24 0 0,24 0 0,0 0 16,-25 0-16,25 0 0,0 0 15,25 0-15,-25 0 0,24 0 0,1 0 0,0 0 16,0 0-16,0-25 0,49 25 0,-24-24 16,-1 24-16,1 0 0,-25-25 15,74 0-15,-49 25 0,-26-25 0,26 25 16,0-25-16,24 0 0,-24 1 0,-26-1 0,26 0 15,-25 25-15,24-25 0,-24 0 0,0 25 16,0-24-16,24-1 0,-49 0 0,25 25 16,-25 0-16,0 0 0,0-25 15</inkml:trace>
  <inkml:trace contextRef="#ctx0" brushRef="#br0" timeOffset="94569.24">16123 12700 0,'0'0'0,"0"0"0,-25 0 0,25 0 15,0 0-15,0-25 0,0 25 16,0 0-16,0 0 0,-25 0 16,25 0-16,0-25 0,0 25 0,0 0 0,-24 0 15,24 0-15,0 0 0,-25 0 16,25 0-16,-25 0 0,25 0 0,-25 0 0,25 0 15,-25 0-15,25 0 0,-24 0 16,-1 0-16,0 0 0,25 0 0,-25 0 16,0 0-16,1 0 0,-1 25 15,25-25-15,-50 0 0,25 0 0,25 0 16,-24 0-16,-26 25 0,50-25 0,-25 0 15,0 0-15,25 0 0,-49 25 0,49-25 16,-25 0-16,0 0 0,0 0 16,1 0-16,24 25 0,-25-25 0,0 0 15,0 0-15,-25 24 0,50-24 0,-24 0 16,-1 25-16,0-25 0,0 25 0,-24 0 15,24-25-15,0 25 0,25-25 0,-25 24 0,0-24 16,25 25-16,-24-25 0,24 25 0,-25-25 0,25 25 16,-25-25-16,25 25 0,0-25 0,-25 24 15,25-24-15,0 25 0,0 0 0,-25 0 0,25-25 16,0 25-16,-24-1 0,24 1 15,-25 0-15,0 50 0,25-75 0,-25 24 16,25 1-16,-25 0 0,25-25 0,0 25 16,-24-25-16,24 25 0,0-1 0,0-24 15,-25 25-15,25-25 0,0 25 0,0-25 16,0 25-16,0 0 0,0-1 0,0 1 15,0-25-15,0 50 0,0-25 0,0-1 16,0 1-16,0 0 0,25 0 0,-25 0 0,0 24 16,0-24-16,24 25 0,1-26 15,-25 1-15,25 0 0,0 0 0,-25 0 0,25-1 16,-1 1-16,1-25 0,-25 25 0,25 0 15,0 0-15,0-1 0,-1-24 0,-24 25 16,50 0-16,-25 0 0,0 0 0,-1-25 16,1 24-16,-25-24 0,25 25 0,0-25 0,0 25 15,-1-25-15,1 25 0,0-25 0,0 25 0,0 0 16,0-25-16,24 49 0,-24-49 15,0 25-15,24-25 0,1 50 0,-25-50 16,24 24-16,-24-24 0,0 25 0,0-25 0,0 25 16,24-25-16,1 25 0,-25 0 15,-1-25-15,1 24 0,0-24 0,25 0 0,-26 25 16,1-25-16,0 0 0,0 25 0,0-25 15,-1 0-15,1 25 0,25-25 0,-25 0 16,-1 25-16,1-25 0,0 0 0,25 0 16,-25 24-16,-1-24 0,1 0 0,0 0 15,0 0-15,24 0 0,1 0 0,-25 0 16,0-24-16,-1 24 0,1 0 0,0 0 0,0 0 15,0 0-15,-1 0 0,1 0 0,0 0 0,0 0 16,0-25 0,74 25-16,-99 0 0,25 0 0,-1-25 0,1 25 15,0 0-15,0 0 0,0-25 0,-1 25 16,1 0-16,0-25 0,25 25 15,-26-24-15,1-1 0,0 25 0,0-25 16,0 25-16,24-25 0,-24 0 0,0 25 0,0-24 16,-25 24-16,25 0 0,-25-25 0,24 25 15,-24 0-15,25-25 0,0 25 0,-25 0 16,0 0-16,25-25 0,-25 25 15,25-25-15,-1 1 0,-24 24 0,25-25 16,-25 25-16,25 0 0,0-25 0,-25 0 16,25 0-16,-25 25 0,24-25 15,1 1-15,0 24 0,-25-25 0,25 25 0,-25-25 16,0 0-16,25 25 0,-25-25 0,24 25 15,-24-24-15,25-1 0,-25 0 0,25 25 0,-25-25 16,25 0-16,-25 1 0,25-1 0,-25 25 16,24-25-16,-24 0 0,0 0 0,25 25 0,-25-24 15,0-1-15,0 25 0,25-25 0,-25 25 16,0-25-16,0 0 0,0 25 0,0-24 0,0 24 15,0-25-15,0 0 0,0 0 0,0 25 16,0-25-16,0 1 0,0 24 16,0-25-16,0 0 0,0 0 0,25 25 15,-25-25-15,0 25 0,0-24 0,0 24 0,0-25 0,0 25 16,0-25-16,0 25 0,-25-25 0,25 25 15,0 0-15,0-25 0,0 25 0,-25-24 0,25 24 16,0 0-16,0-25 0,0 25 0,-25 0 16,25-25-16,0 0 0,0 25 15,-24 0-15,24-25 0,0 25 0,0 0 0,0 0 0,-25-24 16,25 24-16,0 0 0,0 0 15,0-25-15,0 25 0,-25 0 0,25 0 16,0-25-16,0 25 0,-25 0 0,25-25 0,0 25 16,0 0-16,-25 0 0,25-25 0,0 25 15,-24-25-15,24 25 0,0 0 0,0-24 0,-25 24 16,25 0-16,0-25 0,0 25 0,-25 0 15,25 0-15,0-25 0,-25 25 0,25 0 16,0 0-16,-25-25 0,25 25 0,0 0 16,-24 0-16,24-25 0,0 25 0,-25 0 0,25 0 15,0-24-15,-25 24 0,25 0 0,0-25 0,-25 25 16,25 0-16,0-25 0,-25 25 15,25 0-15,-24-25 0,24 25 0,-25-25 0,25 25 16,0 0-16,-25-24 0,25 24 16,-25 0-16,0-25 0,25 25 0,-24 0 15,24 0-15,-25 0 0,0-25 16,0 25-16,0 0 0,25 0 15,-25-25-15,25 25 0,-24 0 0,24 0 16,-25 0-16,0-25 0,25 25 0,-25 0 0,25 0 16,-25 0-16,1-24 0,24 24 0,0 0 15,-25 0-15,25 0 0,-25 0 0,25 0 0,-25 0 16,25 0-16,-25 0 0,25-25 0,-24 25 15,-1 0-15,25 0 0,-25 0 16,0 0-16,0 0 0,1 0 0,-1 0 16,0 0-16,0 0 0,0 0 0,25 0 15,-49 0-15,24 0 0,25 0 0,-25 0 16,0-25-16,1 25 0,-1 0 15,0 0-15,25 0 0,-25 0 0,25 0 0,-25 0 16,25 0-16,-49-25 0,49 25 16,-25 0-16,0 0 0,25 0 0,-25 0 15,1 0-15,24-25 0,-25 25 0,0 0 0,0 0 0,0 0 16,1-24-16,24 24 0,-25 0 0,0 0 15,0 0-15,0 0 0,0 0 0,1 0 16,-1 0-16,0 0 0,0 0 0,0 0 0,1 0 16,-1 0-16,0 0 0,25 0 0,-25 0 0,0 24 15,1-24-15,24 0 0,-25 0 0,0 0 0,25 0 16,-25 0-16,25 0 0,-25 0 0,25 25 15,-24-25-15,24 0 0,-25 25 0,25-25 16,-25 0-16</inkml:trace>
  <inkml:trace contextRef="#ctx0" brushRef="#br0" timeOffset="-205830.11">6226 12849 0,'0'0'0,"0"0"0,0 0 16,0 0-16,0 0 0,0 0 0,0 0 15,0 0-15,0 0 0,25 0 0,-25-25 16,0 25-16,0 0 0,25 0 0,-25 0 0,0 0 15,24 0 1,26-25-16,-50 25 0,25 0 0,-25 0 0,25 0 16,-25-25-16,24 25 15,-24 0-15,25 0 0,-25 0 0,0-24 0,25 24 16,-25 0-16,0 0 0,0 0 0,0 0 15</inkml:trace>
  <inkml:trace contextRef="#ctx0" brushRef="#br0" timeOffset="-205340.08">6276 12824 0,'-25'0'0,"25"0"0,0 0 0,0 0 0,0 0 16,0 0-16,0 0 0,0 0 15,0 0-15,0 0 0,0 0 0,-25 0 16,25 0-16,0 25 0,0-25 0,0 0 16,0 25-16,-25-25 0,25 0 0,0 24 0,0-24 15,0 0-15,0 0 0,0 25 0,0-25 16,0 0-16,0 25 0,0-25 15,0 0-15,0 0 0,0 0 0,0 25 0,25-25 0,-25 0 16,0 0-16,25 0 0,-25 0 0,0 0 0,25 0 16,-25 25-16,24-25 15,1 0-15,-25 0 0,25 0 0,-25 0 16,25 0-16,-25 0 0,0 0 0,25 0 15,-25 0-15,0 0 0,0 24 0,0-24 0,0 0 16,0 0-16,0 0 16,0 0-16,0 25 0,0-25 0,0 0 15,0 0-15,0 25 0,-25-25 0,25 0 16,0 25-16,-25-25 0,25 0 0,-25 0 15,25 25-15,-25-25 0,25 0 0,-24 0 0,24 0 16,0 0-16,-25 0 0,25 0 0,-25 0 16,25 0-16,0 0 0,-25 0 0,25 0 15,0 0-15,0 0 16,0-25-16,0 25 0,0 0 0,0 0 0,0 0 15,0 0-15,0 0 0,0-25 16</inkml:trace>
  <inkml:trace contextRef="#ctx0" brushRef="#br0" timeOffset="-204975.06">6672 12973 0,'0'0'16,"0"0"-16,0 0 0,0 0 0,0 0 15,0 0-15,0 0 0,0 0 0,0 0 16,0 0-16,0 0 0,0 0 0,0 0 0,25 0 16,-25 0-16,0 0 0,25 0 0,-25 0 0,25 0 15,0 0-15,-25 0 0,24-25 0,-24 25 16,25 0-16,-25 0 0,25 0 15,0 0-15,-25-25 0,0 25 0,25 0 16,-25 0-16,0 0 0,0 0 0,0 0 16,0 0-16,0 0 0,0 0 0,0 0 0,0 0 0,0 0 15,0 0-15,0 25 16,-25-25-16,25 0 0,0 0 0,-25 0 0</inkml:trace>
  <inkml:trace contextRef="#ctx0" brushRef="#br0" timeOffset="-201943.88">7094 12675 0,'0'0'16,"0"0"-16,0 0 16,0 0-16,0 0 15,0 0-15,0 0 0,0 0 0,0 0 16,0 0-16,25 0 0,-25 0 15,0 0-15,0 0 0,0 0 16,0 0-16,0 0 0,0 0 0,0 0 16,0 0-16,0 25 0,0-25 15,0 0-15,0 0 0,0 25 0,0-25 16,0 0-16,0 0 0,0 25 0,0-25 0,0 0 15,0 24-15,0-24 0,0 25 0,0-25 16,0 25-16,0-25 0,0 0 0,0 25 16,25-25-16,-25 25 0,0-25 0,0 24 15,0-24-15,0 25 0,0-25 16,0 0-16,0 0 0,0 0 15,0 0-15,0 25 0,0-25 16,0 0-16,25 0 0,-25 0 0,0 0 0,0 0 0,-25 0 16,25 25-16,0-25 0,0 0 0,0 0 15,0 0-15,0 0 0</inkml:trace>
  <inkml:trace contextRef="#ctx0" brushRef="#br0" timeOffset="-201057.83">7491 12626 0,'0'0'0,"0"0"0,0 0 16,0 0-16,0 0 0,0 0 15,0 0-15,0 0 0,-25 0 16,25 0-16,0 0 0,0 24 0,-25-24 16,25 0-16,0 0 15,-24 0-15,24 25 0,0-25 0,0 0 16,0 0-16,-25 25 0,25-25 15,0 25-15,0-25 16,0 25-16,0-25 0,0 0 0,0 0 0,25 0 16,-25 24-16,0-24 0,0 0 15,0 0-15,0 0 0,24 25 0,-24-25 0,0 0 0,0 0 16,25 0-16,-25 0 0,0 0 0,0 25 15,25-25-15,-25 0 0,0 0 0,0 0 0,25 0 16,-25 0-16,0 0 0,0 25 16,0-25-16,25 0 0,-25 0 15,0 0-15,0 0 0,0 0 0,0 0 16,0 0-16,0 0 15,0 25-15,0-25 0,0 0 0,0 0 16,-25 0-16,25 24 0,-25-24 16,25 0-16,0 0 0,0 0 15,-25 0-15,25 0 0,0 0 0,0 0 16,0 0-16,0 0 0,0 0 0,0 0 15,0 0-15,0 0 16,0 0-16,0 0 0,0 0 0,0 0 0,0-24 16,0 24-16,0 0 0,0 0 15,0 0-15,0 0 0,0-25 0,0 25 0,25 0 16,-25-25-16,0 25 0,0 0 0,25-25 0,-25 25 15,0 0-15,25-25 0,-25 1 16,24 24-16,-24 0 0,0-25 0,0 25 0,0 0 16,25 0-16,-25-25 0,0 25 15,0 0-15,0-25 0,0 25 0,25 0 16,-25 0-16,0 0 0,0 0 15,0 0-15,0 0 0,0-25 0,0 25 16,0 0-16,0 0 0,0 0 0,0 0 16,0 0-16,0 0 0,0 0 15,0 0-15,0 0 0,0 0 16,0 0-16,0 0 0,0 0 0,0 0 15,0 0-15,0 0 0,0 0 0,0 0 16,0 0-16,0 0 0,0 0 0,0 0 16,0 0-16,0 0 0,0 0 0,0 0 15,0 0-15,0 0 0,0 0 16,0 0-16,0 0 0,0 0 0,-25 25 15,25-25-15,-25 0 16</inkml:trace>
  <inkml:trace contextRef="#ctx0" brushRef="#br0" timeOffset="-199753.76">6201 13370 0,'0'0'16,"0"0"-16,0 0 0,0 0 0,0 0 0,0 0 15,0 0-15,-25 0 0,25 0 16,0 0-16,0 0 0,0 0 0,0 0 15,0 0-15,0 0 0,0 0 0,25 0 16,-25 0-16,0 0 16,25 0-16,-25 0 15,25 0-15,0 0 0,-25 0 0,24-25 16,-24 25-16,25 0 0,-25 0 0,25 0 0,-25 0 15,0 0-15,0 0 0,25 0 0,-25 0 0,0 0 16,0 0 0,0 0-16,0 0 0,0 25 15,0-25-15,0 0 0,0 0 0,0 0 16,0 0-16,0 0 0,0 0 15,0 0-15,0 0 0,0 0 16,0 0-16,0 25 0,0-25 0,0 0 16,0 24-16,0-24 0,0 25 15,0-25-15,-25 25 0,25-25 0,0 0 0,0 25 16,0-25-16,0 25 0,0-25 15,0 24-15,0-24 0,0 0 0,0 25 0,-25-25 16,25 25-16,0 0 0,0-25 0,0 0 16,0 25-16,0-25 0,0 0 15,0 0-15,0 0 0,0 24 0,0-24 0,0 0 16,0 0-16,0 0 0,0 0 0,0 0 15,0 0-15,0 0 0,0 25 0,0-25 0,0 0 16,0 0-16,0 0 0</inkml:trace>
  <inkml:trace contextRef="#ctx0" brushRef="#br0" timeOffset="-199423.74">6276 13568 0,'0'0'0,"0"0"15,0-25-15,0 25 0,0 0 0,0 0 16,0 0-16,0 0 0,0 0 0,0 0 16,24 0-16,-24 0 0,0 0 0,0 0 0,0-24 15,25 24-15,-25 0 0,25 0 0,-25 0 16,25 0-16,-25 0 0,25 0 0,-1-25 15,-24 25-15,25 0 0,-25 0 16,25 0-16,-25 0 0,25 0 0,-25 0 0,0 0 16,0 0-16,0 0 0</inkml:trace>
  <inkml:trace contextRef="#ctx0" brushRef="#br0" timeOffset="-199117.72">6672 13469 0,'-24'-25'0,"24"25"0,0 0 0,0 0 0,0 0 16,0 0-16,0 0 0,0 0 15,0 0-15,0 0 16,0 0-16,0 0 0,0 0 16,0 0-16,0 0 0,0 0 15,24 0-15,-24 0 0,0 0 0,25 0 16,-25 0-16,25 0 15,-25 0-15,25 0 0,-25-25 0,0 25 16,25 0-16,-25 0 0,0 0 0,0 0 16</inkml:trace>
  <inkml:trace contextRef="#ctx0" brushRef="#br0" timeOffset="-198584.69">7144 13345 0,'-25'-25'0,"25"25"0,0 0 0,-25 0 16,25 0-16,0 0 0,0 0 0,-25 0 0,25 0 15,0 0-15,0 0 0,0 0 0,-24 0 16,24 0-16,0 0 0,0 0 0,0 0 15,0 25-15,0-25 0,0 0 0,0 0 0,-25 0 16,25 0-16,0-25 0,0 25 16,0 0-16,25 0 0,-25 0 0,0 0 0,0-25 15,0 25-15,0 0 0,0 0 0,24 0 0,-24 0 16,0-24-16,25 24 0,-25 0 15,25 0-15,-25 0 0,25-25 0,-25 25 16,25 0-16,-1 25 0,-24-25 16,0 0-16,25 0 0,-25 0 0,0 0 0,0 0 15,0 0-15,0 24 16,0-24-16,0 25 0,-25-25 0,25 25 0,0-25 15,-24 25-15,24-25 0,0 25 0,-25-25 0,25 24 16,0-24-16,-25 0 0,25 25 0,-25-25 16,25 25-16,0-25 0,-25 0 0,25 0 15,0 25-15,0-25 0,0 0 0,0 0 16,0 0-16,-24 0 15,24 0-15,0 0 0,24 0 0,-24 0 0,0 0 16,0 0-16,0 0 0,0 0 0,0 0 16,0 0-16,0 0 0,25 0 15,-25-25-15,25 25 0,-25 0 0,25 0 0,-25 0 0,0 0 16,25 0-16,-1-25 15,-24 25-15,0 0 0,25 0 0,-25 0 0,0 0 16,25 0-16,-25 0 0,0-25 0</inkml:trace>
  <inkml:trace contextRef="#ctx0" brushRef="#br0" timeOffset="-197865.65">7590 13221 0,'0'0'0,"0"0"0,0 0 15,0 0-15,-25 0 0,25 0 0,0 0 16,0 0-16,0 0 0,0 0 0,-24 0 15,24 0-15,0 0 0,0 0 0,0 0 0,-25 0 16,25 0-16,-25 25 0,25-25 16,0 0-16,0 0 0,-25 0 0,25 25 15,0-25-15,0 0 0,-25 0 0,25 0 0,0 24 16,0-24-16,0 0 0,0 0 0,0 0 0,0 0 15,0 0-15,0 25 0,0-25 16,0 0-16,0 0 0,0 0 0,0 0 0,0 0 16,25 25-16,-25-25 0,0 0 0,0 0 15,25 0-15,-25 0 0,0 0 0,0 0 0,25 0 16,-25 25-16,0-25 0,0 0 0,25-25 0,-25 25 15,0 0-15,24 0 0,-24 0 0,0 0 16,25 0-16,-25 0 0,0-25 0,0 25 16,0 0-16,25 0 0,-25 0 0,0-25 0,0 25 15,0 0-15,0 0 0,0 0 16,25 0-16,-25-24 0,0 24 0,0 0 15,0 0-15,0 0 0,0-25 16,0 25-16,0 0 0,0 0 0,-25-25 0,25 25 16,0 0-16,0 0 0,0 0 0,0-25 15,0 25-15,0 0 0,-25 0 0,25 0 0,0 0 16,0-25-16,0 25 0,0 0 15,0 0-15,0 0 0,0 0 0,0 0 16,-25 0-16,25 0 0,0 0 16,0 0-16,0 0 0,0 0 0,0 0 15,0 0-15,0 0 0,-24 0 0,24 0 16,0 0-16,0 0 0,0 0 0,-25 0 0,25 25 15,0-25-15,-25 0 0,25 0 16,0 0-16,-25 0 0,25 25 0,0-25 16,-25 0-16,25 0 0</inkml:trace>
  <inkml:trace contextRef="#ctx0" brushRef="#br0" timeOffset="-196411.57">6375 13891 0,'0'-25'0,"0"25"0,0 0 16,0 0-16,0 0 16,0 0-16,0 0 0,0 0 0,0 0 15,0 0-15,0 0 0,0 0 0,0 0 16,0 0-16,0 0 0,0 0 15,-25 0 1,25 0-16,0 25 0,-25-25 16,25 0-16,0 0 0,0 0 15,0 24-15,-25-24 0,25 0 0,0 0 0,0 0 16,0 25-16,0-25 0,0 0 0,0 0 15,0 0-15,0 25 0,0-25 0,0 0 16,0 0-16,0 0 0,0 0 0,0 0 16,25 0-16,-25 0 0,25 0 15,0 0-15,-25-25 0,25 25 16,-25 0-16,24-25 0,-24 25 0,25 0 15,-25-24-15,0 24 0,25 0 0,-25-25 0,0 25 16,0 0-16,0 0 0,0-25 16,0 25-16,0 0 0,0 0 0,0 0 15,0 0-15,0 0 0,0 0 0,0 0 16,0 0-16,0 0 0,0 0 0,0 0 15,0 25-15,-25-25 0,25 0 0,0 0 0,0 0 0,0 25 16,0-25-16,0 0 0,0 0 16,0 0-16,0 24 0,0-24 0,25 0 0,-25 0 15,0 0-15,0 25 0,0-25 0,0 0 16,0 0-16,0 25 0,0-25 0,0 0 15,0 25-15,0-25 0,0 0 0,0 0 16,0 0-16,0 0 0,0 25 0,0-25 16,25 0-16,-25 0 0,0 24 0,0-24 15,0 0-15,0 0 0,0 0 0,0 0 16,0 0-16,0 0 0,0 0 0,25 25 15,-25-25-15,0 0 0</inkml:trace>
  <inkml:trace contextRef="#ctx0" brushRef="#br0" timeOffset="-196093.55">6722 13866 0,'0'0'0,"0"0"0,0 0 15,-25 0-15,25 0 0,0 0 0,0 0 16,0 0-16,0 0 0,25 0 0,-25 0 15,0 0-15,0 0 0,25 0 0,-25 0 16,0 0-16,0 0 16,25 0-16,-1 0 0,-24 0 15,25-25-15,0 25 0,-25 0 0,25 0 0,-25-25 16,25 25-16,-25 0 0,25 0 15,-25 0-15,0 0 0,24 0 0,-24 0 0,0 0 16</inkml:trace>
  <inkml:trace contextRef="#ctx0" brushRef="#br0" timeOffset="-195490.51">7342 13643 0,'0'0'0,"0"0"0,0 0 16,0 0-16,-25 0 0,25 0 0,0 0 15,0 0-15,0 0 0,0 0 0,0 0 16,0 0-16,0 24 16,-24-24-16,24 0 0,0 0 0,-25 0 0,25 25 15,0-25-15,0 0 0,-25 0 0,25 0 0,0 0 16,0 0-16,0-25 15,0 25-15,0 0 0,0 0 0,0 0 0,0-24 0,0 24 16,0 0-16,0 0 0,25-25 16,-25 25-16,25 0 0,-1-25 15,-24 25-15,25-25 0,-25 25 0,0 0 0,0 0 16,25 0-16,-25 0 0,0 0 15,0 0-15,0 0 0,0 25 0,25-25 16,-25 0-16,-25 0 0,25 25 0,0-25 0,0 25 16,0-25-16,-25 24 0,25-24 0,0 25 15,-25-25-15,25 25 0,0-25 0,-24 25 0,24-25 0,0 0 16,-25 25-16,25-25 0,0 0 0,0 0 15,-25 24-15,25-24 0,0 0 0,0 0 16,0 0-16,0 25 0,0-25 0,-25 0 16,25 0-16,0 0 0,0 0 0,0 0 15,0 0-15,0 0 0,0 0 0,0 0 0,25 0 16,-25 0-16,0 0 0,0 0 15,0 0-15,25 0 0,-25 0 0,0 0 0,25 0 16,-25 0-16,24 0 0,1-25 16,-25 25-16,25 0 0,-25 0 0,25 0 15,-25-24-15,25 24 0,-1 0 16,-24 0-16,0 0 0</inkml:trace>
  <inkml:trace contextRef="#ctx0" brushRef="#br0" timeOffset="-194831.48">7665 13543 0,'0'0'0,"0"0"16,-25-24-16,25 24 0,0 0 16,0 0-16,0 0 0,0 0 0,0 0 15,0 0-15,0 0 0,-25 0 0,25 0 16,0 0-16,-25 24 0,25-24 0,0 0 15,0 0-15,-25 0 0,25 0 16,0 0-16,0 0 0,0 0 0,0 0 16,0 0-16,0 0 0,0-24 0,0 24 0,25 0 15,-25 0-15,0-25 0,0 25 0,25 0 16,-25 0-16,0 0 0,0 0 0,25 0 15,-25 0-15,0 0 0,25 0 0,-25 0 16,0 0-16,0 0 0,24 0 16,-24 0-16,0 0 0,0 0 0,0 25 0,0-25 15,0 0-15,0 0 0,0 24 0,0-24 0,0 0 16,0 25-16,0-25 0,0 25 0,0-25 15,-24 25-15,24 0 0,0-25 0,-25 0 16,25 24-16,0 1 16,0-25-16,-25 25 0,25-25 0,0 0 15,0 0-15,-25 25 0,25-25 0,0 0 16,0 0-16,0 0 0,0 0 0,0 0 15,0 0-15,0 0 0,0 0 16,0 0-16,0 0 0,0 0 0,0 0 0,0 0 16,0 0-16,25 0 0,-25 25 0,0-25 15,0 0-15,25 0 0,-25-25 16,25 25-16,-1 0 0,1 0 15,-25 0-15,0 0 0,25 0 0,-25-25 0,25 25 16,-25 0-16,25 0 0,-25 0 0,24-25 16,-24 25-16,0 0 0,0 0 0,25 0 15,-25-25-15,0 25 0,0 0 0,0 0 16,0 0-16,0 0 15,0 0-15,0 0 0,0 0 0,0 0 0,0 0 16,0 0-16,-25 25 16</inkml:trace>
  <inkml:trace contextRef="#ctx0" brushRef="#br0" timeOffset="-191651.3">6474 14287 0,'0'0'0,"0"0"0,0 0 0,0 0 16,0 0-16,0 0 0,0 0 15,0 0-15,0 0 0,0 25 0,0-25 16,25 0-16,-25 0 0,0 0 0,0 25 15,0-25-15,0 0 0,0 25 0,25-25 16,-25 25-16,0-25 0,0 0 0,0 25 16,0-25-16,0 0 0,0 24 0,0-24 0,0 0 15,0 0-15,0 25 16,0-25-16,0 0 0,0 25 0,24-25 15,-24 0-15,0 0 0,0 0 0</inkml:trace>
  <inkml:trace contextRef="#ctx0" brushRef="#br0" timeOffset="-191323.28">6648 14263 0,'0'0'0,"0"0"0,0 0 0,0 0 16,0 0-16,0 0 0,0 0 15,24 0-15,-24 0 0,0 0 16,0 0-16,0 0 0,0 0 15,0 24-15,0-24 0,0 0 0,25 0 16,-25 25-16,0-25 0,0 0 0,0 0 16,0 25-16,0-25 0,0 0 0,0 0 0,0 25 0,0-25 15,0 0-15,0 0 0,0 25 16,0-25-16,25 0 0,-25 0 15,0 0-15,0 25 0,0-25 16,0 0-16,0 0 0,25 24 0,-25-24 0,0 0 16</inkml:trace>
  <inkml:trace contextRef="#ctx0" brushRef="#br0" timeOffset="-191059.26">6921 14337 0,'0'-25'0,"0"25"0,0 0 0,0 0 16,0 0-16,0 0 0,0 0 0,0 0 15,0-25-15,24 25 0,-24 0 0,0 0 0,0 0 16,25 0-16,-25 0 0,25 0 16,-25 0-16,25-24 0,-25 24 0,25 0 0,-25 0 15,0 0-15,24 0 0,-24 0 16</inkml:trace>
  <inkml:trace contextRef="#ctx0" brushRef="#br0" timeOffset="-190521.23">7342 14139 0,'-25'0'0,"25"0"15,0 0-15,0 0 0,-24 0 16,24 0-16,0 0 0,-25 0 0,25 0 15,0 0-15,0 0 0,-25 0 0,25 0 16,0 0-16,0 0 0,0 0 16,0 0-16,0 0 0,0 0 0,0 0 0,0 0 15,0 0-15,0 0 0,25 0 0,-25-25 16,0 25-16,25 0 0,-25 0 0,24-25 15,-24 25-15,0 0 0,25 0 16,0-25-16,-25 25 0,0 0 0,25 0 16,-25 0-16,0 0 0,25 0 0,-25 0 15,0 0-15,0 0 0,0 0 0,0 0 0,0 0 16,0 25-16,0-25 0,0 0 0,0 25 0,0-25 15,-25 25-15,25-25 0,0 24 0,-25 1 0,25-25 16,-25 25-16,25-25 0,-25 25 16,25 0-16,-24-25 0,24 24 15,0-24-15,0 0 0,0 0 0,0 25 0,-25-25 16,25 0-16,0 0 0,0 0 0,0 0 15,0 25-15,0-25 0,0 0 0,0 0 16,0 0-16,0 0 0,0 0 0,0 0 16,0 0-16,0 0 0,25 0 0,-25 0 0,0 0 15,24-25-15,-24 25 16,0 0-16,25 0 0,-25 0 0,25-25 0,-25 25 0,25 0 15,-25 0-15,25 0 16,-25 0-16,24 0 0,1-24 0,-25 24 16,25 0-16,-25 0 0,25 0 15,-25 0-15</inkml:trace>
  <inkml:trace contextRef="#ctx0" brushRef="#br0" timeOffset="-189765.19">7789 13965 0,'0'0'0,"0"0"0,0-25 0,0 25 16,0 0-16,0 0 0,0 0 0,0 0 15,0 0-15,0 0 16,0 0-16,0 0 0,0 0 0,0 0 0,0 0 15,0 0-15,0 0 0,0 0 0,0 0 0,0 0 16,0 0-16,0 0 0,0 0 16,0 25-16,-25-25 0,25 0 0,0 0 15,0 25-15,0-25 0,0 0 0,0 0 16,-25 25-16,25-25 0,0 24 0,0-24 0,-25 0 15,25 25-15,0-25 0,0 0 0,-25 25 0,25-25 16,0 0-16,-24 25 0,24-25 16,0 25-16,0-25 0,-25 0 0,25 24 0,0-24 15,0 0-15,0 0 0,0 0 0,0 0 16,0 0-16,0 0 0,0 0 0,0 0 15,0 0-15,0 0 0,0 0 16,0 0-16,25 0 0,-25 0 0,0 0 0,0 0 0,24 0 16,-24 0-16,0 0 15,25-24-15,-25 24 0,0 0 0,25 0 16,-25 0-16,25-25 0,-25 25 15,0 0-15,0 0 0,0 0 0,0 0 16,25 0-16,-25 0 0,0 0 0,0 0 0,0 0 16,0 0-16,0 0 0,0 0 0,0 0 15,0 0-15,0 0 0,0 0 0,0 0 16,24 0-16,-24 25 0,0-25 15,0 0-15,0 0 0,0 24 0,0-24 0,0 0 16,0 0-16,0 25 0,0-25 0,0 0 16,0 0-16,0 25 0,0-25 0,0 0 0,0 0 0,0 0 15,0 25-15,0-25 0,0 0 0,0 0 16,0 25-16,0-25 0,0 0 0,0 24 15,0-24-15,0 0 0,-24 0 0,24 25 0,0-25 16,0 0-16</inkml:trace>
  <inkml:trace contextRef="#ctx0" brushRef="#br0" timeOffset="-188511.12">6672 14684 0,'0'0'15,"0"0"-15,0 0 0,0 0 16,0 0-16,0 0 0,0 0 16,0 0-16,0 0 0,0 0 15,0 0-15,0 0 0,0 0 0,0 0 16,0 0-16,0 0 15,0 0-15,0 25 0,0-25 0,0 0 16,0 25-16,25-25 0,-25 25 0,0-25 16,0 25-16,0-25 0,25 0 15,-25 24-15,0-24 0,0 0 0,0 25 16,0-25-16,0 0 0,0 25 0,25-25 0,-25 0 15,0 25-15,0-25 0,0 0 16,0 0-16,25 25 0,-25-25 16,0 0-16</inkml:trace>
  <inkml:trace contextRef="#ctx0" brushRef="#br0" timeOffset="-187757.07">6871 14660 0,'0'0'0,"0"0"0,0 0 0,0 0 0,0 0 16,0 0-16,0 0 0,0 0 15,0 0-15,0 0 0,0 0 16,0 0-16,0 0 0,25 0 0,-25 0 16,0-25-16,0 25 0,25 0 15,-25 0-15,0 0 0,24 0 16,-24 0-16,25 0 0,-25 0 0,0 0 15,0 0-15,0 0 0,0 25 0,0-25 16,0 0-16,0 0 0,25 0 0,-25 0 0,0 0 16,-25 24-16,25-24 0,0 0 0,0 0 15,0 25-15,0-25 0,-25 0 16,25 25-16,0-25 0,0 0 0,0 0 15,0 0-15,0 0 0,-24 0 0,24 0 0,0 0 16,0 25-16,0-25 0,0 0 0,0 0 0,0 0 16,0 0-16,0 0 0,0 0 15,0 0-15,0 0 0,0 0 0,24 0 0,-24 0 16,0-25-16,0 25 0,0 0 0,0 0 15,0 0-15,25 0 0,-25 0 16,0 25-16,0-25 0,25 0 16,-25 0-16,0 0 0,0 0 0,0 0 15,0 0-15,25 0 0,-25 0 0,0 25 16,0-25-16,0 0 0,0 0 0,0 0 0,0 0 0,0 0 15,0 0-15,0 24 0,0-24 0,0 0 16,0 0-16,0 0 0,-25 25 16,25-25-16,0 0 0,0 0 0,0 0 15,0 25-15,0-25 0,-25 0 0,25 25 0,0-25 16,0 0-16,0 0 0,-25 0 0,25 0 15,0 0-15,0 25 0,0-25 0,-24 0 16,24 0-16,0 0 0,0 0 16,0 0-16,0 0 0,-25 0 0,25 0 0,0 0 15,0 0-15,0 0 0,0 0 0,0 0 16,0 0-16,0 0 0,0 0 15,0 0-15,0 0 0,0 0 0</inkml:trace>
  <inkml:trace contextRef="#ctx0" brushRef="#br0" timeOffset="-187271.04">7317 14684 0,'0'0'0,"0"0"0,-24 0 0,24 0 0,0 0 16,0 0-16,0 0 0,0 25 0,0-25 0,0 0 15,0 0-15,0 0 0,0 0 16,0 0-16,0 0 0,0 0 0,0 0 0,0 0 15,0 0-15,0 0 0,0 0 16,0 0-16,24 0 0,-24 0 0,25-25 0,-25 25 16,0 0-16,25 0 0,-25 0 15,25 0-15,0-24 0,-25 24 0,24 0 0,-24 0 16,25 0-16,-25 0 0,0-25 0,25 25 0,-25 0 15,0 0-15,0 0 0,0 0 16,25 0-16,-25 0 0,0 0 0</inkml:trace>
  <inkml:trace contextRef="#ctx0" brushRef="#br0" timeOffset="-186631.01">7714 14486 0,'-25'0'0,"25"0"0,0 0 0,0 0 15,0 0-15,0 0 0,0 0 0,0 0 16,0 0-16,0 0 0,-24 0 15,24 0 1,0 0-16,-25 0 16,25 0-16,0 0 0,0 0 0,0 0 0,0 0 15,0 0-15,0 0 0,0-25 16,0 25-16,0 0 0,0 0 0,25 0 15,-25-25-15,0 25 16,24 0-16,-24-24 0,25 24 16,-25 0-16,0 0 0,0 0 0,0 0 15,25 0-15,-25 24 0,0-24 16,0 0-16,25 25 0,-25-25 15,0 0-15,-25 25 0,25-25 16,0 0-16,0 25 0,0-25 0,0 25 16,-25-25-16,25 0 0,0 24 0,0-24 0,-25 25 15,25-25-15,0 0 0,0 25 0,-24-25 0,24 0 16,0 25-16,0-25 0,0 0 0,-25 0 0,25 0 15,0 25-15,0-25 0,0 0 0,0 0 16,0 0-16,0 0 0,0 0 16,0 24-16,-25-24 0,25 0 0,0 0 15,0 0-15,0 0 0,0 0 16,0 0-16,0 0 0,0 0 0,0 0 15,0 0-15,0 0 0,25 0 0,-25 0 16,0 0-16,0 0 0,25 0 0,-25 0 0,0 0 16,24 0-16,-24 0 0,25 0 15,-25 0-15,25-24 0,-25 24 0,25 0 16,-25 0-16,25 0 0,-25-25 15,0 25-15,0 0 16,24 0-16,-24 0 0,0 0 0,0 0 16,0 0-16</inkml:trace>
  <inkml:trace contextRef="#ctx0" brushRef="#br0" timeOffset="-185705.96">8062 14362 0,'0'0'0,"0"0"0,0 0 16,0 0-1,0 0-15,0 0 0,-25 0 16,25 0-16,0 0 0,0 0 0,0 25 0,0-25 15,0 0-15,-25 0 0,25 0 16,0 0-16,0 0 0,0 25 16,0-25-16,0 0 0,-25 0 0,25 0 0,0 0 0,0 24 15,0-24-15,0 0 16,0 25-1,-25 0-15,25-25 0,0 25 0,0-25 16,-25 0-16,25 0 0,0 25 0,0-25 0,0 0 16,0 24-16,0-24 0,0 0 0,0 0 15,0 25-15,0-25 0,0 0 0,0 0 16,0 0-16,0 25 0,0-25 0,0 0 0,0 0 15,0 0-15,0 0 0,0 0 0,0 0 16,0 25-16,0-25 0,0 0 16,0 0-16,0 0 0,0 0 0,0 0 0,0 25 15,0-25-15,0 0 0,25 0 0,-25 0 16,0 0-16,0 0 0,0 0 0,0 0 15,0 0-15,25 0 0,-25 0 16,0 0-16,0 0 0,0 0 0,25 0 0,-25 0 0,0 0 16,0 0-16,0 0 0,0 0 0,0 0 15,0 0-15,0 0 0,0 0 0,0-25 16,25 25-16,-25 0 0,0 0 0,0 0 0,0 0 15,0 0-15,0 0 0,0 0 16,0 0-16,0 0 0,0-25 16,0 25-16,0 0 0,0 0 0,0 0 0,0 0 15,0 0-15,0 0 0,0 0 0,0 0 16,0 0-16,0 0 0,-25 0 0,25 0 0,0 0 0,0 0 15,0 0-15,0 0 0,0 0 0,0 0 16,0 0-16,-25 0 0,25 0 16,0 0-16,0 0 0,0 0 0,0 0 15,-25 0-15,25 0 0,0 0 0,-25 25 16,25-25-16,0 0 0,0 0 0,0 0 0,0 0 15,-24 0-15,24 25 0,0-25 0,0 0 16,0 0-16,0 0 0,0 0 0</inkml:trace>
  <inkml:trace contextRef="#ctx0" brushRef="#br0" timeOffset="-184433.88">7094 16148 0,'0'0'0,"0"0"15,0 0-15,0 0 0,0-25 0,0 25 16,0 25-16,0-25 0,0 0 15,0 0-15,0 0 16,0 0-16,0 25 0,25-25 16,-25 24-16,0 1 0,0-25 15,0 0-15,0 0 0,0 25 0,25-25 0,-25 25 16,0-25-16,0 25 0,0-25 15,0 24-15,0-24 0,0 25 16,0 0-16,0-25 0,0 0 0,0 25 0,0-25 16,0 25-16</inkml:trace>
  <inkml:trace contextRef="#ctx0" brushRef="#br0" timeOffset="-183973.86">7441 16098 0,'0'0'0,"0"0"15,0 0-15,0 0 0,0 0 0,0 0 16,-24 0-16,24 25 0,0-25 0,0 0 0,0 0 0,0 25 15,-25-25-15,25 0 0,0 25 16,0-25-16,0 0 0,0 24 0,-25-24 0,25 0 16,0 25-16,0-25 15,0 0-15,-25 25 0,25-25 0,0 0 0,0 25 0,0-25 16,0 0-16,0 0 0,0 0 15,0 25-15,0-25 0,0 0 0,0 0 16,0 0-16,0 0 0,0 0 0,0 0 16,0 0-16,0 0 0,0 0 15,25 0-15,-25 0 0,0 0 0,25 0 0,-25 0 16,0 0-16,0 0 0,25 0 0,-25 0 15,0 0-15,0 0 0,24 24 16,-24-24-16,0 0 0,0 0 0,25 25 16,-25-25-16,0 0 0,0 0 0,0 0 15,0 0-15,0 0 0,0 25 0,0-25 16,25 0-16,-25 0 0,0 0 0,0 0 15,0 0-15,0 25 0,0-25 0,0 0 16,0 0-16,0 25 0,0-25 0,0 0 0,0 0 16,25 0-16,-25 25 0,0-25 0,0 0 15</inkml:trace>
  <inkml:trace contextRef="#ctx0" brushRef="#br0" timeOffset="-183483.83">7665 16272 0,'0'-25'15,"0"25"-15,0 0 0,0 0 0,0 0 16,0 0-16,0 0 0,0 0 0,0 0 16,0 0-16,0 0 0,0 0 15,24 0-15,-24 0 0,0 0 0,0 0 16,0 0-16,25 0 0,-25 0 0,0 0 0,0 0 15,0 0-15,25-25 0,-25 25 0,0 0 16,0 0-16,0 0 0,0 0 0,0 0 0,25 0 16,-25 0-16,0 0 0,0-25 0,0 25 15,0 0-15,0 0 0,25 0 0,-25 0 16,0 0-16,0 0 0,0 0 0,0 0 0,0 0 15,0 0-15,0 0 0,0 0 16,0 0-16,0 0 0,0 0 0,0 0 16,0 0-16,0 0 0,0 0 0,0 0 15,0 0-15,0 0 16,0 0-16</inkml:trace>
  <inkml:trace contextRef="#ctx0" brushRef="#br0" timeOffset="-182767.79">7417 16197 0,'0'0'0,"0"0"0,-25 0 16,25 0-16,0 0 0,0 0 16,0 0-16,0 0 0,0 0 15,0 0-15,0 0 0,0 0 0,0 0 0,25 0 16,-25-24-16,0 24 0,0 0 0,0 0 0,24 0 15,-24-25-15,0 25 0,25 0 0,0-25 16,-25 25-16,0 0 0,25-25 0,-25 25 16,25 0-16,-25 0 0,0 0 15,0 0-15,0 0 0,0 0 0,0 0 0,0 0 16,24 0-16,-24 0 0,0 0 0,-24 25 15,24-25-15</inkml:trace>
  <inkml:trace contextRef="#ctx0" brushRef="#br0" timeOffset="-182298.76">7392 16197 0,'0'0'0,"0"0"0,-25 0 16,25 0-16,0 0 0,0 0 0,0 0 15,0 0-15,0 25 0,0-25 0,0 0 0,0 0 16,0 0-16,0 25 0,0-25 0,0 0 15,0 0-15,0 25 0,0-25 0,0 25 16,0-25-16,0 0 0,0 0 0,25 0 0,-25 0 16,0 24-16,0-24 15,25 0-15,-25 0 0,0 0 0,24 0 16,-24 0-16,25 0 0,-25 25 15,25-25-15,0 0 0,-25 0 0,0 0 0,25 0 16,-25 0-16,0 0 0,24 0 0,-24 0 0,0 0 16,0 0-16,0 0 0,0 0 15,0 0-15,25 0 0,-25 0 0,0 0 0,0 0 16,0 0-16,0 0 0,0 0 15,0 25-15,-25-25 16,25 0-16,0 0 0,0 25 0,0-25 0,0 0 16,0 0-16,0 0 0,0 0 0,0 25 15,-24-25-15,24 0 16,0 0-16,-25 0 0,25 0 0,0 0 0,-25 0 15,25 0-15,-25 0 0,25 0 0,-25 25 16,25-25-16,0 0 0,0 0 16,-24 0-16,24 0 0,0 0 0,0 0 0,0 0 15,-25 0-15,25 0 16,0 0-16,0 0 0,0 0 0,0 0 0,0 0 15</inkml:trace>
  <inkml:trace contextRef="#ctx0" brushRef="#br0" timeOffset="-181594.72">7962 15999 0,'0'0'15,"0"0"-15,0 0 0,0 0 16,0 0-16,0 0 16,-25 0-1,25 0-15,0 0 0,0 0 16,-24 0-16,24 0 0,0 0 0,0 0 15,0 0-15,0 0 0,0 0 0,0 0 16,0 0-16,-25 0 0,25 0 0,0 0 16,0-25-16,25 25 0,-25 0 0,0 0 0,0 0 15,0 0-15,0-25 0,0 25 0,0 0 16,24 0-16,-24 0 0,0-24 0,0 24 0,0 0 15,0 0-15,25 0 0,-25 0 0,0 0 16,0 0-16,0 0 0,0 0 0,0 0 16,0 0-16,0 24 0,0-24 15,0 25-15,0-25 0,0 25 0,0-25 0,0 25 16,0 0-16,-25-25 0,25 24 0,0-24 0,0 25 15,0-25-15,0 25 0,0-25 0,-24 0 16,24 25-16,0-25 0,0 0 0,0 0 0,0 0 16,0 0-16,0 25 15,0-25-15,0 0 0,0 0 0,0 0 0,0 0 16,0 0-16,0 0 15,0 0-15,0 0 0,0 0 0,24 0 16,-24 0-16,0 0 0,0 0 0,25 0 16,-25 0-16,0 0 0,0-25 0,0 25 15,25 0-15,-25 0 0,0 0 0,0 0 0,25 0 16,-25 0-16,0 0 0,25 0 15,-25-25-15,0 25 0,25 0 0</inkml:trace>
  <inkml:trace contextRef="#ctx0" brushRef="#br0" timeOffset="-180827.68">8136 15801 0,'0'0'0,"0"0"0,0 0 0,0 0 16,0 0-16,0 0 0,-25 0 0,25 0 15,0 0-15,0 0 0,0 0 0,0 0 16,0 0-16,0 24 0,0-24 16,0 0-16,0 0 0,0 25 15,-25-25-15,25 0 0,0 0 0,0 0 0,0 0 16,25 25-16,-25-25 0,0 0 15,0 0-15,0 0 0,0 25 0,25-25 0,-25 0 16,0 0-16,0 0 0,0 0 0,25 25 16,-25-25-16,0 0 0,0 0 0,25 0 15,-25 24-15,0-24 0,0 0 0,0 0 16,0 25-16,24-25 0,-24 0 0,0 25 15,0-25-15,0 0 0,0 0 0,0 25 16,0-25-16,0 0 0,0 0 0,0 0 16,0 0-16,0 25 0,0-25 0,0 0 15,0 0-15,-24 0 0,24 24 16,0-24-16,0 0 0,-25 0 15,25 0-15,0 0 0,0 25 0,-25-25 0,25-25 16,0 25-16,0 0 0,0 0 16,0 0-16,0-24 0,0 24 15,0-25-15,0 25 0,0-25 0,0 0 16,25 25-16,-25 0 0,0-25 0,0 1 15,0 24-15,25 0 0,-25-25 0,0 25 16,0 0-16,0-25 0,24 25 0,-24 0 0,0 0 16,0-25-16,0 25 0,0 0 15,25 0-15,-25-25 0,0 25 0,0 0 0,0 0 0,0 0 16,25-24-16,-25 24 0,0 0 0,0 0 15,0 0-15,0 0 0,0 0 0,0 0 0,0-25 16,0 25-16,0 0 0,0 0 0,0 0 0,0 0 16,0 0-16,0 0 0,0 0 0,0 0 15,0 0-15,0 0 0,0 0 0,0 0 16,0 0-16,0 0 0,0 0 0,0 0 15,0 0-15,0 0 0,25 0 0,-25 0 16,0 0-16,-25 0 0,25 0 0,0 0 0,0 0 16,0 25-16,0-25 0,0 0 15,0 0-15,0 0 0,0 0 0,0 0 0,0 0 16,0 0-16</inkml:trace>
  <inkml:trace contextRef="#ctx0" brushRef="#br0" timeOffset="-174666.32">6176 11807 0,'0'-25'0,"-24"25"0,24 0 0,0 0 15,0 0-15,0 0 0,0 0 0,0 0 16,0 0-16,0 0 0,0 0 16,0 0-16,0 0 0,0 0 0,0 0 0,0 0 15,0 0-15,0 0 0,0 0 0,0 0 16,0 0-16,0 0 0,0 0 15,0 0-15,0 0 16,0 0-16,0 25 0,0-25 0,0 25 16,0-25-16,24 49 0,-24-49 15,0 25-15,0-25 0,0 25 0,0-25 16,0 0-16,0 25 0,0-25 0,25 25 0,-25-25 15,0 0-15,0 0 0,0 24 0,0-24 0,0 0 16,0 0-16,0 0 0,0 25 16,0-25-16,0 0 0,0 0 0,0 0 0,0 25 0,0-25 15,0 0-15,0 0 0,0 0 0,25 0 16,-25 0-16,0 0 0</inkml:trace>
  <inkml:trace contextRef="#ctx0" brushRef="#br0" timeOffset="-174329.3">6400 11931 0,'0'-25'0,"0"25"16,0 0-16,0 0 0,0 0 16,0 0-16,0 0 0,0 0 0,0 0 15,0 0-15,0 0 16,0 0-1,24 0-15,-24 0 0,25 0 0,-25 0 16,0 0-16,25 0 0,-25 0 0,25-25 0,-25 25 16,25 0-16,-25 0 0,24 0 0,-24 0 15,0 0-15,25 0 0,-25 0 0,0-24 16,0 24-16,25 0 0,-25 0 15,0 0-15,0 0 16</inkml:trace>
  <inkml:trace contextRef="#ctx0" brushRef="#br0" timeOffset="-172902.22">6945 11658 0,'0'0'0,"0"0"0,0-25 0,0 25 16,0 0-16,0 0 0,0 0 15,0 0-15,0 0 0,0 0 0,0 0 16,0 0-16,0 0 15,0 0-15,0 0 0,0 0 16,0 0-16,0 0 0,0 0 0,0 0 16,0 0-16,0 0 15,0 0-15,0 0 0,0 0 16,0 0-16,0 0 0,0 0 0,0 0 15,0 0-15,0 0 0,0 0 16,0 0-16,0 0 0,0 0 0,0 0 16,0 0-16,0 0 0,0 0 0,-24 0 15,24 0-15,0 0 16,0 0-16,0 0 0,0 0 0,0 0 15,0 0-15,0 0 16,0 0-16,0 0 0,0 0 16,0 0-16,0 0 0,0 0 0,0 0 15,0 0-15,0 0 0,0 0 0,0 0 16,0 0-16,0 0 0,0 0 0,0 0 15,0 0-15,0 0 0,0 0 0,0 0 0,0 0 16,0 0-16,0 0 0,0 0 0,0 0 16,0 0-16,0 0 0,0 0 0,0 0 15,0 0-15,0 0 0,0 0 16,0 0-16,0 0 0,0 0 0,0 0 15,0 0-15,0 0 0,0 0 16,0 0-16,0 0 0,0 0 0,0 0 16,0 0-16,0 0 0,0 0 15,0 0-15,0 0 0,0 0 16,0 0-16,0 0 0,0 0 0,0 0 15,0 0-15,0 0 0,0 0 0,0 0 0,0 0 16,0 0-16,0 0 0,0 0 16,0 0-16,0 0 0,0 0 0,0 0 0,0 0 15,0 0-15,24 0 16,-24 0-16,0 25 0,0-25 0,0 0 0,0 0 15,0 0-15,0 0 0,0 0 0,0 0 0,0 0 16,0 0-16,0 25 0,0-25 0,0 0 16,0 0-16,0 0 0,0 0 0,0 0 15,0 0-15,0 25 16,0-25-16,0 0 0,0 0 0,0 0 0,0 0 15,0 0-15,0 0 0,0 25 0,0-25 0,0 0 16,0 0-16,0 0 0,0 0 16,0 0-16,0 0 0,0 0 15,0 24-15,0-24 0,0 0 0,0 0 0,0 0 16,0 0-16,25 0 0,-25 0 15,0 0-15,0 0 0,0 25 0,0-25 16,0 0-16,0 0 0,0 0 0,0 0 16,0 0-16,0 25 0,0-25 0,0 0 15,0 0-15,0 25 0,0-25 0,0 0 16,0 0-16,0 0 0,0 0 15,0 0-15,0 25 0,0-25 0,25 0 16,-25 0-16,0 0 0,0 0 16,0 0-16,0 24 0</inkml:trace>
  <inkml:trace contextRef="#ctx0" brushRef="#br0" timeOffset="-172189.18">7268 11584 0,'0'0'0,"0"0"15,0 0-15,0-25 0,0 25 0,0 0 16,0 0-16,0 0 0,0 0 16,0 0-16,0 25 15,-25-25-15,25 0 0,0 0 16,0 25-16,-25-25 0,25 0 0,0 0 0,-25 24 15,25-24-15,0 0 0,-24 25 0,24-25 16,0 0-16,0 25 0,-25-25 16,25 0-16,0 25 0,0-25 0,0 0 15,0 0-15,-25 0 0,25 0 0,0 0 16,0 0-16,0 25 0,0-25 0,0 0 0,0 0 15,0 0-15,0 0 0,0 0 16,0 0-16,0 0 0,0 0 0,0 0 16,0 0-16,0 0 0,0 0 0,25 0 15,-25 0-15,0 0 0,0 0 0,0 0 0,0 0 16,25 0-16,-25 0 0,0 0 0,0 0 0,24 0 15,-24 0-15,25 0 0,-25 0 16,0 0-16,0 0 0,25 0 16,-25 0-1,0 24-15,0-24 0,25 0 0,-25 0 16,0 0-16,0 0 0,0 0 0,0 0 15,0 0-15,0 0 0,0 0 0,0 25 16,0-25-16,0 0 0,0 0 0,0 0 0,0 0 16,0 0-16,25 0 0,-25 0 0,0 0 15,0 25-15,0-25 0,0 0 0,0 0 0,0 0 16,0 0-16,-25 25 15,25-25-15,0 25 0,0-25 0,0 0 0,0 0 16,0 24-16,0-24 0,0 0 0,0 0 0,0 0 16,0 0-16,25 0 0,-25 0 15,0 25-15,0-25 0,0 0 0,0 0 0,0 0 16,0 0-16,0 0 0,0 0 15,0 0-15,0 0 0,0 25 0,0-25 16,0 0-16,-25 0 0,25 25 16,0-25-16,0 0 0,0 0 0</inkml:trace>
  <inkml:trace contextRef="#ctx0" brushRef="#br0" timeOffset="-169968.05">6251 12378 0,'0'0'0,"-25"0"16,25 0-16,0 0 0,0 0 0,0 0 15,0 0-15,0 0 0,0 0 16,0 0-16,0 0 0,0 0 16,0 0-16,0 0 15,0 0-15,25 0 0,-25 0 16,0 0-16,25 0 0,-25 24 15,0-24-15,24 0 0,-24 0 16,0 25 0,25 0-16,-25-25 0,0 0 15,0 25-15,0-25 0,-25 0 0,25 0 16,0 0-16,0 25 0,-24-25 0,24 0 0,0 0 15,0 0-15,-25 24 0,25-24 16,0 0-16,-25 0 0,25 0 0,0 25 16,0-25-16,0 0 0,0 0 0,0 0 0,0 0 15,25 0-15,-25 0 0,0 0 0,0 0 16,0 0-16,25 0 0,-25 0 15,0 0-15,24 0 0,-24 0 0,0 0 16,0 0-16,25 0 0,-25 25 16,0-25-16,0 0 0,0 0 0,0 0 0,0 0 15,0 0-15,0 0 0,0 0 0,0 0 16,0 0-16,0 25 0,0-25 15,0 0-15,-25 0 0,25 25 0,0-25 0,0 0 16,-24 0-16,24 0 0,-25 24 16,25-24-16,-25 0 0,25 0 0,0 0 15,-25 0-15,25 0 0,0 25 16,0-25-16,0-25 0,0 25 0,0 0 15,0 0-15,0 0 0,0 0 0,0 0 16</inkml:trace>
  <inkml:trace contextRef="#ctx0" brushRef="#br0" timeOffset="-169578.03">6573 12452 0,'0'0'0,"-25"0"0,25 0 0,0 0 15,0 0-15,0 0 0,0 0 0,0 0 0,0 0 16,0 0-16,25 0 0,-25 0 0,0 0 16,0-25-16,0 25 0,25 0 0,-25 0 15,0 0-15,25 0 0,0-25 0,-25 25 0,24 0 16,-24 0-16,25 0 0,0-24 15,-25 24-15,25 0 0,-25-25 0,0 25 0,25 0 16,-25 0-16,0 0 0,0 0 16,24 0-16,-24-25 0,0 25 0,0 0 15,0 0-15,0 0 0,0 0 0,0 0 0,0 0 16,0 0-16,0 25 0,0-25 0,-24 0 0,24 0 15,0 0-15,0 0 0,0 25 16</inkml:trace>
  <inkml:trace contextRef="#ctx0" brushRef="#br0" timeOffset="-169154.01">7193 12179 0,'0'0'0,"0"0"0,0 0 0,0 0 15,0 0-15,0 0 0,0 0 0,0 0 16,0 0-16,0 0 0,0 0 0,0 0 16,0 0-16,0 0 0,0 0 0,0 0 0,0 0 15,0 0-15,0 25 0,0-25 0,0 0 16,0 25-16,0-25 0,0 0 0,0 25 15,0-25-15,0 0 0,0 24 16,0-24-16,0 25 0,0-25 16,0 0-16,0 25 0,0 0 0,0-25 15,0 0-15,0 25 0,0-25 0,0 0 0,0 24 0,0-24 16,0 25-16,0-25 0,-24 25 0,24-25 15</inkml:trace>
  <inkml:trace contextRef="#ctx0" brushRef="#br0" timeOffset="-168597.98">7565 12129 0,'-24'0'0,"24"0"0,0 0 0,0 0 15,0 0-15,0 0 0,0 0 0,0 0 16,0 0-16,0 0 0,0 0 15,0 0-15,0 0 0,0 0 0,0 0 16,-25 25-16,25-25 0,-25 25 0,25-25 16,0 25-16,-25-25 0,25 0 0,0 0 15,-25 25-15,25 0 0,-24-25 16,24 0-16,0 0 0,0 24 0,0-24 0,0 0 15,-25 0-15,25 25 0,0-25 0,0 0 16,0 25-16,0-25 0,0 25 0,0-25 16,0 0-16,0 0 0,0 25 0,0-25 15,0 0-15,0 24 0,0-24 0,0 0 16,0 0-16,25 25 0,-25-25 15,24 0-15,-24 0 0,25 0 0,-25 0 16,25 0-16,-25 0 0,0-25 0,25 25 16,-25 0-16,25 0 0,-25 0 0,0 0 0,0-24 15,0 24-15,0 0 0,0 0 0,0 0 16,0 0-16,0 0 0,0 0 0,0 0 15,0 0-15,-25-25 0,25 25 0,-25 0 16,25 0-16,0 0 0,-25 0 0,25 0 16,0 25-16,-25-25 0,25 0 0,0 0 0,-24 0 15,24 0-15,0 0 0,-25 24 0,25-24 0,-25 0 16,25 25-16,-25-25 0,25 25 0,-25-25 0,25 0 15,-24 25-15</inkml:trace>
  <inkml:trace contextRef="#ctx0" brushRef="#br0" timeOffset="-165792.82">7590 11559 0,'0'0'0,"0"0"0,0 0 15,0 0-15,0 0 0,0 0 0,0-25 16,0 25-1,0 0-15,0 0 16,0 0-16,0 0 0,0 0 0,0 0 16,0 25-16,0-25 0,0 0 15,0 0-15,0 0 0,0 0 0,0 25 16,0-25-16,0 25 15,25-1-15,-25 1 0,0-25 0,0 25 16,0 0-16,0-25 0,0 25 16,25-1-16,-25-24 0,0 0 0,0 25 15,0-25-15,0 0 0,0 0 0,25 25 0,-25-25 16,0 0-16,24 0 0,-24 0 15,25-25-15,-25 25 0,25 0 0,-25 0 0,50-25 16,-50 1-16,24 24 0,1 0 16,25-25-16,-50 0 0,25 25 0,-1-25 0,1 25 15,0 0-15,-25-25 0,25 25 0,-25 0 0,25-24 16,-25 24-16,25 0 15,-25 0-15,0 24 0</inkml:trace>
  <inkml:trace contextRef="#ctx0" brushRef="#br0" timeOffset="-165259.79">7888 12105 0,'0'0'0,"0"-25"16,0 25-16,0 0 0,0 0 15,0 0-15,0-25 0,0 25 0,0 0 16,0 0-16,0 25 16,0-25-16,0 25 0,0-25 15,0 0-15,25 24 0,-25 1 0,0-25 0,0 25 16,0-25-16,0 25 0,0-25 15,0 25-15,0-25 0,0 0 0,0 25 16,0-25-16,0 0 0,0 24 0,24-24 16,-24 0-16,0 0 0,0 0 0,0 0 15,25 0-15,-25 0 0,0-24 0,25 24 0,-25 0 16,25 0-16,0-25 0,-25 25 15,25 0-15,-1-25 0,1 25 0,-25-25 0,25 25 16,0-25-16,0 25 0,-25 0 0,24-25 0,1 25 0,-25-24 16,25 24-16,-25 0 0,25 0 0,0-25 15,-25 25-15,0 0 0,24 0 0,-24 0 16,0 0-16</inkml:trace>
  <inkml:trace contextRef="#ctx0" brushRef="#br0" timeOffset="-164764.76">7863 12626 0,'0'0'16,"0"0"-16,0-25 0,0 25 0,0 0 0,0 0 15,0 0-15,0 0 16,0 0-16,0 25 15,0-25-15,0 0 0,0 0 0,0 24 16,25-24-16,-25 0 0,0 25 16,0-25-16,0 0 0,0 25 0,0-25 0,0 0 15,0 25-15,0-25 0,0 25 0,0-25 16,0 24-16,25-24 0,-25 0 0,0 0 0,0 0 15,0 0-15,0 25 0,24-25 0,-24 0 0,0-25 16,25 25-16,0 0 16,0-24-16,0 24 0,-25 0 0,25-25 0,-25 25 15,24-25-15,1 25 0,0-25 16,0 0-16,0 25 0,-25-24 0,24 24 0,1 0 15,-25-25-15,25 25 0,-25 0 16,0 0-16,0 0 0</inkml:trace>
  <inkml:trace contextRef="#ctx0" brushRef="#br0" timeOffset="-164208.73">7813 13122 0,'0'0'0,"0"0"0,0 0 0,0 0 0,0 0 16,0 0-16,0 24 0,0-24 15,0 0-15,0 0 0,0 0 0,0 25 0,0-25 16,0 0-16,0 25 0,25-25 16,-25 25-16,0-25 0,0 0 0,0 25 0,0-25 15,0 0-15,0 0 0,0 25 0,0-25 0,0 0 16,25 0-16,-25 0 0,0 0 0,0 0 15,25 0-15,-25 0 0,25 0 16,-25 0-16,0 0 0,24 0 0,-24 0 0,0-25 16,25 25-16,0 0 0,0-25 0,-25 0 15,25 25-15,0-25 0,-25 25 0,24-25 16,1 25-16,-25-24 0,50 24 15,-50-25-15,0 25 0,25 0 0,-25 0 0,0 0 16,0 0-16,0 0 0</inkml:trace>
  <inkml:trace contextRef="#ctx0" brushRef="#br0" timeOffset="-163690.7">7962 13543 0,'0'0'0,"0"-24"16,0 24-16,0 0 0,0 0 15,0-25-15,0 25 16,25 0 0,-25 0-16,0 25 0,0-25 0,0 0 0,0 0 15,0 0-15,25 24 0,-25-24 0,0 0 0,0 25 16,0-25-16,0 25 0,0-25 15,0 25-15,0-25 0,25 0 0,-25 25 16,0-25-16,0 0 0,0 24 0,0-24 16,0 0-16,25 0 0,-25 0 0,0 0 0,0 0 15,24 0-15,-24 0 0,0 0 0,25-24 16,-25 24-16,25 0 0,-25-25 0,50 0 15,-50 25-15,24-25 0,1 25 0,0-25 16,0 25-16,-25-24 0,49-1 16,-49 25-16,25-25 0,-25 25 15,0 0-15,25 0 0,-25 0 0,0 0 0,0 0 16,0 0-16,-25 0 0</inkml:trace>
  <inkml:trace contextRef="#ctx0" brushRef="#br0" timeOffset="-163154.67">7962 14015 0,'0'0'0,"0"0"0,0-25 0,0 25 16,0 0-16,0 0 15,0 0-15,0-25 0,0 25 16,0 25 0,25-25-16,-25 25 0,0-1 0,0-24 0,0 0 15,0 25-15,0-25 0,0 25 0,0-25 16,0 0-16,0 25 0,0-25 0,25 0 15,-25 0-15,0 25 0,0-25 0,0 0 16,0 0-16,0 0 0,25 0 0,-25 0 16,0 0-16,25 0 0,-25-25 0,0 25 0,24 0 0,-24 0 15,25-25-15,0 25 0,0 0 16,-25-25-16,25 25 15,24-25-15,-49 1 0,25 24 0,-25-25 0,25 25 16,-25 0-16,25-25 0,-25 25 0,24 0 16,-24 0-16,0 0 0,0 0 15,0 0-15,-24 0 0,24 25 16</inkml:trace>
  <inkml:trace contextRef="#ctx0" brushRef="#br0" timeOffset="-162688.64">8210 14436 0,'0'0'16,"0"0"-16,0 0 15,0 0 1,0 0-16,0-24 0,0 24 0,0 0 15,0 24-15,0-24 16,0 0-16,0 0 0,0 0 0,25 0 16,-25 25-16,0-25 0,0 25 15,0-25-15,0 25 0,0-25 0,25 25 0,-25-25 16,0 24-16,0-24 0,0 25 15,0-25-15,0 25 0,0-25 0,25 0 0,-25 0 16,0 25-16,0-25 0,25 0 0,-25 0 16,0 0-16,24 0 0,-24 0 0,0-25 0,25 25 15,-25 0-15,25 0 0,-25-25 0,25 25 16,0-25-16,-25 25 0,24-24 0,1 24 0,-25-25 15,25 25-15,0-25 0,0 0 16,-25 25-16,24-25 0,-24 25 0,25 0 0,-25-24 16,0 24-16,0 0 0,0 0 0,0 0 15,0 24-15,-25-24 0,25 0 0,0 25 16</inkml:trace>
  <inkml:trace contextRef="#ctx0" brushRef="#br0" timeOffset="-161921.59">7640 16594 0,'0'0'15,"0"0"-15,0 0 0,0 0 16,0 0-16,0 0 0,0 0 16,0 0-16,0 0 15,0 25-15,25-25 0,-25 0 0,0 25 16,0-25-16,0 25 0,24 0 15,-24-25-15,0 0 0,0 24 0,0-24 16,0 25-16,0-25 0,25 0 0,-25 25 16,0-25-16,0 0 0,0 0 0,0 0 0,0 0 15,0 0-15,0 0 0,0 0 16,25 0-16,-25 0 0,0 0 0,0 0 0,25 0 15,-25 0-15,0 0 0,25-25 0,-25 25 16,24-25-16,1 25 0,-25-24 0,25 24 16,0-25-16,-25 25 0,25-25 0,-1 0 0,1 0 15,0 1-15,0 24 0,0-25 0,0 0 0,-25 0 16,24 0-16,1 1 0,0-1 15,-25 25-15,25-25 0,-25 25 0,0 0 0,25 0 16,-25-25 0,0 25-16,0 0 0,0 0 0,-25 0 15</inkml:trace>
  <inkml:trace contextRef="#ctx0" brushRef="#br0" timeOffset="-151499">6449 16470 0,'0'0'0,"0"-24"15,0 24-15,0 0 16,0 0-16,0-25 0,0 25 0,0 0 0,25 0 16,-25 0-16,0 0 0,0 0 15,0 0-15,0 0 0,0 0 0,0 0 16,0 0-16,0 0 15,0 0-15,0 0 16,0 25-16,25-25 0,-25 0 0,25 24 0,-25-24 16,24 0-16,-24 25 0,0-25 0,25 25 0,-25-25 15,25 0-15,-25 25 0,0-25 0,25 25 16,-25-25-16,0 0 0,0 24 0,25-24 15,-25 25-15,0-25 0,0 0 0,0 0 16,0 25-16,0-25 0,24 0 16,-24 0-16,0 0 0,0 0 0,0 0 0,25 0 15,-25 0-15,0 0 0,25-25 16,-25 25-16,25 0 0,-25-25 0,25 25 0,-1-24 15,-24 24-15,25-25 0,0 25 0,0-25 16,0 0-16,0 0 0,-1 1 0,1 24 16,0-25-16,25-25 0,-26 50 0,1-25 15,-25 0-15,25 25 0,0-24 16,0-1-16,-25 25 0,24-25 0,-24 25 0,0 0 15,0 0-15,25 0 0,-25 0 0,0 0 0,0 0 16,0 0-16,0 0 0</inkml:trace>
  <inkml:trace contextRef="#ctx0" brushRef="#br0" timeOffset="-109202.58">28153 17438 0,'0'0'0,"0"0"0,0 0 0,0 0 0,-24 0 16,24 0-16,24 0 0,-24 0 15,0 0 1,0 24-16,0 26 0,25-25 0,-25-25 0,0 25 15,0 0-15,0-1 0,0 1 16,0 0-16,0-25 0,0 25 0,0 0 0,0-25 16,0 24-16,0 1 0,0 0 0,0 0 15,0-25 1,0 49-16,25 26 0,-25-75 15,0 25-15,0-1 0,0 1 0,0-25 16,0 25-16,0 25 0,0-50 16,0 0-16,0 24 0,0-24 0,0 25 15,0-25-15,0 0 0,25 0 0,-25 25 16,0-25-16,0 0 15,25 0-15,-25 25 0,24-25 0,-24 0 16,25 0-16,-25 0 0,25 25 0,0-25 0,-25 0 16,25 0-16,-1 0 0,1 0 15,0 0-15,0 0 0,24-25 0,-24 25 16,25 0-16,-25 0 0,49 0 15,-49-25-15,0 25 0,24 0 0,-24 0 0,25 0 16,-26-25-16,1 25 0,25 0 0,-25 0 16,24 0-16,-24 0 0,25-25 15,-25 25-15,24 0 0,-24 0 16,0 0-16,0 0 0,-1 0 15,1 0-15,25 0 0,-25 0 0,-1 0 16,-24 25-16,25-25 0,-25 0 0,25 0 16,-25 0-16,25 0 0,-25 0 0,0 0 0,25 0 15,-25 0-15,0 0 0,0 0 0,24 0 16,-24 25-16,0-25 0,0 0 15,0 0-15,0 0 0,25 0 0,-25 0 0,0 0 0,0 0 16,0 0-16,0 25 0,0-25 16,0 0-16,0 0 0,0 0 0,0 0 15,0 0-15,0 0 0,0 0 16,0 0-16,0 0 0,0 0 0,0 0 0</inkml:trace>
  <inkml:trace contextRef="#ctx0" brushRef="#br0" timeOffset="-106310.41">29394 18182 0,'0'0'15,"24"0"-15,-24 0 0,0 0 16,0 0-16,25 0 0,-25 0 15,0 0-15,25 0 0,-25 0 0,25 0 16,-25 0-16,0 0 0,25 0 0,-25 0 16,0 0-16,24 0 0,-24 0 0,0 0 15,25 0-15,0 0 16,0 0-16,-25 0 0,25 25 15,-1-25-15,-24 0 0,0 0 0,25 0 16,-25 0-16,25 0 0,-25 0 0,25 0 16,-25 0-16,25 0 0,-25 0 0,24 24 15,1-24-15,-25 0 0,25 0 0,-25 0 16,25 0-16,0 0 0,-25 0 0,24 0 15,1 0-15,-25 0 0,25 0 0,-25 0 16,25 25-16,0-25 0,-25 0 0,24 0 0,1 0 16,-25 0-16,25 0 0,0 0 0,-25 0 15,25 0-15,-1 25 0,1-25 16,-25 0-16,25 0 0,0 0 15,-25 0-15,0 25 0,25-25 0,-25 0 16,25 0-16,-25 0 0,24 0 0,-24 0 16,25 0-16,-25 0 0,25 0 0,0 0 0,0 0 15,-25 0-15,49 0 0,-24 0 16,0 0-16,24 0 0,-24 0 15,-25 0-15,50 25 0,-25-25 0,-1 0 16,-24 0-16,25 0 0,0 0 16,-25 0-16,25 0 0,0 0 0,-25 0 0,24 0 15,26 0-15,-50 0 0,25 0 16,24 0-16,-24 0 0,-25 0 15,25 0-15,0 0 0,0 0 0,24 0 16,-24 0-16,-25 0 0,25 0 0,0 0 16,-1 0-16,1 0 0,0 0 15,-25 0-15,25 0 0,0 0 0,-25 0 16,25-25-16,-25 25 0,24 0 0,-24 0 15,0 0-15,25 0 0,0 0 0,0 0 16,-25 0-16,25 0 0,-1 0 16,-24 0-16,25 0 0,25-25 0,-25 25 15,-25 0-15,24 0 0,1 0 0,0 0 0,-25 0 16,25 0-16,0 0 0,-25 0 15,24 0-15,-24 0 0,25 0 0,0 0 16,-25 0-16,25 0 0,-25 0 16,25 0-16,-1 0 0,1 0 0,-25 0 15,25 0-15,0 0 0,0-25 0,-25 25 16,24 0-16,1 0 0,0 0 15,-25-25-15,25 25 0,-25 0 0,25 0 0,-25 0 16,24-24-16,-24 24 0,0 0 0,0 0 16,0-25-16,25 25 0,-25-25 15,0 25-15,0 0 0,0-25 0,25 25 16,-25-25-16,25 1 0,-25-1 15,25 25-15,-25-25 0,0 25 0,24 0 16,-24-25-16,0 0 0,0 25 0,0-24 16,0 24-16,0-50 15,0 50-15,-24-50 0,24 50 16,0-24-16,0-1 0,0 0 0,-25 0 15,25 0-15,0 1 0,0-26 0,0 50 16,0-25-16,0 0 0,0 1 0,0-1 16,0 25-16,0-25 0,0 25 0,-25-25 15,25 0-15,-25 0 0,0 25 16,25-24-16,-24 24 0,24-25 0,-25 25 0,25-25 15,-25 25-15,0-25 0,0 25 0,25-25 16,-24 25-16,24-24 0,-25 24 0,25-25 0,-25 25 16,25 0-16,-25-25 0,0 0 0,25 25 15,-24-25-15,24 1 0,-25 24 0,0-25 0,25 25 16,-25-25-16,0 25 0,1-25 0,-1 25 15,25 0-15,-50-25 0,25 25 16,1 0-16,-1 0 0,-25 0 0,25 0 16,1 0-16,-1-24 0,25 24 0,-50 0 15,25 0-15,1 0 0,-1-25 0,0 25 16,0 0-16,0-25 0,0 25 0,1 0 0,24-25 15,-25 25-15,0 0 0,0-25 16,0 25-16,-24-24 0,24 24 0,0 0 0,0-25 16,1 25-16,-1-25 0,0 25 0,-25 0 0,26-25 15,-26 25-15,-24 0 0,24-25 0,0 25 16,1 0-16,24 0 0,-25 0 0,1-24 0,24 24 15,-25 0-15,1 0 0,-1 0 0,25 0 16,0 0-16,1 0 0,-26 0 0,25-25 16,25 25-16,-25 0 0,1 0 15,-1 0-15,-25 0 0,50 0 0,-25 0 16,1 0-16,-51 0 0,50 0 0,1 0 16,-26 0-16,25 0 0,0 0 0,1 0 15,-26 0-15,0 0 0,26 0 0,-1 0 16,0 0-16,-74 0 0,74 0 0,0 0 15,0 0-15,1 0 0,-1 0 0,-50 0 16,51 0-16,-1 0 0,25 0 16,-25 0-16,0 25 0,0-25 0,0 0 0,1 0 15,24 0-15,-25 0 0,0 0 0,0 0 0,25 0 16,-25 0-16,-24 0 0,24 0 0,0 0 15,25 0-15,-25 0 0,1 0 0,-1 0 16,0 24-16,-25-24 0,26 0 16,-1 0-16,25 0 0,-25 0 0,0 0 0,25 0 15,-25 25-15,1-25 0,24 0 16,-25 0-16,0 0 0,25 0 0,-25 25 15,25-25-15,-25 0 0,25 0 0,-24 0 0,24 0 0,0 0 16,-25 25-16,0-25 0,25 0 16,-25 0-16,0 0 0,25 0 0,-24 25 0,24-25 15,-25 0-15,0 0 0,25 24 0,-25-24 0,0 0 16,25 25-16,0-25 0,-24 0 0,24 0 0,0 0 15,-25 25-15,25-25 0,0 0 0,-25 25 16,25-25-16,0 0 0,0 0 0,0 0 16,0 0-16,0 0 0,0 25 0,-25-25 0,25 0 15,0 0-15,0 24 0,-25-24 16,25 0-16,-25 25 0,25-25 0,0 25 0,-24-25 15,24 0-15,0 25 0,-25-25 0,25 0 16,0 0-16,0 0 0,-25 25 16,25-25-16,0 0 0,0 0 0,0 0 15,0 0-15,0 0 0,0 0 0,0 24 0,0-24 16,0 0-16,-25 25 0,25-25 0,0 25 0,0-25 15,0 25-15,0-25 0,-25 25 0,25-25 0,0 24 16,0-24-16,0 25 0,0-25 0,-24 25 16,24-25-16,0 0 0,0 25 0,0-25 0,0 0 15,0 25-15,0-25 0,0 0 0,0 0 0,0 24 16,0-24-16,0 0 0,0 25 0,0-25 15,0 25-15,0-25 0,0 0 0,24 25 0,-24-25 16,0 25-16,0-25 0,0 25 16,25-1-16,-25-24 0,0 25 0,0-25 0,0 25 15,0-25-15,0 25 0,0 0 0,0-25 16,0 0-16,25 0 0,-25 0 0,0 24 0,0-24 15,0 0-15,0 0 0,0 0 0,0 0 16,0 0-16,0 0 0,25 25 16,-25-25-16,25 0 0,-25 25 15,24-25-15,-24 0 0,25 0 0,-25 25 0,0-25 16,25 0-16,-25 0 0,25 25 0,-25-25 15,0 0-15,25 24 0,-25-24 0,25 0 16,-25 0-16,0 0 0,24 25 0</inkml:trace>
  <inkml:trace contextRef="#ctx0" brushRef="#br0" timeOffset="-61805.87">31403 19025 0,'-25'0'0,"-25"0"0,1 0 16,24 0-16,-25 0 0,25 0 15,1 0-15,-1 0 0,0 0 0,25 0 16,-25 0-16,-24 0 0,49 0 16,-25 0-16,0 0 0,25 0 0,-25 0 15,0 0-15,25 0 16,0 0-16,-24 0 15,24 0-15,0 0 0,24 0 16,-24 0-16,0 0 0,0 0 0,0 0 0,0 0 0,0 0 16</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0-22T21:43:15.423"/>
    </inkml:context>
    <inkml:brush xml:id="br0">
      <inkml:brushProperty name="width" value="0.10583" units="cm"/>
      <inkml:brushProperty name="height" value="0.10583" units="cm"/>
      <inkml:brushProperty name="color" value="#0070C0"/>
    </inkml:brush>
  </inkml:definitions>
  <inkml:trace contextRef="#ctx0" brushRef="#br0">25083 19032 0</inkml:trace>
  <inkml:trace contextRef="#ctx0" brushRef="#br0" timeOffset="3984.61">8132 10142 0,'-18'0'15,"0"0"1,18 18-1,0 17-15,0 1 16,0 52-16,18-35 16,-18 88-1,0-53-15,18 0 16,-18 18-16,0 0 0,17 106 16,-17-107-16,0 107 15,0-106-15,0-18 16,0 0-16,0 0 0,18 1 0,-18-1 15,0-18-15,17 89 16,-17-88-16,18-18 16,-18 0-16,0-1 15,18 1-15,-18-17 0,0 52 16,0-53-16,0-17 0,17-1 16,-17 1-1,18-36-15,-36-17 16</inkml:trace>
  <inkml:trace contextRef="#ctx0" brushRef="#br0" timeOffset="4325.51">8079 12524 0,'0'17'16,"0"1"0,17 0-16,-17-1 15,0 1-15,18-1 0,-18 36 16,18-35-16,-1 53 16,-17-54-1,18 36-15,-1-35 16,1 17-16,0-17 15,17-18 1,-17 0-16,-1 0 0,1-18 16,0 18-16,-1-35 15,1 17-15,-1-17 16,-17 0-16,0-36 16</inkml:trace>
  <inkml:trace contextRef="#ctx0" brushRef="#br0" timeOffset="4712.79">7990 10301 0,'-17'0'16,"17"-18"15,0-17-15,17 0-16,1 0 0,17-36 15,-17 53-15,0-17 16,-18 18-16,17 17 0,1 17 16,0 54-1,-1-36-15,18 18 16,-17-35 0,35-1-16,-18-17 15</inkml:trace>
  <inkml:trace contextRef="#ctx0" brushRef="#br0" timeOffset="5337.45">8925 9543 0,'-17'17'16,"34"-17"-1,19 18 1,-1-18-16,53 18 15,-35-18-15,88 0 16,-53 17-16,106-17 16,-88 0-16,141 18 15,-141-18-15,141 17 16,-124-17 0,124 0-16,-123 0 15,52-17-15,-88 17 16,36-18-16,-71 18 15,0 0 1,-36 0-16,1 0 0,0 18 16,-18-1-1,-18-17 1,18 18-16,-18-18 16,18-18-1</inkml:trace>
  <inkml:trace contextRef="#ctx0" brushRef="#br0" timeOffset="5614.19">11201 9454 0,'17'18'16,"1"0"-16,0-1 15,35 1-15,-18-18 16,18 35-16,-18-17 15,36 17 1,-54-35-16,36 35 16,-35-35-16,-1 18 15,-34-18 1,-36 0 0,18 0-16,-54 18 15,36-18 1,18 17-16,0-17 15</inkml:trace>
  <inkml:trace contextRef="#ctx0" brushRef="#br0" timeOffset="6171.89">9208 9260 0,'0'0'0,"-18"-17"16,0 17-16,-35 17 15,18 1-15,-36 17 16,36-17-16,0 17 0,-36 18 16,36-18-1,0 1-15,35-19 16,17 19-1,1-19-15,35 1 0,53 17 16,-36-17-16,36-1 16,-53-17-16,0 0 0,-18 18 15</inkml:trace>
  <inkml:trace contextRef="#ctx0" brushRef="#br0" timeOffset="6431.58">9719 9102 0,'-18'35'0,"18"18"15,0 35 1,0-53-16,0 36 16,0-53-16,18-1 15,0 1-15,-1-18 0,1 0 16</inkml:trace>
  <inkml:trace contextRef="#ctx0" brushRef="#br0" timeOffset="6632.93">10054 9066 0,'-17'18'15,"17"17"-15,-18 18 16,18-35-16,18 35 16,-1-36-16,1 1 15,-1-18-15,19 18 0,34-18 16,-52 0-16,35-18 15,-36 0-15</inkml:trace>
  <inkml:trace contextRef="#ctx0" brushRef="#br0" timeOffset="6755.25">10178 9208 0,'0'88'16,"0"-176"-16,17 229 0,-17-106 0,36 53 15,-19-53-15</inkml:trace>
  <inkml:trace contextRef="#ctx0" brushRef="#br0" timeOffset="7266.61">7285 11042 0,'0'18'16,"0"17"-16,0 0 16,0 18-16,0 0 0,0 70 15,18-70-15,-18 36 16,0-54-16,35 0 15,-18-35 1,1-18-16</inkml:trace>
  <inkml:trace contextRef="#ctx0" brushRef="#br0" timeOffset="7472.16">7585 11060 0,'0'0'15,"-18"53"-15,18-18 0,0 0 16,-18 0-16,18-17 16,0 35-16,18-35 15,17-1-15,-17 1 16,35-1-16,-18-17 16,18 0-1,-35 0-15,-1 0 0</inkml:trace>
  <inkml:trace contextRef="#ctx0" brushRef="#br0" timeOffset="7616.54">7743 11289 0,'0'0'0,"18"141"0,0-70 15,-1 52-15,19-70 16,-19-18-16,1 1 15</inkml:trace>
  <inkml:trace contextRef="#ctx0" brushRef="#br0" timeOffset="10135.52">7955 11695 0</inkml:trace>
  <inkml:trace contextRef="#ctx0" brushRef="#br0" timeOffset="45472.09">617 2646 0,'-17'17'0,"-1"1"16,0-18-16,18 18 0,-17 17 15,17-17-15,-18-1 16,18 19-16,0 34 15,0-17-15,0 0 16,0 70-16,0-70 16,0 18-16,0 52 15,0-52-15,0 0 0,-17 70 16,17-71 0,0 36-16,0-35 15,0 52-15,17-52 16,18 34-16,1-69 15,17 34 1,-18-52-16,53 35 16,-70-53-16,35 17 15,-36 1-15,19-18 16,-19 0-16,-34 0 31,-1-18-15</inkml:trace>
  <inkml:trace contextRef="#ctx0" brushRef="#br0" timeOffset="45945.85">582 4568 0,'18'18'31,"35"-18"-15,-18 0-16,35 18 15,-34-18-15,-1 0 0,18-18 16,-18 18 0,18-35-16,-35 17 15,-1-35-15,-17 18 16,-17-18-1,17 0-15,-18-17 16,1 34-16,-1 1 0,-17-35 16,17 34-16,0-17 15,1 36-15,17-19 16</inkml:trace>
  <inkml:trace contextRef="#ctx0" brushRef="#br0" timeOffset="50094.33">2028 8890 0,'-35'18'15,"18"-18"1,34 0 0,1 0-1,17-18-15,18 18 16,0-18-16,106 1 16,-71 17-16,18-18 15,0 18-15,17 0 0,18 0 0,159-18 16,-159 1-16,18-1 15,158-35 1,-158 36-16,-35-1 0,87-17 16,-123 35-16,-17 17 15,88 19 1,-106 17 0,-36-36-16,1-17 0,-18 18 15,-18-18-15</inkml:trace>
</inkml:ink>
</file>

<file path=ppt/ink/ink1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3-31T10:31:54.635"/>
    </inkml:context>
    <inkml:brush xml:id="br0">
      <inkml:brushProperty name="width" value="0.05292" units="cm"/>
      <inkml:brushProperty name="height" value="0.05292" units="cm"/>
      <inkml:brushProperty name="color" value="#0070C0"/>
    </inkml:brush>
  </inkml:definitions>
  <inkml:trace contextRef="#ctx0" brushRef="#br0">20290 10840 0,'0'0'15,"0"24"-15,0-24 0,0 0 16,0 0-16,0 0 16,0 0-16,0 0 15,0 0-15,0 0 0,0 0 16,0 0-16,0 0 0,0 0 15,0 0-15,25 0 0,-25 0 16,25 25-16,-25-25 0,0 0 0,25 0 16,-1 25-16,-24-25 0,25 25 15,0-25-15,25 25 0,-50-25 0,24 24 16,-24-24-16,25 25 15,0-25-15,-25 25 0,25-25 0,-25 0 16,0 25-16,0-25 0,25 0 16,-25 0-16,0 25 0,0-25 0,0 0 0</inkml:trace>
  <inkml:trace contextRef="#ctx0" brushRef="#br0" timeOffset="384.02">20762 10840 0,'0'0'16,"0"0"-16,0-25 0,0 25 15,0 0-15,-25 0 16,25 0-16,0 25 0,0-25 16,0 0-16,0 0 0,0 0 15,0 24-15,-25-24 0,25 25 16,0-25-16,-25 50 0,-25 49 15,26-25-15,-1-24 16,0 25-16,25-51 0,-25 26 0,25 0 0,-25-26 16,25 26-16,-49 49 15,49-74-15,-25 25 0,0-1 16,25-24-16,-25 25 0,25-26 0,-24 1 15,24-25-15,0 0 0,0 25 16,0-25-16,0 0 0,0-25 0,0 25 16,0 0-16</inkml:trace>
  <inkml:trace contextRef="#ctx0" brushRef="#br0" timeOffset="988.05">21382 11088 0,'0'-25'16,"0"25"-16,0 0 0,0 0 16,-25 0-16,25 0 0,0 0 15,0 0-15,0 0 0,-25 0 16,25 0-16,-25 25 0,25-25 0,0 0 15,-25 0-15,1 24 0,24-24 16,-25 25-16,25-25 0,-25 0 0,0 25 16,25 0-16,0-25 0,-25 25 0,1 0 15,24-1-15,0 1 0,-25 0 16,25 0-16,0-25 0,0 25 0,0-25 15,0 24-15,25-24 0,-25 0 0,0 25 16,0-25-16,0 0 16,24 0-16,1 25 0,0-25 0,0-25 15,-25 25-15,25 0 0,-1-25 0,-24 25 16,25 0-16,0-24 0,0-1 15,0 0-15,-1 0 0,-24 0 0,0 25 0,25-24 16,-25-1-16,0 25 0,0-25 0,0 25 16,0-25-16,0 0 0,0 25 15,0 0-15,-25-25 0,25 25 0,0 0 0,0 0 16,-24 0-16,24 0 0,-25 0 15,25 0-15,0 25 0,-25-25 16</inkml:trace>
  <inkml:trace contextRef="#ctx0" brushRef="#br0" timeOffset="1489.08">21828 10840 0,'0'0'16,"25"-25"-16,-25 25 0,0 0 0,0-25 15,0 25-15,0 0 0,0 0 16,0 0-16,0 25 0,0-25 15,0 25-15,0-25 16,0 49-16,0-49 0,0 25 16,0 0-16,0 24 0,-25-24 0,25 0 0,0 0 15,0-25-15,0 25 0,-25-1 16,25 1-16,-24 75 0,24-76 15,0 1-15,-25 25 0,25-50 0,0 25 16,-25-1-16,25 26 0,0-50 0,-25 25 16,25-25-16,0 25 0,0-25 15,-25 49-15,25-24 16,0-25-16,0 25 0,0-25 15,25 0-15,-25 25 0,0-25 0,25 0 16,-25 0-16,25 0 0,-25 0 0,25 0 16,-1 24-16,1-24 0,0-24 0,0 24 15,-25 0-15,25 0 0,-1 0 0,1 0 0,0 0 0,0 0 16,-25 0-16,49 0 15,-49-25-15,25 25 0,-25 0 0,25 0 0,-25 0 16,25 0-16,-25 0 0,25 0 0,-25 0 16,0 0-16,24 0 0,-24 0 0</inkml:trace>
  <inkml:trace contextRef="#ctx0" brushRef="#br0" timeOffset="2242.12">22969 11063 0,'0'0'0,"0"0"0,0-25 0,0 25 16,0 0-16,0 0 0,0 0 0,0 0 15,0 0-15,0 0 0,0 0 0,0 0 16,0 0-16,-25 0 15,25 0-15,-24 0 0,24 0 16,-25 0-16,25 0 0,-25 0 0,25 0 0,-25 25 16,25-25-16,-25 0 0,25 0 15,-24 25-15,-1-25 0,25 0 0,0 0 16,-25 24-16,0-24 0,25 25 15,-25-25-15,25 25 0,-25-25 0,25 25 0,-24 0 16,24-25-16,0 25 0,-25-1 16,25 1-16,0 0 0,-25-25 0,25 25 15,0 0-15,0-25 0,0 24 0,0-24 16,0 25-16,0 0 0,0-25 0,0 0 0,0 0 15,0 25-15,0-25 0,25 0 16,-25 0-16,25 25 0,-1-25 16,-24 0-16,25 0 0,-25-25 0,25 25 0,-25 0 15,25 0-15,0 0 0,0-25 16,-1 25-16,-24-25 0,25 25 0,0-25 15,0 25-15,0-24 0,-1-1 16,-24 25-16,0-25 0,25 0 16,0 25-16,-25 0 0,0-25 0,25 25 15,-25-24-15,0 24 0,25-25 0,-25 25 16,0-25-16,24 25 0,-24-25 15,0 25-15,0 0 0,0-25 0,0 25 0,25-25 16,-25 25-16,0-24 0,0-1 16,0 25-16,0-25 0,0 25 0,0-25 15,0 25-15,0-25 0,0 25 0,0 0 16,0-24-16,0 24 0,0-25 15,0 25-15,0-25 0,0 25 0,0-25 16,0 25-16,0 0 0,-25-25 16,25 25-16,-24 0 0,24 0 0,-25 0 15,25 0-15,-25 0 0,0 0 0,25 0 0,-25 0 16,25 0-16,-24 0 0,24 0 15,0 0-15,-25 0 0,25 0 0,0 0 0,0 25 16,-25-50-16,25 25 0,0 0 0</inkml:trace>
  <inkml:trace contextRef="#ctx0" brushRef="#br0" timeOffset="4263.24">22547 10021 0,'0'-25'0,"-24"25"16,24 0-16,-25-25 0,0 25 15,25 0-15,-25 0 0,0-24 16,1 24-16,24 0 0,-25 0 0,25-25 15,-25 25-15,0 0 0,25 0 0,-25-25 16,1 25-16,-1 0 16,-25-25-16,25 0 0,1 25 0,-1 0 0,0 0 15,25-24-15,-25 24 0,0 0 0,25-25 16,-24 25-16,-26 0 0,50-25 0,-25 25 15,0 0-15,25 0 0,-24-25 0,-1 25 0,25 0 16,-25 0-16,0 0 0,0 0 16,25 0-16,-49-25 0,24 25 0,25 0 0,-25 0 15,0 0-15,0 0 0,25 0 0,-49 0 0,24 0 16,25 0-16,-25 0 0,-24 0 15,49 0-15,-50 0 0,25 25 16,0-25-16,1 0 0,-1 0 0,0 0 16,0 25-16,-49 0 0,24-25 15,25 0-15,1 25 0,-1-25 0,-50 24 16,51-24-16,-1 0 0,-25 25 0,25-25 0,1 25 15,-1-25-15,0 0 16,-49 50-16,49-50 0,0 0 0,0 24 0,0-24 16,0 25-16,1-25 0,-1 25 0,0 0 15,0-25-15,-49 50 0,24-26 16,25 1-16,-24 0 0,-1 0 15,25 0-15,-24 24 0,24-49 16,-25 50-16,-24 24 0,49-49 16,0 0-16,1-25 0,-1 25 15,0-1-15,0 26 0,0-25 0,1 0 16,-1 24-16,-25 26 15,50-51-15,-25 1 0,1 0 0,24 0 0,-25 0 16,0-1-16,25 26 0,-25-25 16,0 24-16,25 1 0,0-25 0,0 0 0,-24 24 15,24-24-15,0 0 0,0 25 16,0-1-16,0 26 0,0-51 0,0 1 15,0 25-15,24-1 0,-24-24 0,25 25 16,-25-25-16,0-1 0,25 1 0,0 50 16,0-51-16,-1 51 15,1-50-15,25 74 0,-25-74 16,-1 24-16,1-24 0,0 25 15,0-26-15,24 26 0,-49-25 0,25 0 16,0 0-16,0-1 0,0 1 0,-1 0 16,-24-25-16,50 50 0,-25-26 0,24 1 15,-24 0-15,0-25 0,49 50 16,-49-26-16,0 1 0,25 0 0,-26-25 0,26 25 0,-25 0 15,0-25-15,49 49 0,-49-49 16,25 25-16,-26-25 0,26 25 16,0-25-16,-1 25 0,-24-25 0,0 24 15,0-24-15,-1 0 0,1 0 0,0 25 0,0-25 16,0 0-16,-1 0 0,26 0 0,0 0 15,-26 25-15,1-25 0,25 0 16,-25 0-16,24 0 0,-24 0 0,0 0 16,0 25-16,-1-25 0,51 0 0,-50 0 15,-1 0-15,1 0 0,25 25 16,-25-25-16,24 0 0,-49 0 15,25 0-15,25 0 0,-25 0 16,24 0-16,-24 0 0,0-25 0,0 25 16,-1 0-16,1 0 0,25 0 15,-25-25-15,24 25 0,-24 0 16,49-25-16,-49 25 0,0 0 0,0 0 0,0-25 15,-1 25-15,1 0 0,0 0 0,-25-24 0,25 24 16,24-25-16,-49 25 0,25-25 16,0 25-16,0-25 0,0 25 0,-25 0 15,24-25-15,1 25 0,-25-24 0,25 24 16,0 0-16,0-25 0,0 0 0,-1 25 15,1-25-15,0 25 0,-25-25 0,25 25 16,0-24-16,-1 24 0,26-50 16,-50 50-16,25-25 0,0 25 0,-25-25 0,24 25 15,-24-24-15,25 24 0,25-50 16,-50 50-16,25-25 0,-25 0 0,24 25 15,1-24-15,-25-1 0,25 25 0,0-25 16,-25 0-16,49 0 16,-49 0-16,50-24 0,-25 49 15,-25-25-15,25 0 0,-1 0 0,-24 25 16,25-24-16,0-26 0,-25 50 15,50-50-15,-50 26 0,24 24 0,-24-25 16,25-25-16,0 25 0,0 1 0,0-26 16,-25 50-16,24-25 0,1-24 0,-25 49 15,25-25-15,-25 0 0,0 0 16,25 25-16,-25-49 0,25-1 0,-25 50 15,0-25-15,0 0 0,24 1 0,-24-1 16,0 0-16,25 0 0,0-49 16,-25 49-16,25 0 0,-25 0 0,25 0 0,-25 1 0,25-1 15,-25 0-15,24 0 0,-24 0 0,25 25 16,-25-24-16,0-26 15,0 25-15,0 0 0,0 25 0,0-24 16,0-1-16,0 0 0,-25 0 0,25 0 16,0-24-16,0 49 0,-24-25 15,24-25-15,-25 26 0,25 24 16,-25-50-16,25 25 0,-25 0 0,25 25 0,-25-24 15,0-1-15,25 0 0,-24 0 16,-1 25-16,0-49 0,0 49 0,25-25 0,-25 25 16,1-25-16,-1 0 0,0 25 15,25-25-15,-25 1 0,25 24 0,-25-25 0,25 25 16,-24 0-16,24-25 0,-50 0 15,50 0-15,0 25 0,-25-24 16,25 24-16,-25-25 0,25 25 0,-24-25 0,24 25 16,-25-25-16,0 25 0,25-25 15,-25 25-15,0 0 0,25-25 0,-24 25 16,-1 0-16,25 0 0,-25-24 0,0 24 0,25 0 15,-25 0-15,-24 0 0,49-25 16,-25 25-16,0 0 0,0 0 0,1 0 0,24-25 16,-25 25-16,0 0 0,-25 0 0,50 0 15,-24-25-15,-1 25 0,0 0 16,0 0-16,0 0 0,1-25 0,24 25 0,-25 0 15,0 0-15,25 0 0,-25 0 0,0 0 16,25 0-16,-25 0 0,1 0 0,-1 0 16,0 0-16,25 0 0,-25 0 0,0 0 0,1 0 15,24 0-15,-25 0 0,0 0 16,0 0-16,-24 0 0,49 0 0,-25 0 0,0 0 15,0 0-15,0-24 0,-49 24 16,49 0-16,0 0 0,-24 0 16,24 0-16,-49 0 0,74 0 15,-25 0-15,0 0 0,0 0 0,25 0 0,-25 0 16,1 24-16,-1-24 0,0 0 15,0 0-15,0 25 0,1-25 0,-1 25 0,0-25 16</inkml:trace>
  <inkml:trace contextRef="#ctx0" brushRef="#br0" timeOffset="5005.28">18479 12526 0,'0'0'16,"0"0"-16,0 0 0,0 0 0,0 0 15,0 0-15,0 0 0,0 0 16,0 0-16,0-24 0,25 24 16,-25 0-16,25 0 0,-25-25 15,25 25-15,0 0 0,-25-25 16,49 25-16,-24-25 0,25 25 0,-25-25 0,-1 25 15,76-49-15,-76 49 0,26-25 16,0 25-16,-1-25 0,1 0 0,-1 25 0,51-49 16,-51 49-16,1-25 0,-1 25 0,-24-25 15,25 25-15,-25-25 0,-1 25 0,26-25 16,-25 25-16,0 0 0,-25 0 0,25-24 15,-25 24-15,24 0 0,-24-25 0,25 25 16,-25 0-16,0 0 0,0 0 0,25-25 16,-25 25-16,0 0 0,0 0 15,0 0-15,-25 0 0,25 0 0</inkml:trace>
  <inkml:trace contextRef="#ctx0" brushRef="#br0" timeOffset="5409.3">19447 11956 0,'0'0'0,"0"0"0,-25 0 0,25 0 15,0 0-15,0 0 0,0 0 16,0 0-16,0 0 0,25 0 16,-25 0-16,0 0 0,0 25 0,25-25 15,-25 0-15,0 0 0,24 0 16,-24 24-16,50-24 0,-25 0 0,0 25 15,0-25-15,-1 0 0,-24 0 16,50 25-16,-50-25 0,25 0 16,0 0-16,-25 0 0,24 25 0,-24-25 15,0 0-15,0 0 0,0 0 0,0 0 16,0 0-16,0 25 0,-24-25 0,24 0 0,0 24 15,-25-24-15,0 25 16,0 0-16,25-25 0,-25 25 16,1-25-16,-1 25 0,0 0 0,25-25 0,-25 24 15,25 1-15,-25-25 0,25 25 0,-25-25 16,25 25-16,-24 0 0,24-25 0</inkml:trace>
  <inkml:trace contextRef="#ctx0" brushRef="#br0" timeOffset="11200.64">24309 11336 0,'0'0'0,"0"25"0,0-25 0,0 0 15,-25 0-15,25 0 0,0 0 0,0 0 16,0 0-16,0 0 0,0 0 15,0 0-15,0 0 0,0 0 16,0 0-16,0 0 0,0 0 16,0 0-16,0 0 0,0 0 15,0 0-15,0 0 0,0 0 0,25 0 16,-25 0-1,24 0-15,26 0 0,-50 0 0,25 0 16,0 0-16,-1 24 0,-24-24 0,25 0 0,0 0 16,0 0-16,0 0 0,-1 0 0,1 0 15,0 0-15,-25 0 0,25 0 16,49-24-16,-49 24 0,0 0 15,0 0-15,-1 0 0,-24 0 0,25 0 0,0 0 16,-25 0-16,25 0 16,0 0-16,-25 0 0,0-25 0,0 25 15,0 0-15,0 0 16,0 0-16,0 0 0,0 0 0,0 0 15,-25 0-15,0 0 16</inkml:trace>
  <inkml:trace contextRef="#ctx0" brushRef="#br0" timeOffset="11900.68">24507 11137 0,'0'0'0,"0"0"0,0 0 0,0 0 16,0 0-16,0 0 0,0 0 0,0 0 15,-25 0-15,25 0 0,0 0 16,0 0-16,-25 0 0,25 0 16,0 25-16,-24-25 0,24 0 0,0 0 0,-25 0 15,25 0-15,-25 25 16,0 0-16,0-25 0,1 25 0,-1-25 15,25 24-15,-25-24 0,0 0 0,25 25 0,-25-25 16,1 25-16,-1-25 0,25 25 0,-25-25 16,0 25-16,0-25 15,25 0-15,-24 24 0,24-24 0,-25 0 16,25 25-16,0-25 0,0 0 0,0 0 15,-25 0-15,25 25 0,0-25 0,0 0 16,0 0-16,0 0 0,0 0 16,0 25-16,0-25 0,0 0 0,25 0 15,-25 25-15,25-25 0,-25 0 16,24 0-16,-24 0 0,0 0 0,25 24 15,0-24-15,0 0 0,0 0 16,-25 25-16,49-25 0,-24 0 16,0 0-16,-25 0 0,25 25 15,-25-25-15,24 0 0,-24 0 0,0 0 0,25 0 16,-25 0-16,0 0 0,0 0 0,0 0 15,25 0-15,-25 0 0,0 0 16,0 0-16,0 0 0,0 0 0,0 0 0,0 0 16,0 0-16,0 0 15,0 0-15,0 0 0,0 0 0,-25 0 16,25 0-16,0 0 0,0 0 0,0 0 15,0 0-15,0 0 0,0 0 16</inkml:trace>
  <inkml:trace contextRef="#ctx0" brushRef="#br0" timeOffset="17711.01">21357 12576 0,'0'0'16,"0"0"-16,0 0 0,0 0 16,0 0-16,0 0 15,0 0-15,0-25 0,0 25 0,0 0 0,0 0 16,0 0-16,0 0 15,0 0-15,0 0 0,0 0 16,0 0-16,0 0 0,0 0 16,0 0-1,0 0-15,0 25 0,-25-25 16,25 0-16,0 0 15,0 50-15,0-26 0,0 1 16,0-25-16,0 50 0,0-25 16,0 24-16,-25-24 0,25 0 0,0 0 15,0 24-15,0 26 16,0-51-16,-25 51 0,25-50 0,0-1 0,0 1 15,0 0-15,-24 0 0,24 0 0,0 0 16,0-1-16,-25 26 0,25-25 0,0-25 16,0 25-16,0-1 0,0 1 0,-25-25 15,25 25-15,0 0 0,0-25 0,0 25 0,0-25 16,0 24-16,0 1 0,0-25 0,0 25 0,0-25 15,-25 25-15,25 0 0,0-1 16,0-24-16,0 25 0,0 0 0,0 0 16,-25-25-16,25 25 0,0-25 15,0 24-15,0-24 16,0 25-16,0-25 0,0 0 0,0 0 15,0 0-15,0 0 0,0 0 16,0 0-16,0 0 16,-24 0-16,24-25 0,0 1 15</inkml:trace>
  <inkml:trace contextRef="#ctx0" brushRef="#br0" timeOffset="18763.07">21431 12328 0,'0'0'0,"0"0"15,0 0-15,0 0 0,0 0 0,0 0 16,0 0-16,0 0 0,0 0 15,0 0-15,0 0 0,0 0 16,0 0-16,0 0 16,0 0-16,-25 0 15,25 0-15,0 0 0,0 0 0,-24 0 16,24 25-16,-25-25 0,25 0 15,-25 25-15,25-1 0,-25-24 16,25 25-16,-25 25 0,1-50 16,24 25-16,-25-1 0,0 1 0,25-25 0,-25 25 15,25 0-15,0-25 0,-25 25 16,1-25-16,24 24 0,-25-24 15,0 25-15,25-25 0,0 25 16,-25-25-16,25 0 0,-25 25 0,25-25 16,-24 0-16,24 0 0,0 25 15,-25-25-15,25 0 0,0 0 16,-25 24-16,25-24 0,0 0 0,0 0 15,0 0-15,0 0 0</inkml:trace>
  <inkml:trace contextRef="#ctx0" brushRef="#br0" timeOffset="19470.11">21332 12477 0,'0'0'15,"25"0"-15,-25 0 0,0 0 0,0 0 16,0 0-16,0 0 0,0 0 0,0 0 15,0 0-15,0 0 16,0 0-16,25 0 0,-25 0 16,0 0-16,24 0 15,-24 0-15,25 0 16,0 25-16,-25-25 0,25 24 0,-25-24 15,0 0-15,25 25 0,-25-25 0,0 0 0,24 0 16,-24 25-16,25-25 0,-25 25 0,0-25 16,0 0-16,25 25 15,-25-25-15,0 0 0,25 0 0,-25 24 16,0-24-16,0 0 0,25 0 15,-25 0-15,0 0 0,0 0 0,0 0 16,0 0-16,0 0 0,24 0 16,-24 0-16,0 25 15,0-25-15,0 0 0,0 0 0,0 0 16,0 0-16,0 0 0,0 0 15,0 0-15,0 0 0,0-25 16,0 25-16,0 0 0,0 0 16,0 0-16,0 0 0</inkml:trace>
</inkml:ink>
</file>

<file path=ppt/ink/ink1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0-22T20:40:25.481"/>
    </inkml:context>
    <inkml:brush xml:id="br0">
      <inkml:brushProperty name="width" value="0.10583" units="cm"/>
      <inkml:brushProperty name="height" value="0.10583" units="cm"/>
      <inkml:brushProperty name="color" value="#0070C0"/>
    </inkml:brush>
    <inkml:brush xml:id="br1">
      <inkml:brushProperty name="width" value="0.10583" units="cm"/>
      <inkml:brushProperty name="height" value="0.10583" units="cm"/>
      <inkml:brushProperty name="color" value="#FF0000"/>
    </inkml:brush>
  </inkml:definitions>
  <inkml:trace contextRef="#ctx0" brushRef="#br0">12294 9084 0,'0'-18'31,"-17"36"32,17 17-48,0-17-15,0 0 16,-18-1-16,36 19 16,-18-19-16,35 18 15,-35-17-15,35 0 16,1-1-16,16 19 16,-16-36-1,-1 17-15,0-17 0,53 18 16,-52 0-16,70-1 15,-54-17-15,54 0 16,-35 18-16,70-1 16,-53-17-16,89 0 15,-89 0-15,106 18 16,-88-18-16,105-18 16,-87 1-16,105-1 15,-88 1-15,106-1 16,-123 18-16,140-18 15,-140 1 1,123-1-16,-124 0 16,1 1-16,-1-1 0,-17 18 15,123-35-15,-123 17 16,106 1 0,-124-1-16,0 0 15,-17 18-15,17-17 0,35 17 16,-52 0-16,35 0 15,-53 0-15,35 0 16,-35 0-16,17 0 16,-34 17-16,16-17 15,-34 0-15,17 36 16,-17-36-16,17 35 16,-17-18-16,0 19 15,-1-19-15,-17 1 16,18 0-16,-18-1 31,0-34-15,17-19-1,1 19 1,-18-19 0,18 19-16,-18-1 15,17 18-15,19-17 16,-19-1-16,54 18 15,-36-18-15,36 18 16,-36 0-16,71 0 16,-53 0-16,53 0 15,-36 0-15,89 18 16,-89-18-16,19 0 16,87 0-16,-88 0 15,106 18 1,-88-18-16,0 0 0,106 17 15,-107 1-15,1-18 16,0 0-16,141 17 16,-141-17-16,141 18 15,-124-18-15,1 0 16,-1 18-16,1-18 0,-1 0 16,1 17-16,123-17 15,-106 0-15,-18 0 0,142 0 16,-142 0-16,18 0 15,106 0-15,-123 0 16,-1 0-16,124 0 16,-123 0-16,-1 0 15,1 0-15,-19-17 0,142 17 16,-123-18-16,105 18 16,-123 0-16,17 0 15,89 0 1,-88 0-16,-19 0 0,19 0 15,-1 0-15,1 0 0,105 0 16,-123 0-16,0 0 16,0 0-16,-18 0 0,18-18 15,70 1 1,-88-1-16,0 1 16,-17-1-16,17 0 0,89-17 15,-107 0-15,71-1 16,-70 19-16,-18-1 15,-18 0-15,0 1 0,18 17 0,18-35 16,-54 35 0,1-18-16,0 18 0,-18-18 15,0 1-15,-18-1 16</inkml:trace>
  <inkml:trace contextRef="#ctx0" brushRef="#br0" timeOffset="801.97">17092 9737 0,'0'0'0,"-18"-18"0,-34-35 15,-19 35-15,36 18 16,-18 0-16,-35 53 15,52-17-15,-52 87 16,70-52-16,-17 70 16,53-88-16,52 53 15,-17-54-15,106 1 16,-71-35-16,53-18 16,-70 0-1,-18-18-15,17-17 16,-52 17-16</inkml:trace>
  <inkml:trace contextRef="#ctx0" brushRef="#br0" timeOffset="1757.77">17639 10037 0,'0'0'0,"0"-18"16,-18 0 0,1 18-16,-1 18 15,18 0-15,-18 17 16,18-18-16,0 54 16,0-53-16,36 35 15,-19-36-15,36 1 16,-35-18-16,35-18 15,-36 1-15,-17-19 16,0 19-16,-35-36 16,17 17-16,-17 1 15,0 18-15,17 17 16</inkml:trace>
  <inkml:trace contextRef="#ctx0" brushRef="#br0" timeOffset="2025.21">17903 10301 0,'-17'0'15,"17"-18"1,-18-17-16,18 18 16,0-54-16,0 53 15,18-17-15,-1 17 0,19 1 16,-19 17-1,1 0-15,17 53 16,-17-36-16,0 54 16,-18-36-16,0-17 0,17-1 15,-17 19 1,0-19-16,18-17 16</inkml:trace>
  <inkml:trace contextRef="#ctx0" brushRef="#br0" timeOffset="2764.62">18203 10037 0,'0'17'16,"0"1"-1,18 35-15,0-36 16,17 36-16,-17-35 16,-1 0-16,1-1 15,-1 1-15,1-18 0,0 0 16,-18-18-16,0 1 15,0-36 1,0 17-16,-18 19 0,18-1 16,-18-17-16,18 17 15,0 36 1,0-1 0</inkml:trace>
  <inkml:trace contextRef="#ctx0" brushRef="#br0" timeOffset="3598.67">18556 9790 0,'0'17'16,"0"1"0,0 35-16,18-18 0,-18 18 15,0 35-15,17-35 16,-17 18-1,18-54-15,-18 1 0,0 0 16,0-36 0,0-17-16,0 17 15,-18-53-15,18 36 16,0-71-16,0 53 16,18-35-16,-18 53 15,0 17-15,18 18 16,-1 36-1,1-1-15,0 18 0,-1-18 16,36 71-16,-18-53 16,18 17-16,-17-52 15,-1 0 1,-17-18-16,-1 0 0,-17-18 16,0 0-16,0-52 15,-17-18 1,-1 35-16,-17-18 15,17 36-15,-17 0 16,35 52-16,0 1 16,0 0-16</inkml:trace>
  <inkml:trace contextRef="#ctx0" brushRef="#br0" timeOffset="3978.23">19085 10195 0,'0'0'0,"0"-17"0,36-1 16,-36 0-16,17-17 16,-17 17-16,0 1 15,-17 17 1,-1 0-16,0 17 16,1 19-16,17-19 15,0 19-15,17 17 16,1-36-16,35 18 15,-18-17-15,0 0 16,1-18-16,17 0 16,-18-18-16,0-17 15,-17 17-15,-1-17 16,-17 17-16,-17-17 16,17 17-16,0 1 0,-18-19 15,36 36 1,17-17-1,-17 17-15,-1 0 0,19 0 16,-19 0-16,1 0 16,0 0-16</inkml:trace>
  <inkml:trace contextRef="#ctx0" brushRef="#br0" timeOffset="4083.22">19509 10037 0,'0'17'15,"17"18"-15,1-17 16,0 17-16,-1 1 15,18-1-15,1 35 16,-1-34-16</inkml:trace>
  <inkml:trace contextRef="#ctx0" brushRef="#br0" timeOffset="15961.64">26106 3986 0,'0'-17'0,"0"-1"16,0 0-16,0 1 15,0 34 17,0 54-17,0-18-15,0 70 16,0-70-16,0 71 16,0-54-16,0-34 15,0 17-15,17-1 16,-17-16-16,18-19 15,-18 1-15,-18-36 16</inkml:trace>
  <inkml:trace contextRef="#ctx0" brushRef="#br0" timeOffset="16194.88">25894 4286 0,'35'53'15,"-17"0"-15,17 35 16,0-35-16,18 18 16,-17-54-16,16 19 15,-16-19-15,-1-17 16,18-17 0,-35-19-16,17-17 15,-17 18-15,-1-53 16,1 53-16,-1-1 15,-17 19-15</inkml:trace>
  <inkml:trace contextRef="#ctx0" brushRef="#br0" timeOffset="17434.83">27146 6579 0,'18'0'32,"0"18"-17,34 17-15,-16-35 16,52 36-16,-35-36 16,70-18-16,-70 18 15,88-71-15,-70 36 16,-18-18-16,17-17 0,54-72 15,-54 72-15,-17-1 16,53-105 0,-18-18-1,18-106-15,-53 124 16,-18 123-16,18-71 16,-35 89-1,35-53-15,-18 53 16,36-18-16,-18 17 15,35-17-15,-35 36 16,35-18 0,-18 17-16,-52 18 0,35-18 15,-18 18 1,-17 0-16,0 18 16,-1-18-1,-17-18 1,-17 1-1</inkml:trace>
  <inkml:trace contextRef="#ctx0" brushRef="#br0" timeOffset="17669">29175 4498 0,'0'0'0,"17"-18"15,19 18 1,17 0-16,52 0 15,-52 18-15,0 0 16,0 17-16,0 53 16,-18 0-1,-52-52-15,-19 52 16,1-53-16,-35 18 16,34-18-16,1-17 0,-36 35 15,54-53-15</inkml:trace>
  <inkml:trace contextRef="#ctx0" brushRef="#br0" timeOffset="18919.76">30321 4339 0,'-35'-17'0,"17"17"16,-35 0-1,36 17-15,-18-17 0,-1 35 16,-17 36-16,36-18 16,-19 53-16,36-53 15,36 53-15,-1-54 16,71 19-16,35-53 15,-71-18-15,89-36 16,-106 1 0,35-35-16,-52 17 15,-36-53-15,-36 53 16,-34-53-16,-1 53 16,-35 0-16,53 36 15,-52 34 1</inkml:trace>
  <inkml:trace contextRef="#ctx0" brushRef="#br0" timeOffset="20789.88">29792 5398 0,'0'0'0,"18"-18"16,-18 0-16,0 1 16,-18-1-1,-17 18-15,0 0 16,-1 35 0,19-35-16,-1 53 15,18-35-15,0-1 0,0 19 16,35 34-16,1-34 15,-1-1-15,18 18 16,-36-36-16,-17 1 0,18 0 16,-18-1-1,-35-17-15,17 0 16,-35 0-16,36 0 16,17-35-16,0 17 15,17 1 1</inkml:trace>
  <inkml:trace contextRef="#ctx0" brushRef="#br0" timeOffset="21033.94">30110 5556 0,'0'0'16,"-53"18"-16,17 0 0,19 17 16,-1-18-16,18 19 15,18-19-15,35 1 16,0-18-16,35-18 15,-53 1-15,18-1 0,-35 0 16,17-34 0,-35 34-16,0-17 0,-18 17 15,1 0-15,-19 1 0,19 17 16,-1-18-16,-17 18 16,17 0-16</inkml:trace>
  <inkml:trace contextRef="#ctx0" brushRef="#br0" timeOffset="21260.27">30551 5098 0,'0'0'16,"-53"-71"-16,35 53 0,-35 18 15,35 36-15,18 17 16,0 17-16,18 1 0,0-1 15,17 1-15,36 70 16,-36-88-16,-18 0 16,36 35-16,-53-70 15,0-1-15,-17-17 16,-36-17-16</inkml:trace>
  <inkml:trace contextRef="#ctx0" brushRef="#br0" timeOffset="21352.52">30392 5592 0,'0'0'16,"-18"-36"-16,18 19 0,18-1 15,52 0 1,-17 18-16,35-17 16,-35-1-16</inkml:trace>
  <inkml:trace contextRef="#ctx0" brushRef="#br0" timeOffset="21550.7">30850 5398 0,'53'-18'15,"-17"18"-15,34 0 16,1-18-16,-36 1 16,-17 17-16,-1 0 15,1-18-15,-36 0 16</inkml:trace>
  <inkml:trace contextRef="#ctx0" brushRef="#br0" timeOffset="21717.69">31027 5080 0,'0'0'0,"0"35"0,0 18 15,17 18-15,-17 70 0,18-71 16,-18 1-16,18-18 0,-1 0 15,-17-18-15,36 18 16,-19-35-16</inkml:trace>
  <inkml:trace contextRef="#ctx0" brushRef="#br0" timeOffset="22122.25">31274 5539 0,'17'70'16,"-17"-52"-16,0 17 0,18-17 15,0-18 1,-18-18-16,17-17 16,-17 17-16,0-17 0,18-36 15,0 54-15,-1-19 16,-17 54-1,0 35 1,0-18-16,0 18 16,0-18-16,18-17 15,0-18 1,-1-18-16,18-17 16,-17 0-16,0 0 15,-1 17 1,19 0-16,-19 18 15,1 0-15,-18 18 16,18 0-16,-18-1 16,17 19-16,1-19 15,-1 1 1</inkml:trace>
  <inkml:trace contextRef="#ctx0" brushRef="#br0" timeOffset="22561.52">31821 5468 0,'0'0'0,"-36"53"0,36-35 15,-17 35-15,34-36 16,19 18-16,-19-17 16,36 17-16,-35-35 15,35-17 1,-36 17-16,1-18 0,-18 0 15,18 1-15,-18-36 16,-18 35-16,0-17 16,18 17-16,-17 18 15,17-17-15,17 34 32,19-17-32,17 18 15,-18-18-15,-18 18 0,36-1 16,-35-17-1,0 0-15,-1 0 16,1 18 31,35 0-47,-36-1 16,36 1-1,-35-1-15,17 1 16,1-18-16,-19 0 15,1-18-15</inkml:trace>
  <inkml:trace contextRef="#ctx0" brushRef="#br0" timeOffset="22678.84">32491 5503 0,'0'0'16,"-71"53"-16,36-17 0,-18 16 15,35-16-15,1-1 16,-1-17-16</inkml:trace>
  <inkml:trace contextRef="#ctx0" brushRef="#br0" timeOffset="37810.7">12083 13335 0,'17'0'47,"1"0"-16,35 0-15,-18 0-16,0 0 0,89 0 15,-54 0-15,-17 0 16,18 0-16,35-18 16,-71 18-16,0 0 15,1 0-15,-19 0 0,1 0 0,-36 0 31</inkml:trace>
  <inkml:trace contextRef="#ctx0" brushRef="#br0" timeOffset="38153.49">12312 13123 0,'-18'0'0,"-17"18"16,17 0-16,-52 35 16,35-36-16,-1 1 15,-17-1-15,18 19 0,-18-1 16,36-17-1,17-1-15,-18 1 0,18 17 16,35 18-16,0-35 16,1 17-16,17-17 0,52-1 15,-52-17-15,0 18 16,36-18 0,-72 0-16,1 18 15</inkml:trace>
  <inkml:trace contextRef="#ctx0" brushRef="#br0" timeOffset="38678.57">8978 14587 0,'0'0'0,"35"0"16,-17-17-16,35 17 16,18-18-16,-18 18 15,-1 0-15,-16 0 16,17 0-16,-18-18 0,35 18 16,-34 0-16,-1-17 15,-35-1 1</inkml:trace>
  <inkml:trace contextRef="#ctx0" brushRef="#br0" timeOffset="38906.31">9084 14429 0,'0'0'0,"-53"53"0,35-18 15,-17 0-15,0 0 16,17 1-16,1-1 16,17-17-16,17-18 15,36 17-15,18 1 16,-36-18-16,53 17 16,-52 1-16,-1-18 15</inkml:trace>
  <inkml:trace contextRef="#ctx0" brushRef="#br0" timeOffset="39474.1">12047 15804 0,'18'0'16,"35"-17"0,-18 17-16,18-18 0,0 18 15,-18-17-15,18 17 16,0-18-16,-18 18 0,36 0 15,-36 0-15,-17 0 16,0 18-16</inkml:trace>
  <inkml:trace contextRef="#ctx0" brushRef="#br0" timeOffset="39755.48">12259 15628 0,'-71'35'15,"36"-17"-15,0 0 0,-36-1 16,36 1-16,17 0 15,1-1-15,17 1 0,0 35 16,35-36-16,-17-17 16,35 18-16,-18-18 0,71 18 15,-53-18-15,0 0 16</inkml:trace>
  <inkml:trace contextRef="#ctx0" brushRef="#br0" timeOffset="47803.97">12241 16510 0,'0'-18'94,"-17"18"-94,-1 0 15,0 0 1,1 0-16,-1-17 0,1 17 16,-19 0-16,-34 0 15,34 0-15,-16 0 0,-1 0 16,-53 0-16,-18 17 15,54-17-15,17 0 16,-71 18 0,54-18-16,-1 0 0,-87 0 15,87 0-15,-17 0 16,17 0-16,1 0 0,-19 0 16,-87-18-16,88 1 15,-106 17 1,106-18-16,-18 18 0,-88 0 15,-18 0 1,106 0-16,0 0 0,-88 0 16,-17 18-1,105-18-15,0 0 0,-106 17 16,124-17 0,0 0-16,-18 0 0,-53-17 15,71 17-15,18 0 16,-18-18-16,-54 0 15,72 18-15,-54-17 16,71 17-16,1 0 16,16 0-16,1 0 0,-36 0 15,36 0-15,0 0 16,17 0-16,1 0 47,17 17-32,-18 1-15,0 17 16,1-17 0,-1 0-16,0-1 15,18 1 1,0 0 0,0-1-1,18 1 1,-18-1-1,0 19-15,0-1 16,0 0-16,0 18 0,-18 53 16,18-53-16,0 0 15,-17 35 1,-1-35-16,18-18 0,0 1 0,0-1 16,0 53-1,0-70-15,0 35 16,18-36-16,-18 1 0,17-18 15,1 18 1,0-18-16,-1 0 0,-17 17 16,18-17-16,0 0 0,35 18 15,-18-18-15,-18 0 16,36 17-16,36-17 16,-37 0-16,19 0 0,-18 0 15,17 0-15,89 0 16,-88 0-16,17 18 0,0-18 15,0 0-15,106 35 16,-105-35-16,16 18 16,-16 0-16,122-18 15,-123 17-15,18-17 16,0 18-16,88 17 0,-88-35 16,0 18-16,106-18 15,-107 0-15,1 0 16,106 0-16,-106 0 15,88 0-15,-88 0 16,-1 0-16,-16 0 16,16 0-16,-16 0 0,69 0 15,-69 0-15,34-35 16,-70 35-16,-18-18 16,36 0-16,-36 18 15,-17 0-15,17 0 16,0-17-16,18 17 15,-18 0-15,-17 0 16,17 0-16,18-18 16,-35 0-16,17 18 0,0 0 15,-17-17 1,0 17-16,-1 0 16,-17-18-16,0 0 15,0 1 1,0-1-16,0 1 15,0-1-15,0 0 16,0-35-16,0 18 16,0 0-16,0-1 15,0 1-15,0-35 0,0-71 16,0 52-16,-35-105 16,35 124-16,-18-1 15,1 1-15,-1 17 16</inkml:trace>
  <inkml:trace contextRef="#ctx0" brushRef="#br0" timeOffset="56185.9">30692 5962 0,'0'-18'16,"0"36"30,-18 17-46,18-17 16,-18 17-16,18 0 0,0 1 16,0 34-16,0-34 15,18-1-15,0 18 16,-1-36-16,54 36 16,-36-53-16,36 18 15,-36-18-15,-17 0 0,-1-18 16,19 1-1</inkml:trace>
  <inkml:trace contextRef="#ctx0" brushRef="#br0" timeOffset="56441.98">31133 5997 0,'-18'0'16,"36"0"-16,-36 18 0,18 0 16,-18 17-1,18-18-15,18 1 0,0 0 16,17 17-16,0-35 16,-17 18-16,52-1 15,-17 1-15,-35-18 0,17 0 16,-17 0-1,0 0-15</inkml:trace>
  <inkml:trace contextRef="#ctx0" brushRef="#br0" timeOffset="56603.73">31327 6085 0,'0'0'0,"0"36"0,0 52 15,0-53-15,17 18 16,-17-35-16,18-1 16,-18 1-16,18 0 0</inkml:trace>
  <inkml:trace contextRef="#ctx0" brushRef="#br0" timeOffset="56819.58">31521 5944 0,'0'0'0,"53"36"15,-18-19-15,-17 19 0,34 52 16,-34-35 0,0 0-16,-1 52 15,-17-69-15,-17 69 16,-19-69-16,1 34 15,0-52-15</inkml:trace>
  <inkml:trace contextRef="#ctx0" brushRef="#br1" timeOffset="71409.09">3387 7091 0,'0'-18'32,"0"36"46,0-1-63,0 1-15,0 17 16,0-17-16,17 17 16,-17-17-16,0 53 15,0-36-15,0 53 16,0-35-16,-17-18 15,17 18-15,0 53 16,0-36-16,0 36 16,0-35-16,0 35 15,0-36-15,0-17 16,-18 0-16,18 0 0,-18 53 16,18-53-16,-17 35 15,17-35-15,-18 35 16,18-35-16,0 35 15,-18-35-15,18 18 16,0-36-16,0 18 16,18 17-1,-18-34-15,0-1 16,0 0-16,0 1 0,0 16 0,18 1 16,-18-17-16,0-1 15,0-17-15,0-1 16,17 1-16,-17-1 15,18-17-15,-18 18 32,0 0-1,18-18-15,-1 0-1,1 0 1,0 0-1,-1 0-15,1 0 16,0 0-16,17 0 16,-18 0-16,1 0 15,0 0-15,35 0 16,-36 0-16,54 0 16,-54 0-16,19 0 0,-1 0 15,36 0 1,-54-18-16,36 18 15,-18 0-15,18 0 16,-17 0-16,-19 0 16,19 0-16,-1-18 0,35 18 15,-52 0-15,53 0 16,-36 0-16,53 0 16,-53 0-16,71-17 15,-71 17-15,71 0 16,-53 0-16,53 0 15,-35 0-15,34 0 16,-52 0 0,53 17-16,-53-17 15,53 18-15,-53 0 16,53-18-16,-36 17 16,36-17-16,-53 0 15,0-17-15,0 17 16,35-18-16,-70 18 15,17 0-15,-17 0 16,-1 0-16,-17 18 0,18 17 31,-1-17-31,1-18 16,-18 17-16,0-34 16</inkml:trace>
  <inkml:trace contextRef="#ctx0" brushRef="#br1" timeOffset="72989.6">3404 7144 0,'0'0'16,"-17"0"-16,34 0 15,19 0 1,-1 0-16,53 0 15,-35 0 1,18 0-16,70-18 16,-53 18-16,-18 0 0,19 0 15,-1 0-15,0 0 0,0 18 16,106-18 0,-106 17-16,106-17 15,-105 0-15,16-17 0,-16 17 16,-1 0-16,71 0 15,-71 0-15,35 0 16,-70 0-16,53 0 16,-53 0-16,35 0 15,-53 0-15,18 0 16,-35 0-16,17 0 16,-17 0-16,0 0 15,-1 0-15,18 0 16,1 0-16,-19 0 0,1 0 15,17 0-15,-17 0 0,17 17 16,-17-17 0,-1 0-1,-17 18 1,18-18 62,0 0-62,-18 18 77,0-1-77,0 1 0,0 35-16,0-35 15,0 34-15,-18 37 16,18-54-16,0 18 16,0 0-16,-18 0 0,18 17 15,0-17-15,-17 71 16,17-54-16,0 36 15,0-35-15,0 34 16,0-34-16,0 35 16,17-36-16,-17-17 0,18 71 15,-18-71 1,18 52-16,-18-34 16,17 35-16,-17-53 15,0 0-15,0-18 0,0 53 16,0-53-16,18 18 15,-18-17-15,0-19 16,0 1-16,-18 0 16,18-1-16,0 18 15,-17-17-15,17 0 16,17-18 31,-17 17-32,18-17 1,-36 0 31,1 0-31,-1 0-16,0 18 15,1-18-15,-36 18 16,35-18-16,1 0 0,-19 0 15,-34 0 1,17 0-16,-18 0 0,-87 17 16,87 1-16,0 0 15</inkml:trace>
  <inkml:trace contextRef="#ctx0" brushRef="#br0" timeOffset="88791.47">27093 6985 0,'0'-18'31,"18"18"-15,0-17 0,-1 17-1,1 0 1,-18-18-16,18 18 0,-1 0 16,1 0-16,17-18 15,-17 18-15,17 0 16,0 0-16,-17 18 0,0-18 15,34 18 1,-16-1-16,17 1 16,-18 0-16,-17-1 0,-1 1 15,1 0-15,0-1 0,-1 1 16,1-1-16,-18 1 0,17 0 16,19 35-16,-36-18 15,35 18 1,-35-18-16,18 36 15,-1-18-15,1 17 16,0-35-16,-1 36 16,-17-36-16,0 18 15,18-18-15,-18 1 0,0-1 16,17 36-16,-17-36 16,18 0-16,-18 36 15,0-36-15,0 18 16,18-18-16,-18 18 0,0-18 0,0 18 15,17 35 1,-17-35-16,18 36 16,0-36-16,-1-18 0,1 18 15,-18-18-15,35 71 16,-17-71-16,-1 53 16,1-35-16,0-18 15,-1 18-15,19 36 16,-19-36-16,36 35 15,-35-35-15,35 17 16,-18-17-16,0-18 16,1 1-16,-1-1 0,35 35 15,-34-52-15,34 35 16,-34-18-16,52 1 16,-53-19-16,36 19 15,-36-19-15,18 1 16,-18-1-16,-17-17 15,-1 18-15,19-18 16,-19 0 0,-17-18-16,0 1 15,0-1 1,0 1-16,-17-1 16,-1 18-1,0-18 1</inkml:trace>
  <inkml:trace contextRef="#ctx0" brushRef="#br0" timeOffset="89179.22">28875 9507 0,'18'0'15,"-1"0"1,1 18 0,17 0-16,18 17 15,-18 0-15,36 18 16,-36-35-16,18 35 15,-18-18-15,-17-17 0,-18 35 16,0-18 0,-18-18-16,1 19 0,-19 17 15,19-36-15,-36 36 16,35-35-16,-17 17 16,17-17-16,-17-1 15,17 1-15,-17 17 16</inkml:trace>
  <inkml:trace contextRef="#ctx0" brushRef="#br0" timeOffset="97249.67">29580 9137 0,'0'0'16,"0"-18"-16,0 1 0,-17 17 16,17-18-1,0 36 16,17 35-15,1 0-16,17 88 16,-35-71-16,36 107 15,-36-107-15,0 1 16,17 35 0,-17-54-16,0-16 0,0-54 31,0-52-16,0 34-15,18-17 16,0 18-16,-1 0 0,36-18 16,-35 53-16,17 17 15,18 19 1,-35-1-16,17 36 16,-18-36-16,-17 35 15,0-34-15,-17-19 16,-1 1-16,-52 17 0,17-35 15,-18 0-15,18 0 16,0 0 0,36-17-16,34-1 15,36 18 1</inkml:trace>
  <inkml:trace contextRef="#ctx0" brushRef="#br0" timeOffset="97767.27">30215 9913 0,'0'0'16,"18"0"15,0 18-15,-1-1-16,19 19 15,-1-19-15,18 19 16,-18-19-16,-17 1 0,17-1 16,-17 1-1,-18 0-15,0-36 16,-18 18 0</inkml:trace>
  <inkml:trace contextRef="#ctx0" brushRef="#br0" timeOffset="97917.27">30445 9931 0,'0'0'15,"-36"35"-15,19-17 0,-18 17 16,-1 0 0,36-17-16,-17-1 15,17 1-15</inkml:trace>
  <inkml:trace contextRef="#ctx0" brushRef="#br0" timeOffset="98127.99">30798 10037 0,'-36'52'16,"72"-104"-16,-89 140 0,35-53 0,-17 18 16,35-35-16,-18-1 15,18 1-15,-18-18 16</inkml:trace>
  <inkml:trace contextRef="#ctx0" brushRef="#br0" timeOffset="98606.95">31062 9278 0,'18'88'16,"-36"-176"-16,36 229 0,-18-88 0,0 71 15,0-72 1,0 1-16,0 0 0,-18 18 15,18-36-15,0-17 16,-18-18-16,36 0 16,17-18-1,1 18-15,-19 0 16,19 0-16,-1 35 16,-18 1-16,1-19 15,-18 19-15,0-19 0,0 1 16,-18 0-16,1-1 0,-36 1 15,18-18-15,17 0 16,-17 0-16,35-18 16,0 1-16</inkml:trace>
  <inkml:trace contextRef="#ctx0" brushRef="#br0" timeOffset="99007.39">31397 9948 0,'0'36'16,"0"-72"-16,0 107 0,0-36 16,18 0-16,0-17 15,-1 0-15,18-18 16,-17-18-16,0 18 15,-1-18-15,1-17 16,0 18-16,-18-1 16,17 18-16,-17 18 15,0 34 1,0 1-16,0 18 16,0-36-16,0 53 15,0-52 1,0-19-16,0 19 0,-35-19 15,17-17-15,1 0 16,-36-17-16,18-1 16,17 0-16,0 1 0,1-1 15,-1 18-15,18-35 16</inkml:trace>
  <inkml:trace contextRef="#ctx0" brushRef="#br0" timeOffset="99202.36">32032 10160 0,'0'0'15,"-35"53"-15,0-35 0,-18 52 16,17-35-16,19-17 0,-36 35 15,18-53-15</inkml:trace>
  <inkml:trace contextRef="#ctx0" brushRef="#br0" timeOffset="100019.09">32226 9243 0,'0'0'0,"0"35"16,18 89-1,-18-54-15,18 1 16,-18 17-16,0 0 0,17 0 15,-17-17-15,0-18 0,0 0 16,18 17-16,-18-87 31,17-54-15,-17 18-16,18 18 0,17-36 16,-17 54-16,35 17 15,-35 35-15,17-17 16,-18 17-16,1 0 15,0 53-15,-18-52 16,-18-19-16,-17 36 16,17-53-16,-17 18 0,17-18 15,-17 0-15,0 0 16,17-18-16,18 0 16</inkml:trace>
  <inkml:trace contextRef="#ctx0" brushRef="#br0" timeOffset="100383.11">32738 10178 0,'0'0'0,"0"17"16,0 1-16,0 0 16,0-36-1,17-17 1,1 17-16,17-35 16,-17 35-1,0 1-15,-1 17 16,-17 35-1,0-17-15,18 35 16,-18-36 0,0 1-16,0 0 0,0 17 15,18-18-15,-18 1 16</inkml:trace>
  <inkml:trace contextRef="#ctx0" brushRef="#br0" timeOffset="100583.01">33091 10319 0,'0'0'15,"-18"53"-15,0-36 0,18 1 0,0 35 16,-17-53-16,17 35 15,-18-35 1</inkml:trace>
  <inkml:trace contextRef="#ctx0" brushRef="#br0" timeOffset="100930.71">32738 9931 0,'0'0'16,"17"0"0,-17 17 15,0 19-31,0-1 16,0 18-16,18-18 15,-18 18 1,18-35-16,-18-1 15</inkml:trace>
  <inkml:trace contextRef="#ctx0" brushRef="#br0" timeOffset="101403.63">33214 9313 0,'0'0'16,"0"53"-16,0-17 0,0 16 0,18 19 15,-18 0-15,0 105 16,0-88-16,0 0 15,-18 71-15,18-71 16,18-52-16,-18-1 16,17-53-1,-17-35 1,18 18-16,17-18 16,-17 18-16,0 17 15,34 1-15,-16 17 16,17 17-16,-53 1 15,17-1-15,-17 1 16,0 35-16,-17-35 16,-36 17-16,35-35 15,-35 0-15,18 0 16,0 0-16,17 0 16,0 0-16</inkml:trace>
  <inkml:trace contextRef="#ctx0" brushRef="#br0" timeOffset="101832.74">33549 10195 0,'0'36'15,"0"-72"-15,-17 89 0,17-18 0,-18 1 0,18 17 16,0-18 0,0 0-16,18-17 15,-18 0-15,17-18 16,1 0-16,-1 0 0,1-36 16,0 19-16,-1-19 15,-17 19-15,0-1 16,0 36-1,0 17 1,0 0-16,0 1 16,18-1-16,17-18 15,-17 1 1,0-18-16,-1-18 0,18-17 16,-17 18-16,0-19 15,-18-34-15,0 34 16,-18 1-1,0-18-15,1 53 16,-1 0-16</inkml:trace>
  <inkml:trace contextRef="#ctx0" brushRef="#br0" timeOffset="103060.7">31133 9931 0,'0'-18'0,"0"0"31,0 36 32,0 35-48,0-18-15,-18-17 0,18 17 0,-18 36 16,18-54-16</inkml:trace>
  <inkml:trace contextRef="#ctx0" brushRef="#br0" timeOffset="105190.69">29245 10672 0,'18'123'15,"0"-35"-15,-1 106 16,1-106 0,17 106-16,-35-105 15,35 16-15,-35-69 16,18-19 0,-18-87-1,0 35-15,0-89 16,18 71-16,35-17 15,-18 34-15,35 36 16,-17 18-16,-17 17 0,-1 53 16,-17-35-16,-18 36 15,-18-37 1,-35 1-16,-18-17 16,36-36-16,0 0 15,-36-18 1,36-17-1,53 17-15</inkml:trace>
  <inkml:trace contextRef="#ctx0" brushRef="#br0" timeOffset="105452.31">29880 11430 0,'-35'35'16,"35"1"-16,0-1 15,18 18-15,17-18 16,53 0-16,-53-35 16,18 0-16,0-17 15,-17-1-15,-1 0 0,0-52 16,-35 52-16,-35-52 16,0 34-16,-1 19 15,-52-1 1,53 18-16,17 0 0,-17 35 15,35-17-15,0 0 16</inkml:trace>
  <inkml:trace contextRef="#ctx0" brushRef="#br0" timeOffset="105935.73">30321 11412 0,'0'18'15,"0"35"-15,0-18 16,36 18-16,-19-35 16,18 17-1,-17-35-15,0 0 0,17 0 16,-17 0-16,-1-18 0,1-35 16,-18 36-16,0-54 15,0 54-15,0-1 16,0 0-1,18 18-15,-18 36 16,17-19-16,-17 19 16,18-1-16,35 18 15,-36-18-15,36-17 16,-35-1-16,0-17 0,-1 0 16,-17-35-1,0 17-15,0-35 16,0 18-16,0 0 15,0 17-15,18 1 16,0 17-16,-1 0 16,1 0-16,17 35 15,-17-17-15,-1-1 16,1 18-16,-18-17 16,18-18-16,-18 35 15,0-17-15,0 0 16</inkml:trace>
  <inkml:trace contextRef="#ctx0" brushRef="#br0" timeOffset="106403.68">31150 11501 0,'0'0'0,"-35"-18"15,17 18-15,1 0 16,-1 18-16,0 34 16,18-16-16,18 17 15,0-18-15,-1-17 16,36 17-16,-17-35 0,34-18 15,-35-17 1,18-18-16,-35 18 16,0-18-16,-1 18 0,-17-54 15,-17 36-15,17 1 16,-53-54 0,35 53-16,-35-18 15,18 54-15,17 17 0,-17 88 16,35 0-1,18 18 1,-1-53-16,36 53 16,-35-71-16,17 18 15,-17-18-15,17-17 0,18 35 16,-35-53-16,-1 17 16,1-17-16</inkml:trace>
  <inkml:trace contextRef="#ctx0" brushRef="#br0" timeOffset="106791.73">31644 11501 0,'0'17'0,"0"1"16,18 35-16,-18-18 15,35 18 1,-35-35-16,18-1 16,-18 1-16,17 0 0,1-18 15,0-18-15</inkml:trace>
  <inkml:trace contextRef="#ctx0" brushRef="#br0" timeOffset="106925.47">31768 11359 0,'0'18'15,"17"35"-15,1-18 16</inkml:trace>
  <inkml:trace contextRef="#ctx0" brushRef="#br0" timeOffset="107543.49">31856 11695 0,'0'0'0,"17"-36"15,1 19-15,0-1 16,17-17-1,-17 17-15,-18 36 16,0 17 0,0-17-16,17 17 15,1-17-15,17 17 16,-17-35-16,17 0 16,-17 0-16,17-35 15,-17 17 1,-1 0-16,-17 1 15,0-1 1,-35 18-16,17 35 16,18-17-1,0 17 1,18-17-16,0-18 16,-1 0-16,1 18 0,0-18 15,-1-18-15,1 18 16,0-18-16,-18 36 31,0 35-15,0-18-16,17 53 15,-17-35-15,0-18 0,18 18 16,-1 36-16,1-54 16,-18 35-1,-18-52-15,1 0 0,-1-18 16,-35 0-16,36-18 15,-36-35-15,53 0 16,35-35-16,0 35 16,71-53-1,-53 53-15,0 18 0,0 17 16,0 1-16,70-18 16,-70 35-16,-18 0 15,-70 0-15</inkml:trace>
  <inkml:trace contextRef="#ctx0" brushRef="#br0" timeOffset="108104.62">29633 12100 0,'18'159'16,"-36"-318"-16,54 406 0,-36-53 16,0-106-1,0-17-15,17 17 16,-17-53-16,0-52 15,18-54 1,17 18-16,-17 0 16,52-17-1,-34 52-15,17 18 0,35 0 16,-35 36-16,-36-1 16,19 0-16,-36 0 15,0 18-15,0-17 0,-18 34 16,-17-52-16,-18 17 15,17-35-15,-16 0 16,34 0-16,-17-53 16,35 35-16</inkml:trace>
  <inkml:trace contextRef="#ctx0" brushRef="#br0" timeOffset="108359.93">30286 12629 0,'0'53'16,"0"-106"-16,0 142 0,-18-36 16,36 17-16,0-35 15,17 1-15,35-1 16,-34-35-16,52 0 16,-53-18-16,0 1 0,-17-36 15,-18 17-15,-35-34 16,0 52-16,-36-17 15,36 35 1,-18 0-16,35 18 16,36-18-1</inkml:trace>
  <inkml:trace contextRef="#ctx0" brushRef="#br0" timeOffset="108527.66">30727 12700 0,'0'0'16,"53"35"-16,-18-17 16,0 17-16,1 0 0,70 36 15,-54-36-15,-16-17 16,52 35 0,-53-53-16,18 18 0</inkml:trace>
  <inkml:trace contextRef="#ctx0" brushRef="#br0" timeOffset="108672.31">31186 12718 0,'-71'105'16,"142"-210"-16,-195 281 0,36-52 16,53-54-1,-18 36-15,17-53 16</inkml:trace>
  <inkml:trace contextRef="#ctx0" brushRef="#br0" timeOffset="116197">706 2787 0,'0'-18'16,"-18"18"-1,0 0 1,-17 36-16,17-19 16,1 71-1,-1 1-15,18-36 16,18-1-16,-1 54 16,1-70-16,17 34 15,1-35-15,-1 1 16,-18-19-16,19 1 15,-19-18-15</inkml:trace>
  <inkml:trace contextRef="#ctx0" brushRef="#br0" timeOffset="116964.53">1005 2910 0,'-17'0'16,"-1"0"0,18 18-16,-17-18 15,-1 18-15,0 17 0,18 36 16,-17-36-16,17 0 15,0 0-15,17 1 0,1-1 16,35-17 0,-18-18-16,36-18 15,-18 0-15,-1-35 16,-16 0-16,-36 18 16,17 0-16,-52-18 15,17 35-15,-34 1 16,16 17-16,-17-18 15,36 36-15,-1-18 16,18 17-16</inkml:trace>
  <inkml:trace contextRef="#ctx0" brushRef="#br0" timeOffset="117365.16">1446 3069 0,'-17'0'15,"17"18"1,-18 17-1,0-17-15,1 35 16,-1-36 0,18 1-16,-35 17 15,35-17-15</inkml:trace>
  <inkml:trace contextRef="#ctx0" brushRef="#br0" timeOffset="117797.87">1693 2928 0,'0'0'0,"-17"0"15,-1 18 1,18-1-16,-18 36 16,18-35-16,18 17 15,-18-17-15,18-1 0,-1 1 16,36 0-16,-35-1 15,17-34-15,18-19 16,-35 19-16,-1-18 0,1 17 16,-18-35-1,-18 18-15,1 17 16,-19 0-16,19 18 0,-36 0 16,18 0-16,17 0 15,18 18-15,-18 0 0</inkml:trace>
  <inkml:trace contextRef="#ctx0" brushRef="#br0" timeOffset="118077.31">1958 2646 0,'0'0'0,"18"0"16,-1 0 0,18 17-16,-17 1 0,53 35 15,-36 0-15,36 18 16,-54-19-16,18 1 16,-35 0-16,18 0 0,-36 53 15,1-53-15,-1-18 16,1 0-16,-1 1 0,-17-1 15,17-17-15,-17 17 16</inkml:trace>
  <inkml:trace contextRef="#ctx0" brushRef="#br0" timeOffset="121361.25">8696 10513 0,'-18'0'16,"1"0"-1,-1 35-15,-17 18 16,35 18-16,-18-19 16,1 19-16,17 52 15,0-52-15,17 35 16,18-53-16,18 35 15,-17-70-15,-1-1 16,0 1-16,18 17 16,-35-35-16,-1 18 15</inkml:trace>
  <inkml:trace contextRef="#ctx0" brushRef="#br0" timeOffset="122003.64">9031 10672 0,'18'0'0,"-36"0"0,18 17 16,0 18-1,0 1-15,18 52 16,-1-53-1,1 36-15,0-36 0,17 18 16,-35-18 0,35 1-16,-17-36 15</inkml:trace>
  <inkml:trace contextRef="#ctx0" brushRef="#br0" timeOffset="122391.8">9490 11042 0,'0'0'15,"17"0"-15,-17 18 16,0-1-16,-17 36 16,-1-18-16,-17 18 15,17-35-15,-17 17 16,35-17-16,-18 0 16</inkml:trace>
  <inkml:trace contextRef="#ctx0" brushRef="#br0" timeOffset="122736.23">9754 10760 0,'0'17'47,"18"36"-31,-18-17-16,18 52 15,-18-35-15,17-18 16,-17 0-16,0 1 0,18-1 15,-18 0-15,18-17 16,-18-1-16,17-17 0,-17 18 16,0-36-16</inkml:trace>
  <inkml:trace contextRef="#ctx0" brushRef="#br0" timeOffset="123046.31">9984 10407 0,'17'0'15,"1"0"-15,17 35 16,-17 1-1,17 52-15,-17-35 16,-1 17-16,1 36 16,0-35-16,-1-19 15,-17 1-15,18 53 0,-18-70 16,-35 69 0,17-69-16,-53 52 15,36-53-15,-53 18 16</inkml:trace>
  <inkml:trace contextRef="#ctx0" brushRef="#br0" timeOffset="172904.05">4727 8273 0,'0'-18'16,"-17"0"-1,17 36 17,0 0-17,0-1-15,0 19 16,17-19-16,1-17 15,0 0-15,-1 0 16,1-35 0,-18 17-16,0 1 0,0-19 15,-18 19 1,-17-1-16,17 18 16,1 0-16,-1 18 0,-17 17 15,35-17-15,-18 17 16,36 0-1,17-17-15,-17-1 16,35 1-16,-36-18 16,36-18-1,-35 1-15,-18-1 0,0 1 16,0-36 0,-18 35-16,-17 0 15,17 1-15,1 17 16,-1 0-16,0 0 15,1 17-15,17 19 16,0-19 0,17 19-16,1-36 15,0 0-15,-1 0 16,1 0-16,-1 0 0,-17-18 16,0-17-16,0-1 15,-35 1 1,35 17-16,-17 1 15,-1 17-15,0-18 0,1 18 16,-1 18-16,0-1 16,18 36-16,0-35 15,18 17 1,0-17-16,17 0 16,-17-18-16,-1 0 15,1-18-15,-18 0 16,0 1-16,0-1 15,-18-17 1,1 17-16,-1 18 16,18 18-1,0 17 1,18-17-16,17-1 16,-18 1-16</inkml:trace>
  <inkml:trace contextRef="#ctx0" brushRef="#br0" timeOffset="173921.9">4674 8661 0,'0'-18'15,"-17"18"1,-1 18-16,0 17 16,1-17-1,-1 35-15,0-18 0,-17 88 16,-35 36 0,34-71-16,-17 18 0,-52 141 15,34-88-15,-17 0 16,0 17-16,-71 159 15,71-176-15,-36 105 16,54-158-16,-36 106 16,71-124-16,-1-17 15,1-1-15,0-17 0,-1 35 16,19-52-16,17-54 31,0-17-31,17-18 16</inkml:trace>
  <inkml:trace contextRef="#ctx0" brushRef="#br0" timeOffset="174439.6">4339 8767 0,'-17'0'0,"-1"0"16,36 0 0,-1 0-1,18-18-15,18 0 16,36-17-1,16 0 1,-69 17-16,17 0 0,-18 1 0,18-18 16,-36 35-1,-17 17 1,0 18-16,0 71 16,0-53-16,0 53 15,0-71-15,18 18 16,0 35-16,-18-52 15</inkml:trace>
  <inkml:trace contextRef="#ctx0" brushRef="#br0" timeOffset="175978.43">2364 11624 0,'0'0'15,"0"18"-15,35 52 16,-17 1-16,17-18 16,-18 35-16,19 53 15,-19-70-15,1 17 16,0-71-16,-18 1 15,0 0-15,0-36 32,0-17-17,17 17-15,1 0 0,35 1 16,-36 17-16,19 17 16,-19 1-16,1 0 0,-18 35 15,0-36-15,-53 36 16,35-35-1,-17 0-15,-35-1 16,52 1-16,-17-18 16,35-18-16</inkml:trace>
  <inkml:trace contextRef="#ctx0" brushRef="#br0" timeOffset="176201.49">2805 12224 0,'17'0'16,"36"35"-16,-18-17 16,-17-1-16,53 36 15,-54-35-15,36 35 16,-18-18-1,-17-35-15,0 0 0</inkml:trace>
  <inkml:trace contextRef="#ctx0" brushRef="#br0" timeOffset="176352.18">3034 12312 0,'0'0'16,"-53"71"-16,18-36 0,-1 35 15,19-17 1,-1-35-16,36 0 16,-18-1-16</inkml:trace>
  <inkml:trace contextRef="#ctx0" brushRef="#br0" timeOffset="176584.72">3351 12312 0,'0'0'0,"0"18"16,18-1-16,-18 19 0,-18 16 15,18-16-15,0-1 16,-35 36-16,35-54 15,-18 1-15,18-1 0,-17 1 16</inkml:trace>
  <inkml:trace contextRef="#ctx0" brushRef="#br0" timeOffset="178303.71">3528 11730 0,'0'18'16,"17"17"-16,-17-18 15,18 19-15,0 17 0,-1 0 0,-17 17 16,36 36 0,-19-53-16,1-18 0,0 0 15,-18-17-15,17 0 0,-17-1 16,0-34 0,0-1-1,0-17-15,18-1 16,17 1-1,0 18-15,-17 17 16,17 0-16,18 17 0,-35 18 16,-1 1-16,-17-19 15,0 19-15,-35-1 16,18-17-16,-36 17 16,35-17-16,-35-18 15,35 0 1</inkml:trace>
  <inkml:trace contextRef="#ctx0" brushRef="#br0" timeOffset="178749.45">4022 12171 0,'0'17'0,"-18"1"15,18 17-15,0 18 16,18-17-16,-1-1 16,19-17-16,-1 17 15,-17-35-15,-1 0 16,18-35-1,-35 17-15,0 0 16,0-17-16,0 17 16,0 54 15,36 34-31,-19-35 16,19 18-16,-1 0 15,0 35-15,-35-35 16,0 18-16,-17-36 15,-19 18-15,1-35 16,0-1-16,-1-17 0,-52 18 16,53-18-1,0 0-15,-18 0 0,35-18 16</inkml:trace>
  <inkml:trace contextRef="#ctx0" brushRef="#br0" timeOffset="181228.8">6809 7232 0,'-18'0'16,"18"-18"-1,0 36 48,0 0-47,0-1-16,18 19 15,-18-1-15,0-18 16,17 19-16,-17-1 0,0 53 15,0-17-15,0 52 16,0-52-16,0 70 16,0-71-16,0 54 15,0-54-15,18 54 16,-18-54-16,18 54 16,-18-53-16,17 52 15,-17-52 1,0-19-16,0 72 15,0-71-15,0 35 16,0-35-16,0-18 0,0 53 16,0-52-16,18-1 15,-18 0-15,0 1 16,0-1-16,17 0 16,-17-17-16,18 17 15,-36-53 32,1 1-47,-18 17 16,17 0-16</inkml:trace>
  <inkml:trace contextRef="#ctx0" brushRef="#br0" timeOffset="181562.6">6650 9313 0,'35'0'16,"0"0"-1,-17 53 1,17 18-1,-35-36-15,36 18 16,-19-18-16,1-17 0,52 17 16,-52-35-1,0-17-15,17-19 16,-17 19-16,-1-19 0,1 1 16,35-53-1,-53 53-15,17-1 0,-17 19 16,0-19-16,0 19 15</inkml:trace>
  <inkml:trace contextRef="#ctx0" brushRef="#br0" timeOffset="182129.49">6579 7602 0,'-17'36'16,"34"-72"-16,-34 54 31,70-71-15,-36 0-16,19 18 15,16-53-15,-16 17 16,-36 36-16,17 0 16,1-1-1,-18 19-15,18 17 16,-1 35-1,1 0-15,0-17 16,34 35-16,-34-36 16,17 36-16,-17-35 15,0 0 1,-1-1-16</inkml:trace>
  <inkml:trace contextRef="#ctx0" brushRef="#br0" timeOffset="182997.34">7338 7849 0,'0'18'15,"0"53"1,17-19-16,1 19 0,0 0 16,-1-1-16,1 89 15,0-89-15,-18-17 0,0 36 16,0-72-16,0 1 15,0-36 1,17-17 0,1 0-16,35-1 15,-18 36-15,0 0 16,-17 0-16,17 18 16,1 17-16,-19 1 0,1 16 15,-18-16-15,-35 17 16,17-36-16,-53 19 15,36-19-15,-35-17 16,52 0-16,-17 0 16,35-17-16,17-19 15,19 36 1</inkml:trace>
  <inkml:trace contextRef="#ctx0" brushRef="#br0" timeOffset="183370.35">7867 8414 0,'0'53'16,"0"35"-16,18-35 15,-18 70-15,17-70 16,1 18-16,-18-54 16,18 19-1,-1-36-15,-17-18 0,18 0 16,-1-17 0,19-35-16,-36 52 15,17 18-15,1 0 16,-18 18-16,18-1 0,-18 89 15,17-53 1,-17-18 0,18-17-16,-18-1 15</inkml:trace>
  <inkml:trace contextRef="#ctx0" brushRef="#br0" timeOffset="183931.65">7408 8555 0,'0'18'31,"0"-1"-31,0 18 16,0 1-16,0-1 0,18 36 15,0-36-15,-1 0 16,-17-17-16,18-18 0</inkml:trace>
  <inkml:trace contextRef="#ctx0" brushRef="#br0" timeOffset="184709.31">3369 6773 0,'0'0'0,"-18"0"16,36 0-1,17 0 1,18 0-16,0 0 0,18-17 15,105 17 1,-88-18-16,124 18 16,-89 0-16,177 18 15,-141-18-15,17 0 16,1 17-16,-1-17 0,177-35 16,-177 17-16,89-17 15,-159 18-15,0-1 16,-71 0-16,-17 18 15,-36 0-15,-35 18 16</inkml:trace>
  <inkml:trace contextRef="#ctx0" brushRef="#br0" timeOffset="184999.91">5980 6456 0,'0'0'0,"17"0"0,54 17 15,-36 1-15,71 17 16,-36-35-16,36 36 16,-70-1-16,16 0 15,-52-17-15,0 35 16,0-36-16,-52 19 15,16-19-15,-17 19 16,18-19-16,-18 19 16,36-36-1,-1 17-15,0-17 0,1 18 16</inkml:trace>
  <inkml:trace contextRef="#ctx0" brushRef="#br0" timeOffset="185543.8">3651 6544 0,'-35'0'15,"17"0"-15,1 0 16,-36 18-16,18-1 15,-36 19-15,18-36 16,18 35-16,-1 0 16,19-17-16,17-1 15,17 1-15,72 53 16,52-36-16,-88-35 16,17 18-16,-17-1 0,0 1 15,0 17 1</inkml:trace>
  <inkml:trace contextRef="#ctx0" brushRef="#br0" timeOffset="186228.54">4216 5627 0,'0'53'0,"0"-106"0,0 159 16,17-36-16,19 89 16,-19-88-16,1-1 0,17 36 15,-17-71 1,-18 0-16,17-17 0,1 0 15,-18-36 1,0-17-16,0 17 16,18-35-16,-1 18 0,19-18 15,-1 18-15,35 17 16,-52 18-16,17 18 16,-17-1-16,-18 19 0,0 17 15,0-18-15,-35 0 16,-1-17-16,-16 17 15,16-17-15,-17-1 16,36-17 0,17-17-16</inkml:trace>
  <inkml:trace contextRef="#ctx0" brushRef="#br0" timeOffset="186606.53">4763 6156 0,'0'18'16,"0"-1"-16,0 19 15,0-1 1,0-18-16,35 36 16,0-35-1,0-18-15,1 0 16,-19-18-16,-17 1 15,18-1 1,-18 0-16,18 18 16,-18-17-16,17 17 15,1 35-15,-1-35 16,19 35-16,-19-35 16,19 18-16,-19-18 15,19 0-15,-1-18 16,-18 18-16,-17-17 0,18 17 15,-36-18-15,18 0 0,-17 1 16,-18-18-16,-1 17 16,1 0-16,17 18 0</inkml:trace>
  <inkml:trace contextRef="#ctx0" brushRef="#br0" timeOffset="-210744.55">31397 2522 0,'0'-17'16,"0"34"62,0 1-78,-17 17 15,-36 71 1,35-35-16,-17-1 16,17 1-16,-17-1 0,-18 71 15,35-52-15,-52 52 16,34-71-16,-34 71 16,35-88-16,-1 53 15,19-53-15,-1 0 16,0-35-16,18 17 15,0-17-15,-17-18 47,-1-18-47,1 0 16</inkml:trace>
  <inkml:trace contextRef="#ctx0" brushRef="#br0" timeOffset="-210423.25">30745 3493 0,'17'0'15,"-17"35"1,18 0-16,-18 0 15,0 1-15,0 17 0,0-18 0,0 18 16,0 0 0,0-18-16,0-17 0,18-1 15,-18 1-15,17-18 0,36 17 16,-18-17-16,54-35 16,-37 18-16,1-1 15,18-17 1,-36 17-16,-17 18 0,17-18 15</inkml:trace>
  <inkml:trace contextRef="#ctx0" brushRef="#br0" timeOffset="-205834.22">29633 10495 0,'18'0'47,"0"0"-31,-1 18-16,19-18 15,-1 0-15,35 0 16,-17 0-16,71 0 16,-36 0-1,0 17-15,0-17 0,18 0 16,18 0-16,123 18 16,-106-18-16,0 0 15,0 18-15,0-18 0,141 35 16,-123-17-16,141 17 15,-159-17-15,0-1 16,159 36-16,-159-35 16,18 17-16,0 0 0,140 18 15,-157-18-15,104 1 16,-175-19 0,-71 1-16</inkml:trace>
  <inkml:trace contextRef="#ctx0" brushRef="#br0" timeOffset="-165767.18">17198 11800 0,'0'0'0,"0"-17"0,18 34 16,-1 36 0,1 0-16,-18 18 15,17 35-15,1 123 16,-18-106-16,0-17 0,0 0 16,0 35-1,18-106-15,-18-17 0,0 0 16,0-71-1,0 0-15,35-53 16,-17 53-16,-1 18 16,19 0-16,-1 35 15,0-18-15,36 53 16,-36-17-16,18 35 16,-35-18-16,-18 0 15,0-17-15,-36 17 0,-34 18 16,17-35-16,-53 17 15,53-35-15,-18 0 16,54 0-16,-1 0 16</inkml:trace>
  <inkml:trace contextRef="#ctx0" brushRef="#br0" timeOffset="-165427.85">17833 12647 0,'0'18'15,"18"-18"-15,17 53 16,0-18-16,0 0 0,1 0 16,34 18-1,-34-17-15,16 17 16,-34-36-16</inkml:trace>
  <inkml:trace contextRef="#ctx0" brushRef="#br0" timeOffset="-165273.25">18027 12735 0,'-53'71'16,"106"-142"-16,-141 177 15,52-88-15,-16 52 16,16-52-16,19 17 0,17-17 16</inkml:trace>
  <inkml:trace contextRef="#ctx0" brushRef="#br0" timeOffset="-164104.72">18662 12241 0,'0'18'0,"18"-18"0,-1 0 16,1 0-16,35-18 15,-36 18-15,19 0 16,-19 0-16</inkml:trace>
  <inkml:trace contextRef="#ctx0" brushRef="#br0" timeOffset="-163970.73">18750 12400 0,'53'0'16,"-106"0"-16,141 0 16,-52-17-16</inkml:trace>
  <inkml:trace contextRef="#ctx0" brushRef="#br0" timeOffset="-163470.68">19385 12206 0,'0'-18'15,"0"36"1,-35 17 0,35 1-1,-18 17-15,18-18 16,18 18-16,-18-36 16,35 1-16,-17-18 0,52 0 15,-34 0 1,34-35-16,-35 17 15,-17 1-15,0-1 16,-18-17-16,0 17 0,0-17 0,-18 17 16,-17-17-16,17 17 0,-52-17 15,34 35 1,1 0-16,35 17 16,-18 19-16,18-19 15</inkml:trace>
  <inkml:trace contextRef="#ctx0" brushRef="#br0" timeOffset="-163281.25">19950 12312 0,'0'0'16,"0"18"-1,17-1-15,1-17 16</inkml:trace>
  <inkml:trace contextRef="#ctx0" brushRef="#br0" timeOffset="-162930.3">20214 12083 0,'0'0'16,"53"0"-16,-18-18 0,1 18 16,17-18-16,-36 18 15,1 0-15,-36 0 16,-17 18 0,0 0-16,-1-1 15,-17 19-15,36-19 16,17 1-16,0-1 15,0 1-15,17 17 0,1-17 0,17 17 16,18 1 0,-35-1-16,17-17 0,0-1 15,1 18-15,-36-17 16,0 0-16,-18-1 16,0 1-16,1-18 0,-54 18 15,36-18-15,0 0 16,-1 17-16,1-17 15,0 0-15</inkml:trace>
  <inkml:trace contextRef="#ctx0" brushRef="#br0" timeOffset="-160517.4">17463 13476 0,'0'18'0,"35"105"16,0-52 0,-17-1-16,-1 36 0,1-35 0,-18 17 15,0-18-15,0 1 16,0-36-16,0 18 15,-18-53-15,1 0 16,17-17-16,-18-1 16,18-17-16,35-36 15,-17 53-15,53-34 16,-36 52-16,53-18 16,-70 36-16,17-1 0,-17 36 15,-18-35-15,-36 35 16,1-36-16,-18 19 15,18-19 1,-18 1-16,35-18 16,18-18-16</inkml:trace>
  <inkml:trace contextRef="#ctx0" brushRef="#br0" timeOffset="-160178.5">17956 14199 0,'0'71'16,"0"-142"-16,18 160 0,0-37 16,-1-52-16,19 18 15,-1-18-15,-17-18 16,17 1-16,0-18 16,-17 17-16,-1 0 0,1 1 15,0 52 1,-18 35-1,17-17-15,1 53 16,-18-35-16,18-36 16,-18 18-16,0 0 15,-18-18 1,0-17-16,-17-18 0,0 0 16,-18-53-1,18 35-15,-18-52 16,35 34-16,-17-52 15,35 35-15</inkml:trace>
  <inkml:trace contextRef="#ctx0" brushRef="#br0" timeOffset="-159783.63">18856 13811 0,'35'0'15,"36"18"1,52-18-1,-52 0 1,-54 0-16</inkml:trace>
  <inkml:trace contextRef="#ctx0" brushRef="#br0" timeOffset="-159644.21">18874 14005 0,'53'18'0,"-106"-36"0,141 36 15,-35-18-15,0 0 16,-18 0-16,0-18 0,18 18 16</inkml:trace>
  <inkml:trace contextRef="#ctx0" brushRef="#br0" timeOffset="-157314.72">19632 13705 0,'0'0'16,"-35"18"-16,17 0 0,18 52 16,0-34-16,18-1 15,35 18-15,-18-36 16,53 1-1,-35-18-15,0 0 0,35-35 16,-70 17-16,0-35 16,-18 36-16,-18-54 15,-17 53-15,-54-17 16,54 17-16,-53 18 16,53 18-16,17 17 15,18-17 1,53 17-16</inkml:trace>
  <inkml:trace contextRef="#ctx0" brushRef="#br0" timeOffset="-157181.18">20073 13847 0,'-18'0'15,"36"0"1,0 0-1,17-18-15</inkml:trace>
  <inkml:trace contextRef="#ctx0" brushRef="#br0" timeOffset="-156918.74">20302 13600 0,'18'-18'16,"0"18"-16,17-18 0,35 1 15,-17-1-15,53 18 16,-53 0-16,0 0 16,-35 0-1,-1 18-15,-17 17 0,0-17 16,0 35-16,-35 52 16,35-52-16,-18 35 15,18-35-15,0 0 16,0-17-16,18-19 15,-18 1-15</inkml:trace>
  <inkml:trace contextRef="#ctx0" brushRef="#br0" timeOffset="-156791.25">20602 13811 0,'0'0'15,"36"-17"-15,-1 17 0,0 0 0,18 0 16,0 0-16,53 17 15,-53-17-15,-36 18 0,19-18 16</inkml:trace>
  <inkml:trace contextRef="#ctx0" brushRef="#br0" timeOffset="-155640.42">1129 3845 0,'0'-17'16,"0"34"15,0 1-15,0 17-16,18 53 15,-18-17-15,0 105 16,0-70-16,0 123 16,0-87-16,-18 105 15,18-124-15,0 106 16,0-105 0,0 105-16,0-105 15,-18 123-15,18-124 16,-17 106-1,17-105-15,0-18 0,0-1 0,0 1 16,0 35 0,17-70-16,-17-1 0,0-17 15,0 0-15,0 0 0,0 35 16,0 1 0,18-54-16,-18-17 0,0-1 15,0-34 16,0 34-15,0 1 0,0 17-16</inkml:trace>
  <inkml:trace contextRef="#ctx0" brushRef="#br0" timeOffset="-154466.22">1111 7373 0,'0'18'31,"0"35"-15,18-18-1,-18 18-15,0 17 0,18 54 16,-18-1 0,17-52-16,-17-36 0,0 36 15,0-54-15,18 1 16,-18 0 0,0-36-16</inkml:trace>
  <inkml:trace contextRef="#ctx0" brushRef="#br0" timeOffset="-154228">1005 7885 0,'0'35'15,"18"-17"-15,-18 17 0,18 0 0,-1 0 16,19 54-1,-1-54-15,-17-18 0,17 19 16,-18-36-16,1 0 16,0-18-16,-1-17 15,1 0-15,0-36 16,-1 53-16,1-35 16</inkml:trace>
  <inkml:trace contextRef="#ctx0" brushRef="#br0" timeOffset="-153577.77">917 3898 0,'18'-17'31,"17"-36"-31,0 17 15,-17-17-15,17 18 16,-17-18-16,0 18 0,-1 17 0,1 1 16,0 17-1,-18 53 1,17 0-16,-17-1 0,18 37 16,-1-36-16,36 17 15,-35-52 1</inkml:trace>
  <inkml:trace contextRef="#ctx0" brushRef="#br0" timeOffset="-142032.1">17674 14870 0,'0'0'15,"0"17"-15,18 19 16,-1 69-16,1-34 16,0 88-16,-1-71 15,1 106 1,0-124-16,-18 1 0,17 35 16,1-71-1,-18-53 16,0-17-31,18 0 0,-18 17 0,0-17 16,17 0-16,1-18 16,-1 53-16,1 0 15,0 0-15,17 53 16,-35-18-16,18 18 16,-1-35-16,1 34 15,-18-34 1,18 17-16,-1 1 15,1-1 1</inkml:trace>
  <inkml:trace contextRef="#ctx0" brushRef="#br0" timeOffset="-141537.44">18027 15804 0,'-18'18'16,"18"0"0,0-1-16,0 1 15,0 0 1,-17-1-16,17 1 0,-18-18 16,0 18-16,-17-18 0,-18 0 15,18 0 1,-18 17-16,35-17 15,1 0-15,34 0 16,1 0-16</inkml:trace>
  <inkml:trace contextRef="#ctx0" brushRef="#br0" timeOffset="-141019.92">18380 15469 0,'0'0'0,"0"18"0,17-18 31,-17 18-15,18-1-16,-18 1 0,0 52 15,0 19 1,0-54-16,0 0 0,0 0 15,0-17 1,0 0-16,18-36 16,-18 0-1,0 1-15,17-1 0,1 1 16,-18-1-16,35 18 16,-17 0-16,-1 18 0,1-1 15,0 18-15,-1 1 16,1-19-16,0 19 0,-1-1 15,-17-17-15,18-1 16</inkml:trace>
  <inkml:trace contextRef="#ctx0" brushRef="#br0" timeOffset="-140234.67">19050 15434 0,'18'0'47,"17"0"-47,-17 0 15,17 0-15,-18 0 0,36 0 16,-35 0-16</inkml:trace>
  <inkml:trace contextRef="#ctx0" brushRef="#br0" timeOffset="-140117.01">19156 15663 0,'0'0'15,"53"0"-15,-18 0 0,18-17 16</inkml:trace>
  <inkml:trace contextRef="#ctx0" brushRef="#br0" timeOffset="-139751.44">20020 15328 0,'0'0'16,"-35"0"-16,17 18 0,1 17 0,-19 18 16,19 0-16,17-18 15,0 1-15,0-1 0,35 18 16,0-36-16,18 1 16,-18-36-16,1 18 15,17-53-15,-18 18 16,-17-35-16,-18 34 15,-18-34-15,0 52 16,1 0-16,-1 18 16,0-17-16,-17 34 15,17-17-15</inkml:trace>
  <inkml:trace contextRef="#ctx0" brushRef="#br0" timeOffset="-139590.26">20426 15487 0,'-18'0'15,"18"-18"17,35 18-17</inkml:trace>
  <inkml:trace contextRef="#ctx0" brushRef="#br0" timeOffset="-139262.93">20690 15222 0,'18'0'0,"35"-17"0,-124 34 0,177-34 15,-18-1-15,-35 18 16,18 0-16,-53 0 15,-18 35-15,-36 1 16,19-1-16,-1 0 16,0-17-16,18 17 0,0 18 15,0-18 1,18-17-16,17 17 0,-17-17 16,0 0-16,-1-1 0,1-17 15,-1 18-15,1-18 0,-18 17 16,-18 1-1,-34-18 1,-1 0-16,-18 0 16,36 0-16,-53 0 15</inkml:trace>
  <inkml:trace contextRef="#ctx0" brushRef="#br0" timeOffset="-132828.55">17657 16475 0,'17'35'16,"-17"18"-16,0 17 15,18 1-15,-18 17 0,17 89 16,1-107-16,0 36 16,-1-53-16,-17-35 15,18 17 1,-18-53 0,0-35-1,0 18-15,35-36 16,1 54-16,16-1 15,-16 18-15,-1 35 0,-17-17 16,-1 17-16,1 18 0,-18-17 16,-35 34-1,17-52-15,0 17 0,-52 0 16,35-17-16,17-18 16,-35-18-1,71-35-15</inkml:trace>
  <inkml:trace contextRef="#ctx0" brushRef="#br0" timeOffset="-132500.72">18239 17180 0,'0'0'16,"-18"71"-16,0-54 0,18 19 15,0-19-15,0 36 16,18-35-16,35-18 15,-35 0-15,34-18 16,-34 1-16,0-19 16,-1 36-16,1-17 0,0-1 15,-18 36 1,35 17 0,-35-17-16,53 17 15,-36-17-15,54-18 16,-53 0-16,17-18 15,-35 0-15,0-35 16,0 36-16,-35-36 16,17 35-16,0-17 15,18 0 1</inkml:trace>
  <inkml:trace contextRef="#ctx0" brushRef="#br0" timeOffset="-132283.36">19015 16933 0,'0'0'16,"53"-17"-16,-18 17 0,0 0 15,0-18-15,1 18 0,-1 0 16,-17 18-16</inkml:trace>
  <inkml:trace contextRef="#ctx0" brushRef="#br0" timeOffset="-132161.72">19085 17145 0,'0'0'16,"71"0"-16,-36 0 0,71-18 15,-71 18-15,18 0 16</inkml:trace>
  <inkml:trace contextRef="#ctx0" brushRef="#br0" timeOffset="-130864.5">20055 16828 0,'0'0'16,"-52"35"-16,34 0 0,-35 36 16,35-36-16,18 0 0,18 36 15,0-54-15,17 1 16,0 0-16,18-18 16,53 0-16,-53 0 15,17-53-15,-52 17 16,-18-16-16,0 16 15,-53-34 1,18 34-16,-53 1 16,35 18-16,0-1 15,35 18-15,1 0 0,17 18 16</inkml:trace>
  <inkml:trace contextRef="#ctx0" brushRef="#br0" timeOffset="-130309.35">20726 16969 0,'0'0'0,"0"17"0,17 1 16,-17 0-16,18-18 16,0 17-16,-1 1 15</inkml:trace>
  <inkml:trace contextRef="#ctx0" brushRef="#br0" timeOffset="-129113.67">21149 16722 0,'-18'17'47,"-17"36"-32,17-17-15,1 16 0,-1-16 16,18 17-16,0-18 16,18 18-16,-1-36 15,36 1-15,-17-18 16,-1 0-16,36 0 15,-36 0-15,18-18 16,-36 18-16,1-17 16,0 17-16,-36 17 15,0-17 1</inkml:trace>
  <inkml:trace contextRef="#ctx0" brushRef="#br0" timeOffset="-128912.22">21325 16933 0,'-17'36'0,"17"52"15,0-35-15,0 35 16,17-53-16,1 36 15,-18-36-15,0 18 16</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0-22T20:35:00.431"/>
    </inkml:context>
    <inkml:brush xml:id="br0">
      <inkml:brushProperty name="width" value="0.10583" units="cm"/>
      <inkml:brushProperty name="height" value="0.10583" units="cm"/>
      <inkml:brushProperty name="color" value="#0070C0"/>
    </inkml:brush>
  </inkml:definitions>
  <inkml:trace contextRef="#ctx0" brushRef="#br0">4057 13212 0,'-35'-53'0,"-1"35"0,1 18 0,-18-18 0,-53 36 16,53 0-1,1 17-15,-37 53 16,54-17-16,-18 87 16,53-69-16,18 69 15,-1-87-15,89 52 16,-53-70-16,71 0 16,-54-35-16,1-18 15,-18 0-15,17-18 0,-17 1 16,0-1-16,-18-17 0,54-18 15</inkml:trace>
  <inkml:trace contextRef="#ctx0" brushRef="#br0" timeOffset="399.43">4463 13705 0,'-53'0'15,"106"0"-15,-124 18 0,36 0 0,0 17 16,-18 36-16,53-36 15,0 0-15,0 0 16,53 1-16,-36-19 16,54-17-16,-36 0 15,18-35-15,-35 0 16,17-18 0,-18 18-16,-17-1 0,0 19 15,0-1-15,0 36 16,18-1-16,-18 1 15,35 35-15,-17-18 16,0-17-16,35-1 16,-36-17-16,19-35 15,-19 17-15,-17-17 16,0-35-16,-17 17 16,-1 0-16,18 18 15,0-1-15,18 36 16,34 0-1,-34 0-15,17 0 16,1 18-16,17 0 16,-36-1-16</inkml:trace>
  <inkml:trace contextRef="#ctx0" brushRef="#br0" timeOffset="3869.92">2734 13159 0,'0'17'0,"0"36"15,0-18-15,18 18 16,-1-17-1</inkml:trace>
  <inkml:trace contextRef="#ctx0" brushRef="#br0" timeOffset="4002.51">2875 13123 0,'0'0'16,"35"36"-16,-17-19 0,0 1 15,-1 0-15,1-1 0,0-17 16</inkml:trace>
  <inkml:trace contextRef="#ctx0" brushRef="#br0" timeOffset="4492.19">5098 12894 0,'0'0'16,"0"18"-16,-18 35 16,0-18-16,1 53 15,-1-53-15,0 18 16,18-35-1,0 0-15</inkml:trace>
  <inkml:trace contextRef="#ctx0" brushRef="#br0" timeOffset="4624.84">5362 12894 0,'0'0'16,"-17"53"-16,-1-18 0,-17 1 15,17 16 1</inkml:trace>
  <inkml:trace contextRef="#ctx0" brushRef="#br0" timeOffset="53641.21">15822 13159 0,'0'-18'16,"0"36"-16,18-36 0,-1 18 15,36 35-15,-35-17 16,17 0-16,-17 17 15,17-18-15,0 36 16,-35-17-16,0-1 0</inkml:trace>
  <inkml:trace contextRef="#ctx0" brushRef="#br0" timeOffset="53774.88">16175 13194 0,'0'0'15,"35"18"-15,-17-1 0,17 36 16,-17-35-16,-1-1 16,1 1-16</inkml:trace>
  <inkml:trace contextRef="#ctx0" brushRef="#br0" timeOffset="54058.36">16863 13212 0,'0'-36'0,"0"72"0,-35-89 16,-36 53-1,18 0-15,0 17 0,0 19 0,-35 52 16,70-35-1,-17 70-15,35-70 16,0 53-16,35-53 16,36 17-16,-36-34 15,18-1-15,0-17 16,53-18-16</inkml:trace>
  <inkml:trace contextRef="#ctx0" brushRef="#br0" timeOffset="54504.08">17180 13600 0,'0'0'16,"-53"17"-16,18 1 0,-18 52 16,36-34-16,-1 34 15,18-52-15,18 0 16,17-1-16,0 1 15,0-18-15,54-18 16,-37 1-16,-16-1 0,-1 0 16,-17-17-16,-1 0 15,1 17-15,-18-17 16,-18 17-16,-17 18 16,17 0-16,1 0 15,17 35-15,-18 1 16,18-1-16,0-17 0,53 17 15,-18-17-15,1-18 16,-1 0-16,0-18 0,36-17 16,-36-1-16,0-34 15,-35 52-15,0-35 16,0 18-16,0 17 16,0 36 15,18 0-16,0-18-15,-1 17 0,18-17 16</inkml:trace>
  <inkml:trace contextRef="#ctx0" brushRef="#br0" timeOffset="54708.67">18098 13000 0,'0'18'15,"0"-36"-15,0 71 0,0-36 16,-18 19-16,18-1 0,0 18 16,0-35-16,0-1 0,18-17 15</inkml:trace>
  <inkml:trace contextRef="#ctx0" brushRef="#br0" timeOffset="54809.23">18274 13070 0,'0'36'16,"-18"-19"-16,1 1 16</inkml:trace>
  <inkml:trace contextRef="#ctx0" brushRef="#br0" timeOffset="75197.97">14570 5203 0,'-18'0'63,"0"-17"-63,1 17 15,-18-18-15,-18 1 16,0 17-16,17-18 0,-16 18 16,-72-18-16,71 18 15,-17 0-15,-72 53 16,54-35-16,-70 70 16,52-53-16,-88 71 15,105-35-15,-105 52 16,89-52-16,-54 52 15,71-35-15,-71 54 16,88-54-16,1-18 16,-71 89-1,88-71-15,-35 89 16,70-107-16,-17 107 16,17-89-16,18 88 15,0-105-15,0 87 16,0-87-16,18 17 15,-18-17-15,17 87 16,1-69-16,17 69 16,-17-69-16,-1-19 15,19 1-15,-19-1 0,54 89 16,-18-88-16,17 70 16,-17-71-16,36 71 15,-37-70-15,37 35 16,-36-53-16,-1 0 15,37 52-15,-36-52 16,52 36-16,-34-54 16,35 35-1,-36-34-15,-17-1 0,18 0 16,70 18-16,-88-18 16,88 36-16,-88-53 15,17 17-15,36 0 16,-53-17-16,0-1 15,-18 1-15,18-18 0,0 18 16,35-1-16,-52-17 16,17 18-16,-18-18 0,53 0 15,-53 18 1,18-18-16,-17 0 0,-1 0 0,0 0 16,36 17-1,-36-17-15,53 18 16,-53 0-16,1-18 0,17 0 15,-36 17-15,1-17 16,-36 18 15,-17-18-15,17 0-16</inkml:trace>
  <inkml:trace contextRef="#ctx0" brushRef="#br0" timeOffset="75730.93">14923 9737 0,'-18'0'16,"36"0"-1,17 0 1,-18 17-16,19-17 16,-1 18-16,53 35 15,-53-35-15,36 52 16,-53-35-16,17 1 0,-17-1 15,-1 0-15,-17 0 0,0 18 16,0-35-16,-35 17 16,17 1-1,-35-1-15,18 0 16,-35 18-16,34-35 16,-17 35-16,53-36 15,18 1 1,0-18-16</inkml:trace>
  <inkml:trace contextRef="#ctx0" brushRef="#br0" timeOffset="188117.53">1852 14199 0,'0'18'62,"0"0"-62,0-1 31,0 1-31,0 0 16,0 17-16,0-18 16,18 36-16,-18-35 15,17 0-15,19 17 16,-1 0-16,18 0 15,-36 1-15,72-1 16,-36 0-16,52-17 16,-52 0-16,88-1 15,-70-17-15,88 18 16,-53-18-16,-18 0 16,0 0-16,124 17 15,-89-17-15,1 0 16,-1 0-16,1 0 0,122-17 15,-104 17-15,-1 0 16,0 0-16,159-18 16,-142 1-16,142 17 15,-141-18-15,159 18 16,-142 0-16,-17 0 16,17-18-16,142 18 15,-160 0-15,177-17 16,-176 17-16,0-18 15,0 18-15,-1 0 0,160-18 16,-159 18-16,141 0 16,-159 0-16,0 0 15,123 0-15,-140 0 16,-1 0-16,1 18 16,87 0-16,-105-18 0,71 35 15,-107-17 1,71 17-16,-70-18 15,35 36 1,-53-35-16,17 35 0,-35-35 16,18 52-16,-35-52 15,17 52 1,-17-34-16,-18-1 16,18-17-16,-18 17 0,0 0 15,17-35-15,-17 18 16,0-36 15,0 0-15,0 1-16,0-1 0,18 1 15,-18-1-15,0 0 0,18-35 16,-18 36 0,17-1-16,-17 0 0,18 18 15,-1-17 1,19 17-16,-19 0 15,19-18-15,-1 18 16,35 0 0,-34 0-16,17 0 0,0 0 15,52 0-15,-34 0 16,70 0-16,-70 0 16,87 0-1,-69 0-15,-1 0 0,106 0 16,-88 0-16,88 0 15,-89-17-15,19 17 16,-18 0-16,0 0 0,105 17 16,-87-17-16,105 0 15,-123 0-15,141 0 16,-124 0-16,1 0 16,-1 0-16,1 0 15,123 0-15,-124 0 16,124 0-16,-123 0 15,17 0-15,-18-17 0,142 17 16,-124 0-16,123-18 16,-140 18-1,140 0-15,-140 0 16,105 0-16,-105 0 16,105 0-16,-105 0 15,122 0 1,-122 0-16,-1 0 0,107 0 15,-107 18-15,106-18 16,-123 17-16,18-17 16,-1 0-16,-17 18 0,0-18 15,0 0-15,0 0 0,88 0 16,-89 0-16,-16 0 16,16 0-16,1 0 15,88 0-15,-105 0 16,105 0-16,-106 0 15,71-35-15,-71 35 16,35-53 0,-52 35-16,35-35 15,-71 18-15,18-1 16,-36 19-16,1-18 0,0-18 16,-18 17-16,0-17 15,-18 18-15,0-18 16,18 36-16,-35-19 15</inkml:trace>
  <inkml:trace contextRef="#ctx0" brushRef="#br0" timeOffset="194106.06">8520 15610 0,'0'18'15,"17"17"1,-17 1-16,0 69 16,18-52-16,-18 18 0,18 70 15,-18-70-15,17 52 16,-17-88-16,18 54 16,-1-72-16,-17 36 15,0-35 1,18-18-16</inkml:trace>
  <inkml:trace contextRef="#ctx0" brushRef="#br0" timeOffset="195085.46">9825 16122 0,'0'-18'0,"0"1"15,-18 17 1,18-18-16,-17 18 16,-1 0-1,0 18-15,1-1 0,17 19 16,-18-1-16,18 53 16,18-53-16,17 36 15,0-36-15,36-17 16,-36-18-16,53-18 15,-70 1-15,17-36 16,-35 35-16,0-35 16,-35 18-16,0 17 15,-1-17-15,-52 17 16,53 18-16,0 0 0,-1 0 16,-17 18-1,53 0-15</inkml:trace>
  <inkml:trace contextRef="#ctx0" brushRef="#br0" timeOffset="195464.45">10001 15663 0,'0'0'15,"-17"36"-15,17 17 0,17-18 16,1 18-16,17 70 15,-17-70-15,-1 88 16,1-88-16,-18 0 0,0-18 16,0 1-16,-18-36 15,18-36 1,18 19-16,35-19 16,0 36-1,53 0-15,-53 0 16,53 18-16,-71 0 15,-18 17-15,-17-17 0,-35 35 16,0-18-16,-53 0 16,52-35-16,-69 18 15,52-18 1,17-18-16,19 18 16,-1-18-16,0 1 0,36-36 15,17 35-15</inkml:trace>
  <inkml:trace contextRef="#ctx0" brushRef="#br0" timeOffset="195689.98">10619 16334 0,'17'88'16,"1"-35"-16,35 88 15,-36-53-15,1 0 16,0-17-16,17 52 15,-35-70-15,18 18 16,-18-54-16,-18 1 16,0-18-16,1-18 15,-1-17-15,-17-53 16,17 17-16,-35-140 16</inkml:trace>
  <inkml:trace contextRef="#ctx0" brushRef="#br0" timeOffset="195787.34">10566 16016 0,'35'0'0,"-70"0"0,88 18 16,-18 17-1,0-17-15</inkml:trace>
  <inkml:trace contextRef="#ctx0" brushRef="#br0" timeOffset="196331.46">10848 16369 0,'0'0'0,"35"0"0,0-18 15,1 1-15,17-1 16,-36 0-16,1 1 0,0-1 16,-18 0-16,-18 1 15,0 17-15,-17 0 16,17 0-1,-17 17-15,17 19 16,1-1 0,17-17-16,0-1 0,35 36 15,0-53-15,18 18 16,-17-18-16,-1 0 0,0-18 16,0 1-1,-17-1-15,-18 0 16,18 36 31,-1-18-47,1 0 15,35 0-15,-35-18 16,52 1-16,-52-1 16,17 0-16,-35 1 0,18-19 15,-36 36 1,18-17-16,-18-1 0,1 18 15,-1 0-15,36 0 16,17 0 0,-17 0-16,35 0 15,-18 0-15,18 0 0,35-35 16,-35 17 0,0-17-16,-36 17 15</inkml:trace>
  <inkml:trace contextRef="#ctx0" brushRef="#br0" timeOffset="196474.55">11642 16034 0,'17'106'16,"-34"-212"-16,34 282 0,19-52 0,-19-71 15,19 52 1,-36-69-16</inkml:trace>
  <inkml:trace contextRef="#ctx0" brushRef="#br0" timeOffset="-200232.4">24941 13988 0,'-17'0'110,"17"35"-95,0-17-15,0 34 16,0-16-16,0 17 16,0-18-16,0 18 15,0-18-15,17 0 16,1 1-16,0-19 15,-1 1-15,1 0 0,17-1 16,1-17-16,-1 18 0,35-18 16,-17 0-16,35 18 15,-35-18-15,71 0 16,-54 0-16,72-18 16,-54 18-1,88-35-15,-105 17 16,17 18-16,0-18 0,0 1 15,71-1-15,-88 0 16,87 1 0,-87 17-16,-1 0 0,1 0 15,0 0-15,-19 0 0,90 17 16,-90 1-16,72 0 16,-89-1-16,18 1 15,-18 17-15,18 1 16,-35-1-16,17 0 15,-17-17-15,-18-1 16,0 1-16,0-36 47,0 1-31,0-19-16,0 19 0,0-1 15,18-17-15,-18 17 16,17 1-16,1-1 15,-1 0-15,36 18 16,-17-17-16,34 17 16,-35 0-16,54 0 15,-36-18-15,-1 18 16,1 0-16,0 0 16,-17 0-16,17 18 0,52-18 15,-52 17-15,88 1 16,-70-18-16,88 18 15,-89-18-15,107 0 16,-107 17-16,107-17 16,-89 0-16,0 0 15,106 18 1,-88-18-16,88 0 16,-88 18-16,105-18 15,-105 0-15,-18 0 0,18 0 16,-18 0-16,1 0 0,-1 0 15,71 0-15,-89 0 16,1 0-16,-1 0 16,1 0-16,52 0 15,-52-18-15,35-17 16,-71 17-16,0 0 16,0 1-16,1-19 0,-19 1 15,-17 18-15,0-19 0,18-17 16,-18 18-16,-18-18 15,18 35-15,-35-17 16,0 18-16</inkml:trace>
  <inkml:trace contextRef="#ctx0" brushRef="#br0" timeOffset="-199336.51">25947 15311 0,'0'0'0,"17"52"16,1-16-16,-18 52 15,0-53-15,18 18 16,-18-35-16,0-1 15,-18-34 1,18-36-16,0 0 16,18-53-16,-18 71 15,17 0-15,1-1 0,17 19 16,-17 34-16,17 19 16,-17-1-1,-18 18-15,17-18 0,-17 0 16,18 18-16,0-35 15,-1-18 1,19-35-16,-19-1 16,36-52-1,-35 53-15,17-18 0,-17 18 16,17-1-16,-17 19 0,-1 17 16,19 17-16,-19 19 15,1 34-15,-18-17 16,0-18-16,0 18 0,0-17 15,18-1 1,-18-17-16,35-1 16,-18-17-16,1-17 15</inkml:trace>
  <inkml:trace contextRef="#ctx0" brushRef="#br0" timeOffset="-199018.86">26776 15328 0,'0'0'16,"17"53"-16,-17-18 0,18 1 16,0-19-16,-1 1 15,19 0-15,-19-1 16,36-17-16,-35 0 16,0-35-16,-18 17 15,17-35-15,-17 36 16,0-19-1,0 19-15,0-1 16,0 36-16,18-18 16,-18 35-16,17-17 0,1-1 0,17 36 15,-17-35-15,17 0 16,-17-1 0,0-17-16,-1 0 0,1-17 15,-1-19 1,-17 1-16</inkml:trace>
  <inkml:trace contextRef="#ctx0" brushRef="#br0" timeOffset="-198853.8">27270 14852 0,'0'0'0,"17"106"16,1-36-16,0-17 15,-1 88 1,1-70-16,0-18 0,-1 0 15,-17 0-15,18 17 16,-1-52-16,-17 17 16</inkml:trace>
  <inkml:trace contextRef="#ctx0" brushRef="#br0" timeOffset="-198687.94">27675 15205 0,'71'-18'16,"-142"36"-16,177-36 0,-88 0 0,35 1 15,-36-1-15,1 18 16,-18-35-16</inkml:trace>
  <inkml:trace contextRef="#ctx0" brushRef="#br0" timeOffset="-198524.53">27799 15028 0,'0'0'15,"0"53"-15,0-17 0,0 34 16,-18-35-16,18 54 16,0-37-16,18 19 15,0-36-15,-1-17 16</inkml:trace>
  <inkml:trace contextRef="#ctx0" brushRef="#br0" timeOffset="-198363.81">28028 15399 0,'0'0'15,"35"35"-15,-17-17 16,17-1-16,-17-17 0,0-17 15,-18-1 1,0 0-16</inkml:trace>
  <inkml:trace contextRef="#ctx0" brushRef="#br0" timeOffset="-198270.23">28152 15152 0</inkml:trace>
  <inkml:trace contextRef="#ctx0" brushRef="#br0" timeOffset="-197967.76">28310 15752 0,'18'88'0,"-36"-176"0,54 193 15,-36-140 1,0-53-1,0 35 1,0 0-16,17-70 16,-17 52-16,18 0 15,0 19-15,-1-1 0,54 17 16,-54 36-16,19 0 16,-19 53-1,-17 0-15,-35-18 16,-18 1-16,36-19 15,-36-17 1,35 0-16,0 0 0,1-17 16,17-1-16</inkml:trace>
  <inkml:trace contextRef="#ctx0" brushRef="#br0" timeOffset="-197779.3">28769 14781 0,'0'159'0,"0"-318"0,18 389 15,-18-107-15,0-52 16,17 35 0,-17-54-16,0 37 15,0-54-15,0 0 0</inkml:trace>
  <inkml:trace contextRef="#ctx0" brushRef="#br0" timeOffset="-197491.33">28981 15416 0,'35'0'0,"-70"0"0,105 0 15,-17-17 1,-18-1-16,1-17 15,-19 0-15,-17 17 16,0 0-16,-35 18 16,17 0-16,-52 18 15,52 17-15,-17 0 0,17 36 16,18-36 0,18 1-16,35 17 15,-18-36-15,0-17 0,18 0 16,53 0-16,-71-17 15,1-1-15,-19 18 0,-17-18 16</inkml:trace>
  <inkml:trace contextRef="#ctx0" brushRef="#br0" timeOffset="-196945.29">26564 16510 0,'-35'-18'16,"70"36"-16,-88-36 0,36 18 16,-19 36-1,36-1-15,-17 18 16,17-18-16,35 0 16,-17-17-16,17 0 0,35-18 15,-52 0-15,53-36 16,-54 19-16,1-19 15,-18 1-15,-35-18 16,17 36 0,-35-1-16,18 18 15,0-18-15,17 18 16</inkml:trace>
  <inkml:trace contextRef="#ctx0" brushRef="#br0" timeOffset="-196589.21">26864 16087 0,'0'17'0,"35"54"16,1-18-16,34 70 16,-35-52-16,18 70 15,-35-88-15,17 53 16,-35-71-16,18-17 0,-36-1 15,18-34 1,-35-19-16,35 1 16,-18 0-16,18-18 15,18 18-15,17 17 0,18 18 16,-18 18-16,36 17 16,-53-18-1,-1 19-15,-17-19 0,-35 1 16,17 0-1,-17-18-15,0 0 16,0 0-16,-1 0 0,-17-18 16,18 0-16,35 1 15</inkml:trace>
  <inkml:trace contextRef="#ctx0" brushRef="#br0" timeOffset="-196394.81">27481 16845 0,'0'0'0,"36"106"0,-1-18 16,-35-53-16,35 36 15,-17-53-15,-18-1 16,-18-34 0,1-19-1,-1 1 1,-17-18-16</inkml:trace>
  <inkml:trace contextRef="#ctx0" brushRef="#br0" timeOffset="-196272.77">27481 16404 0,'0'0'16,"36"-17"-16,-19 17 0,1 0 16,0 17-1,-18 1 1</inkml:trace>
  <inkml:trace contextRef="#ctx0" brushRef="#br0" timeOffset="-195889.61">27746 16651 0,'0'0'0,"18"0"0,-1 0 16,36-18-16,-35 1 15,17-1-15,18 1 16,-53-1-16,0 0 16,0 1-16,-35 17 15,-1 17-15,19 1 16,-36 17-16,35 0 16,18 1-16,0 17 15,18-18-15,17 0 0,18-17 16,35 17-1,-52-17-15,-1-18 0,0 0 16,0-35-16,-17 17 16,0 0-16,-18 1 15,-18 17-15,0 0 16,1 0 0,17 17-1,17 1-15,19-18 16,-1 0-1</inkml:trace>
  <inkml:trace contextRef="#ctx0" brushRef="#br0" timeOffset="-195582.46">28399 16545 0,'0'0'15,"53"-17"-15,-36 17 0,71-18 16,-17 18-16,35-18 15,-53 18-15,-18-17 16,-17 17-16,-1 0 0,-34 0 31,-19 0-31</inkml:trace>
  <inkml:trace contextRef="#ctx0" brushRef="#br0" timeOffset="-195361.06">28575 16263 0,'0'0'16,"0"106"-16,18-53 15,-1 88-15,1-88 16,0 0-16,17 53 15,-35-71-15,17 18 16,-17-36-16</inkml:trace>
  <inkml:trace contextRef="#ctx0" brushRef="#br0" timeOffset="-195010.02">28205 16598 0,'-18'0'0,"0"18"16,18 35-1,0-18 1,0 0-16,18 1 16,17-19-16,-17 1 0,0 0 15,17-1-15,0-17 0,36-17 16,-36 17-1</inkml:trace>
  <inkml:trace contextRef="#ctx0" brushRef="#br0" timeOffset="-194204.18">29245 16581 0,'0'0'16,"36"-36"-16,-36 19 0,-18-1 15,0 18 1,-35 18-16,18-1 16,0 1-16,-18 35 15,35-18-15,18 36 16,18-36-16,0 0 0,17 1 16,0-1-16,18-18 0,0 1 15,-35 0 1,-1-18-16,-17 17 15,-70-17 1,-19 18-16,54 0 16,-53-18-1,53 17-15,-1-17 16</inkml:trace>
  <inkml:trace contextRef="#ctx0" brushRef="#br0" timeOffset="-178027.17">14852 5592 0,'0'-18'16,"18"18"-1,-1 0 1,1 0 0,17 0-1,-17 0-15,17 0 0,0 0 0,1 0 16,69 0-1,-34 0-15,-18-18 0,88 18 16,-70 0-16,17 0 16,-18 0-16,19 0 0,-1 18 15,88-18 1,-70 0-16,106 18 16,-89-18-16,106 0 15,-105 17-15,158-17 16,-158 0-16,158 0 15,-141 0-15,141 0 16,-123 0-16,-18 0 16,141 0-16,-176 18 15,53-18 1,-89 0-16,-34 17 0,17-17 16,-1 0-16,-34 0 0,0 0 15,-54 0 1</inkml:trace>
  <inkml:trace contextRef="#ctx0" brushRef="#br0" timeOffset="-176140.53">18891 5592 0,'0'-18'16,"18"18"-1,17 0-15,-17-18 16,52 18-16,-17 0 16,35 0-16,-35 0 15,-17 18-15,17-18 16,-36 0-16,1 0 0</inkml:trace>
  <inkml:trace contextRef="#ctx0" brushRef="#br0" timeOffset="-173899.24">26282 4763 0,'-18'0'15,"36"0"1,17-18 0,18 18-16,0 0 15,35 0-15,0 0 0,142 0 16,-89 18-1,35-18-15,18 17 0,0-17 16,265 35-16,-230-35 16,18 18-16,-18 0 0,230-1 15,0 1 1,-230-18-16,-17 0 0,176-18 16,-71 1-1,-211-1-15,-18 0 16</inkml:trace>
</inkml:ink>
</file>

<file path=ppt/ink/ink2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0-22T20:46:28.656"/>
    </inkml:context>
    <inkml:brush xml:id="br0">
      <inkml:brushProperty name="width" value="0.10583" units="cm"/>
      <inkml:brushProperty name="height" value="0.10583" units="cm"/>
      <inkml:brushProperty name="color" value="#0070C0"/>
    </inkml:brush>
  </inkml:definitions>
  <inkml:trace contextRef="#ctx0" brushRef="#br0">1341 3634 0,'0'17'16,"0"1"-16,17 0 0,1-18 16,-1 0-1,1-18-15,0 18 16,-18-18 0,-18 18 15,0 18-16,-17 0-15,0-18 0,-36 17 16,36 1 0,-35-18-16,52 17 15,-35 1-15,35 0 16,-17-1-16,17 1 16,1 17-16,17 18 0,-18 35 15,18-52-15,0 34 16,0-52-16,-17-18 15,-1 0 17,0 0-32,1 0 15,-1 0-15,-17 0 0,17 35 16,0 0-16,-17 54 16,35-36-1,-35 70-15,17-52 16,1-1-16,17 1 0,-18-1 15,0 124-15,18-106 16,0 142 0,18-107-16,-18 1 0,18-1 15,-1 71-15,-17-106 16,18 54-16,-18-72 16,17 71-16,1-70 15,0 35-15,-1-18 16,19 141-16,-19-105 15,36 140-15,-35-140 16,0-19-16,17 142 16,-18-123-16,19-18 0,-19 105 15,1-105-15,0-18 16,-1-17-16,1-1 0,0-17 16,-1 53-1,1-35-15,-18-36 16,0-17-16,17-18 15,1-18 1,17 0 0,-35 1-16,18 17 0,0-18 15,-1 18 1,1 0-16,0-17 16,-18-1-1,17 18 1,-17-18-16</inkml:trace>
  <inkml:trace contextRef="#ctx0" brushRef="#br0" timeOffset="3075.91">20990 4674 0,'0'-17'31,"18"17"-31,0 0 16,-1-18-16,1 18 16,17 0-1,18 0 1,-18 0-16,1 0 0,-1-18 15,0 18-15,71 0 16,-53 0-16,70 0 16,-70 0-16,18 0 0,52 0 15,-52 0 1,-1 0-16,1 0 0,0 0 16,70 0-1,-53 0-15,-18 0 0,19 0 0,-1 0 16,0 0-16,106 0 15,-106 0-15,71 0 16,-88 0-16,-19 18 16,1-18-16,18 0 0,70 18 15,-53-18-15,0 0 16</inkml:trace>
  <inkml:trace contextRef="#ctx0" brushRef="#br0" timeOffset="3203.86">24430 4604 0,'0'0'0,"194"0"0,-106-18 15,88 18-15,-87 0 16,34 0-16,-88 0 16,1 18-16,17-18 15,-36 0-15</inkml:trace>
  <inkml:trace contextRef="#ctx0" brushRef="#br0" timeOffset="4359.94">23636 4674 0,'18'0'0,"-1"0"0,36-17 16,-17 17 0,-1 0-16,18 0 0,70 0 15,-70 0-15,88 0 16,-53 0-16,-17 0 16,88 0-1,-89-18-15</inkml:trace>
  <inkml:trace contextRef="#ctx0" brushRef="#br0" timeOffset="6962.55">26247 4586 0,'0'-18'32,"17"18"-1,36 0-16,-17 0-15,69 0 16,-34 0-16,-1 0 16,142-17-16,-106 17 15,159-18 1,-107 18-16,142-17 16,18 17-16,-142-18 15,0 18-15,195 0 16,-195-18-16,177 18 15,-177 0-15,-17 0 0,18 0 16,158 36 0,-177-19-16,-16-17 0,-19 18 15,-17-18-15,35 17 16,-88-17-16,0-17 0</inkml:trace>
  <inkml:trace contextRef="#ctx0" brushRef="#br0" timeOffset="49844.43">9966 12524 0,'-18'0'0,"1"0"16,17 17 15,0 1-31,0 0 16,17 34-16,-17-16 15,0-1-15,18 0 0,17 36 16,1-54-1,34 19-15,-52-36 16,52 0-16,-34-18 16,-1-17-16,0 17 0,0-52 15,-17 34-15,-18-34 16,0 35-16,-18-18 16,1 35-1,-1-17-15,18 70 31,0 53-15,18-35-16,-1 0 16,19 88-16,-19-88 15,19 18-15,-19-18 0,1-1 16,0 1-16,-1 0 16,-17 0-16,0 0 0,-17 18 15,17-36-15,-53 0 16,35-17-16,-70-1 15,52 1-15,-69-18 16,69 0-16,-34-18 16,35 18-16,17-17 15,0-1-15,1 1 0,-1-19 16,18 19 0,18-1-16</inkml:trace>
  <inkml:trace contextRef="#ctx0" brushRef="#br0" timeOffset="50289.03">10724 12471 0,'18'0'16,"17"-18"-1,-17 18 1,17 0-16,-17 0 0,35 0 15,-36 0-15,1 0 16</inkml:trace>
  <inkml:trace contextRef="#ctx0" brushRef="#br0" timeOffset="50418">10813 12647 0,'0'0'0,"35"18"16,0-36-16,0 18 15,36-18 1,-53 18-16,17 0 16</inkml:trace>
  <inkml:trace contextRef="#ctx0" brushRef="#br0" timeOffset="52258.4">11677 9754 0,'18'0'47,"-1"0"-32,1 0-15,35-17 16,-36-1 0,19 0-16,-19 18 15,-17-17-15,-17 34 16</inkml:trace>
  <inkml:trace contextRef="#ctx0" brushRef="#br0" timeOffset="53091.24">11695 9772 0,'0'35'0,"0"-17"16,0 0-16,0 34 15,17 19 1,1-36-16,0 18 0,17 35 16,-35-35-16,35 53 15,-17-53-15,-1 53 16,-17-53-16,18 53 15,-18-36-15,0 36 16,0-53-16,0 0 16,0 0-16,0 0 15,0 35-15,0-35 16,0 0-16,-18 0 16,18 0-16,0-1 0,0 1 0,-17 53 15,-1-53 1,18 18-16,-18-18 0,18 70 15,0-70-15,0 18 16,-17-19-16,17 19 0,0 0 16,-18 70-16,18-71 15,0 18-15,0-17 0,0 88 16,0-71 0,0 71-16,0-71 15,0 88-15,0-105 16,-17 17-16,17 0 0,0 89 15,0-89-15,-18 106 16,18-106 0,-18 88-16,18-87 15,0 16-15,0 72 16,-17-89-16,17 18 16,-18 158-16,18-87 15,-18 17 1,18-106-16,-17 106 15,17-106-15,0 0 16,0 106-16,0-105 16,0 69-16,0-87 15,0 70 1,0-70-16,0 70 16,0-88-16,17 70 15,-17-70-15,36 18 16,-19-54-16,19 19 15,-1-19-15,0 1 16,0-18-16,1 0 16,-19 0-16,1 17 15,17-17-15,-17 0 16,-1 18-16</inkml:trace>
  <inkml:trace contextRef="#ctx0" brushRef="#br0" timeOffset="54637.7">12365 10072 0,'0'35'0,"18"106"16,-1-70-16,-17 105 16,18-105-16,-18-1 15,17 36-15,1-71 16,-18 1-16,18-1 15,-18-17-15,-18-36 16,0-35 0,18 18-16,-35-53 15,18 35-15,-19-88 16,1 52-16,0-105 16,17 106-16,36-35 15,-1 87-15,54 1 16,-36 17-16,53 18 15,-52 18 1,52 35-16,-71-18 16,19 18-16,-36-18 0,17 1 15,-34 17 1,-1-18-16,-17-17 0,17 17 16,-17-18-16,0 1 0,17-18 15,-35 18-15,35-18 16,1-18-16,17 0 15</inkml:trace>
  <inkml:trace contextRef="#ctx0" brushRef="#br0" timeOffset="55106.42">12947 10354 0,'0'-18'16,"0"1"-16,0-1 16,-18 0-1,1 18 1,-1 18-16,-17 17 15,17 1-15,18-19 16,0 19-16,18 17 16,-1-36-16,36 18 15,18-35 1,-36-17-16,0 17 0,1-18 16,-19 18-16,1-17 15</inkml:trace>
  <inkml:trace contextRef="#ctx0" brushRef="#br0" timeOffset="56639.82">13264 9684 0,'18'0'31,"0"-18"-31,17 18 16,-17-18-16,-1 18 0,19 0 16,-1-17-16,-18 17 15,19-18 1,-19 18-16,1 0 15,-18 18 1,0-1-16,0 1 16,0 0-16,0 17 15,0-17 1,0 17-16,0-17 0,0 17 16,0 0-16,0 36 15,0-36-15,0 53 16,0-35-16,0 35 15,0-35-15,0 71 16,-18-54-16,1 54 16,17-71-16,-18 105 15,0-87-15,-17 105 16,35-87-16,-35 105 16,35-89-1,-18 89-15,1-88 16,-1 106-16,0-106 15,1 123-15,17-105 16,-18 105-16,18-106 16,0 107-1,0-107-15,0 124 16,0-124-16,0 107 16,0-107-16,0-17 15,0 18-15,0-19 0,18 125 16,-18-107-16,35 124 15,-35-141-15,35 123 16,-17-123-16,0 0 16,-1 0-16,1 0 0,-1 105 15,1-87-15,0 87 16,-18-122-16,17 105 16,-17-106-16,18 71 15,-18-89 1,18 71-16,-18-88 15,0 0-15,17 0 0,-17-18 16,0 18-16,0-35 16,-17-36 15,-36-17-15,35 17-16,-70-17 15,35 17-15,-70 1 16,70 17-16,-36-18 15</inkml:trace>
  <inkml:trace contextRef="#ctx0" brushRef="#br0" timeOffset="57692.17">14376 10125 0,'0'17'16,"0"19"-16,17-1 15,1 0-15,0 0 16,-18-17-16,17 0 0,-17-1 16,18-17-1</inkml:trace>
  <inkml:trace contextRef="#ctx0" brushRef="#br0" timeOffset="57831.18">14376 9860 0,'0'0'15,"17"18"1</inkml:trace>
  <inkml:trace contextRef="#ctx0" brushRef="#br0" timeOffset="58085.79">14605 10037 0,'0'0'15,"-18"17"-15,18 1 16,0-1-16,0 1 16,36 17-16,-19-17 15,19-18-15,16 35 16,-34-35-16,17 18 15,-17 0-15,-36-1 16,-35 1 0,36-18-16,-18 17 15,-18-17-15,53 18 16</inkml:trace>
  <inkml:trace contextRef="#ctx0" brushRef="#br0" timeOffset="58698.41">15275 10125 0,'18'0'16,"0"0"-16,34-18 15,-16 18-15,52-18 16,-53 1-16,18-1 16,-18 18-16,-17 0 15</inkml:trace>
  <inkml:trace contextRef="#ctx0" brushRef="#br0" timeOffset="58915.07">15452 9790 0,'0'105'16,"17"-52"-16,-17 18 15,18-18-15,-18 17 0,18 36 16,-1-71-16,19 36 15,-36-53-15,17-1 16,1-17-16</inkml:trace>
  <inkml:trace contextRef="#ctx0" brushRef="#br0" timeOffset="59771.95">15610 9772 0,'36'123'0,"-1"-70"15,-17 18-15,17 35 16,-17-53-16,-1 17 16,-17-35-16,0-17 0,0 0 15,0-36 16,0-35-31,0 36 16,0-19-16,18 19 0,-1 17 16,1 0-16,0 0 15,-1 17 1,1 1-16,0 0 16,-1-1-16,1-17 15,0 18 1,-1-18-16,18-18 15,-17 18-15,0-17 16,-1-1-16,-17 0 16,0 1-16,0-1 0,-17 0 15,-1 18-15,-17 0 16,35 18-16,-18 17 16,18-17-16,18 17 15,-1-17 1,19-1-16,17 19 15,-36-36-15,19 0 0,-19 0 16,19 0 0,-36-18-16,0 0 15,0 1 1,0-1 0,0 1-16,0-1 15,17 18-15,1-18 16,-1 1-16,1 17 15,0 0 1,-1 0-16,1 0 16,0 0 15,-1 0-15,1 0-1,-18-18-15,18 18 16,-1 0-16,1 0 15,-36 18 1,1-1 0,34-17 15,1 18-31,-1-18 16,19 18-16,-19-18 0,19 0 15,-1 0-15,-17 0 0,-1 0 16,18 0-1</inkml:trace>
  <inkml:trace contextRef="#ctx0" brushRef="#br0" timeOffset="60727.42">17410 10054 0,'0'0'15,"-36"0"-15,19 18 0,-19-1 16,19 19-16,-1-19 0,18 36 16,18-35-1,17 17-15,-17-35 16,17 0-16,18 0 16,-35 0-16,-1-17 15,1-1-15,-1 0 0,-17 1 0,0-1 16,-17-17-1,-1 17-15,18 36 16,0-1 0,0 1-16,18 0 15,17-1-15,-17 1 16,-1-18-16,-17 18 16,18-18-1,-18-18-15,0 0 16,-18 1-16,18-1 15,18 18 1,0 0-16,-1 0 16,1 0-16,0 0 15,-1 18 1,1-18-16,-1 17 16,1-17 15,-18-17-16,18-1-15,-18 0 16,17 18 0,1 18-16,-18 0 15,35 35-15,-17-1 16,17 37 0,-17-19-16,-1-17 0,-17-18 15,18 54-15,-36-36 16,1-18-16,-1-18 15,-52 1 1,34-18-16,1 0 0,-18-18 0,18 18 16,-36-52-1,54 16-15,-19 19 0,19-19 16,-1 19-16,1-1 0,-1 0 16</inkml:trace>
  <inkml:trace contextRef="#ctx0" brushRef="#br0" timeOffset="61384.2">14887 11007 0,'0'0'15,"-35"17"-15,0 1 0,17 17 16,18 1-1,18 16 1,-1-34-16,1 0 0,53 17 16,-36-35-16,0 0 15,0-18-15,1 18 0,-1-35 16,-17 17-16,-36-17 16,0 0-16,1 17 15,-1 1-15,-17 17 0,17-18 16,-17 0-1</inkml:trace>
  <inkml:trace contextRef="#ctx0" brushRef="#br0" timeOffset="61745.94">15205 10672 0,'0'35'16,"0"-70"-16,0 105 0,17-35 15,1 54-15,0-54 16,-1 53 0,1-53-16,-18 1 0,18-19 15,-18 1-15,-18-18 16,18-18 0,0 1-16,18-1 15,17 18-15,18 0 16,-36 18-16,36 17 15,-17 0-15,-36 0 16,0-17 0,-18-18-16,0 18 0,-35-1 15,18-17-15,-35-17 16,34 17-16,19-18 16,-19-17-1,36 0-15,36-18 16</inkml:trace>
  <inkml:trace contextRef="#ctx0" brushRef="#br0" timeOffset="61896.15">15505 11165 0,'0'0'15,"17"71"-15,-17-18 0,18 0 16,0-18-16,-18-17 16,0 17-16,0-53 31,-18-17-16,18 0-15</inkml:trace>
  <inkml:trace contextRef="#ctx0" brushRef="#br0" timeOffset="61987.54">15469 10954 0,'36'17'15,"-72"-34"-15</inkml:trace>
  <inkml:trace contextRef="#ctx0" brushRef="#br0" timeOffset="62369.28">15716 11130 0,'36'-17'0,"-19"-19"16,36-17-1,-35 36 1,-54 52 0,19-17-1,-1 17-15,1 0 16,17 0-16,0-17 16,0 17-1,17-17-15,36-18 16,-18 0-16,36-35 15,-36 35-15,-17-18 0,-1-17 32,-17 17-32,-17 18 15,-1 0-15,1 18 16,17-1 0,17 1-1,1-18-15,17 0 0</inkml:trace>
  <inkml:trace contextRef="#ctx0" brushRef="#br0" timeOffset="62490.24">16087 11095 0,'0'0'0,"0"-18"0,0 1 16,17-1-16,1 0 16,0 18-1,17-17-15,-17 17 16</inkml:trace>
  <inkml:trace contextRef="#ctx0" brushRef="#br0" timeOffset="62657.61">16210 10936 0,'18'53'15,"-36"-106"-15,36 141 0,-1-35 16,-17-35-16,18 0 0,0-1 15,-1 1 1</inkml:trace>
  <inkml:trace contextRef="#ctx0" brushRef="#br0" timeOffset="62885.74">16439 10654 0,'53'18'16,"-106"-36"-16,124 36 16,-53-1-16,17-17 0,-17 18 15,-1-1-15,-17 19 16,0-19-16,-17 19 16,17-19-16,-18 36 15,18-35-15,18 17 16,-1-17-16</inkml:trace>
  <inkml:trace contextRef="#ctx0" brushRef="#br0" timeOffset="62969.63">16669 11077 0,'0'18'0</inkml:trace>
  <inkml:trace contextRef="#ctx0" brushRef="#br0" timeOffset="64492.49">15981 11077 0,'0'18'78,"-18"17"-78,18-17 16,0 17-16,18 0 15,17 1 1,-17-36-16,-1 17 0,19-17 16,-19 0-16,1 0 15,0 0-15</inkml:trace>
  <inkml:trace contextRef="#ctx0" brushRef="#br0" timeOffset="65950.02">7479 3792 0,'0'-17'16,"0"-1"-16,35-17 16,-17 17-16,-1 18 15,72-35-15,-54 35 16,71 0-1,-53 0-15,17 0 0,18 35 16,-52-17-16,17 35 16,-36-18-16,-17 53 15,0-35-15,-17 18 16,-19-1-16,1 107 16,17-89-16,1 0 15,-18 106-15,35-88 16,-18 70-16,0-88 15,18 89-15,0-107 16,18 54 0,-18-71-16,35 0 15,-17-18-15,17 0 0,18-17 16,-18-18-16,1 0 0,-19 0 16,18-18-1,-17 18-15,-18 18 0,-18 0 16,1-1-16,17 18 15,-35 36-15,35-18 16,-18 70-16,18-70 16,18 0-16,-18 18 0,0-1 15,35 71-15,-35-52 16,35 105 0,-35-88-16,0-1 0,0 36 15,18-88-15,-18-35 16,-18 0-16,0-18 15,-34 0-15,16 0 16,-52-18 0,53 18-16,-71 18 15,53-1-15,0 1 0,0 17 16</inkml:trace>
  <inkml:trace contextRef="#ctx0" brushRef="#br0" timeOffset="70482.44">8167 7955 0,'17'0'0,"-34"0"0,70 0 0,0-17 16,-18 17-16,88-36 15,-70 36-15,18-17 0,-18-1 16,70 0-16,-70 18 16,-18 0-16,1 0 15,-1-17-15,-53 17 32,-35 17-17,18-17-15</inkml:trace>
  <inkml:trace contextRef="#ctx0" brushRef="#br0" timeOffset="70765.34">8378 7585 0,'0'17'16,"-35"19"-16,18-19 15,-36 36-15,17-18 16,1 1-16,0-19 16,-18 54-16,35-53 15,1 17-15,-1-17 0,18-1 16,18 36-16,-1-18 16,124 36-1,-88-53-15,53 17 16,-53-18-1,-18 19-15</inkml:trace>
  <inkml:trace contextRef="#ctx0" brushRef="#br0" timeOffset="93922.41">12171 11095 0,'0'0'0,"0"-18"16,0 36 0,17 17-1,1 0-15,-18 1 16,18 17-16,-1 52 16,-17-69-16,18 17 15,-18-18-15,0 0 0,0-17 16,0-1-16,0-34 31,0-18-31,18 17 16,35-35-1,-36 53-15,1 0 0,35 0 16,-36 18-16,1-18 16,-18 35-16,18-35 0,-36 35 15,18-17-15,-35-1 16,17-17-16,-17 0 15,17 0-15,-17 0 16</inkml:trace>
  <inkml:trace contextRef="#ctx0" brushRef="#br0" timeOffset="94168.49">12577 11395 0,'17'17'32,"1"-17"-32,17 36 15,-17-19-15,35 19 16,-36-19-16,1-17 0,0 18 15,-1-1 1,1 1-16</inkml:trace>
  <inkml:trace contextRef="#ctx0" brushRef="#br0" timeOffset="94323.57">12771 11448 0,'0'0'15,"-36"17"-15,19 19 0,-1-19 16,0 1-16,-17 17 16,35-17-16,-18-1 15,18 1-15,-17 0 0,17-1 16</inkml:trace>
  <inkml:trace contextRef="#ctx0" brushRef="#br0" timeOffset="95107.06">12188 11924 0,'-17'0'15,"17"18"-15,0 34 16,17 1-16,1 53 15,0-53 1,-1 35-16,1-52 16,0-1-16,-18-17 15,0-1-15,17 1 0,-17-36 16,-17-17 0,17 17-16,0-17 0,17-18 15,1 35 1,0 18-16,-1 0 0,1 0 15,17 0-15,0 53 16,-35-35-16,18 35 16,-18-35-16,-18 34 15,1-52-15,-18 18 16,35 0-16,-18-18 16,18-18-16</inkml:trace>
  <inkml:trace contextRef="#ctx0" brushRef="#br0" timeOffset="95491.58">12577 12277 0,'0'17'16,"17"1"-1,-17 17-15,35 1 16,1-1-1,-19-18-15,19-17 16,-19-17 0,-17-1-16,0 1 15,0-19 1,18 36 0,-18 18-1,0 0-15,18-1 0,-18 18 16,0 1-16,17-1 0,-17 18 15,18-18-15,-18-17 16,-18-1-16,1 36 16,-1-53-16,-17 18 0,17-18 15,0 0-15,-17 0 0,0 0 16,-18 0-16,18 0 16,-18 0-1,35 18-15,0-18 16</inkml:trace>
  <inkml:trace contextRef="#ctx0" brushRef="#br0" timeOffset="98405.75">12118 12894 0,'18'0'0,"-1"35"16,1 54-1,-1-37-15,1 1 0,-18 18 16,18 52-16,-18-70 16,0-17-16,0-1 0,0-18 15,17-17 1,-17-52-1,18 16-15,0-17 16,17 36-16,0-19 16,-17 36-16,35 36 15,-53-19-15,17 54 16,-17-53-16,-17 34 16,-1-16-1,-35-19-15,36-17 16,-19 18-16,19-18 15,-1-18-15,18 1 16</inkml:trace>
  <inkml:trace contextRef="#ctx0" brushRef="#br0" timeOffset="98727.05">12541 13264 0,'0'0'0,"0"18"0,0 17 16,18 1-16,0 52 16,-18-35-16,0 35 15,0-35-15,0-35 0,-18 17 16,18-18 0,0-34-1,0-18-15,18 17 16,-1-35-16,1 53 15,17-18-15,-17 18 16,17 53 0,-35-35-16,18 52 15,-18-34-15,17-1 16,-17-17-16,0-1 16,0 1-16</inkml:trace>
  <inkml:trace contextRef="#ctx0" brushRef="#br0" timeOffset="100191.21">12171 13847 0,'-18'17'15,"18"18"-15,0 1 16,18 87-16,-1-70 16,-17 18-16,18 70 15,-18-88-15,0 17 16,18-52-16,-18 0 15,0-36 1,35-35 0,-35 18-16,18-1 0,35-16 15,-18 34 1,-17 0-16,34 36 16,-16-18-16,-19 53 15,-17-18-15,0 0 0,-17 1 16,-19-1-1,1 0-15,0-35 16,0 18-16,17-18 16,-17-18-16,35 1 15,0-1-15</inkml:trace>
  <inkml:trace contextRef="#ctx0" brushRef="#br0" timeOffset="100563.03">12612 14305 0,'0'0'15,"-18"35"-15,18 1 0,0-1 16,18 18 0,-1-35-16,19 17 15,-19-35-15,19 0 16,-19 0-16,-17-18 15,18 1-15,-18-1 0,-18 0 16,18 1-16,0 34 31,36 36-15,-36-35-16,52 35 16,-34-36-1,17-17-15,-17 0 16,0 0-16,-1-35 15,-17 17-15,-17-34 16,-1 16-16,18 1 0,-18 17 16,1 18-16,17-17 0</inkml:trace>
  <inkml:trace contextRef="#ctx0" brushRef="#br0" timeOffset="-202722.12">12488 14975 0,'0'-17'15,"-17"17"1,-1 0-16,-17-18 16,17 18-16,1 0 0,-1 0 15,-35 0 1,0 18-16,18-18 15,-1 17-15,-16 19 16,34 17-16,0-36 16,18 1-16,18 52 15,0-17 1,17-35-16,-18 0 0,19-1 16,52 1-16,-53-18 15,53 0-15,-70 0 16,35-18-16,-35 18 15</inkml:trace>
  <inkml:trace contextRef="#ctx0" brushRef="#br0" timeOffset="-202364.89">12735 15169 0,'0'-17'0,"0"34"31,0 1-15,18 0-16,-18 35 16,0-36-16,0 19 0,0-19 15,18 18-15,-18-17 16,0 0-1</inkml:trace>
  <inkml:trace contextRef="#ctx0" brushRef="#br0" timeOffset="-201604.88">12383 15752 0,'0'-18'15,"0"0"-15,0 1 16,-18-1 0,0 18-1,1 0 1,-19 0-16,-17 18 15,18-1-15,17 36 16,1-35-16,17 17 0,0-17 16,0 17-16,17 36 15,1-54-15,35 18 16,-18-17-16,18 17 16,-35-35-16,35 0 15,-36 0 1,19 0-16</inkml:trace>
  <inkml:trace contextRef="#ctx0" brushRef="#br0" timeOffset="-201242.41">12665 15875 0,'17'0'16,"1"0"-16,0 0 0,-1 18 16,1-1-16,-18 19 15,0-19-15,0 1 16,-18-1-1,1 19-15,17-19 16,-18 1-16,18 0 16,0-1-1,18-17 1,-1 0-16,1 18 16,0-18-1,-1 0-15,1 0 16</inkml:trace>
  <inkml:trace contextRef="#ctx0" brushRef="#br0" timeOffset="-200570.2">12471 16387 0,'0'0'16,"-18"-18"-16,0 18 0,-17 0 16,18 0-16,-1 18 0,-17-1 15,17 18-15,0-17 0,18 70 16,0-52-16,0 16 16,18-16-16,17-1 15,-17-17 1,35-18-16,-36 0 15,36 0-15,-35 0 16,0 0-16,-1 0 16</inkml:trace>
  <inkml:trace contextRef="#ctx0" brushRef="#br0" timeOffset="-199914.85">12735 16616 0,'-17'0'16,"-1"0"-16,36-18 31,-1 18-15,1 0 0,0 0-1,-1 0-15,1 0 16,-18 18-16,17-1 15,-17 1-15,0 17 16,0-17-16,0 0 16,0-1-1,0 1-15,0 0 16,0-1-16,0 1 16,18 0-16,-18-1 15,-18 1 16,1-1-15,-1-17-16,-17 18 16,17-18-16,-17 18 15,17-18-15,18 17 16</inkml:trace>
  <inkml:trace contextRef="#ctx0" brushRef="#br0" timeOffset="-199073.97">12665 16616 0,'0'0'0,"-18"0"15,18-18-15,-18 18 16,36 0 31,0 0-31,-1 0-16,1 0 0,17 18 15,36-1 1,-54 1-1,1-18-15,-18 18 16,0-1-16,-18 19 16,-17-19-1,0-17 1,35 18-16,-35-18 16,17 0-1,36 0 16,-1 0-15,1 0-16,17 18 16,-17-1-16,-1-17 0,1 18 15,-18 0-15,0-1 16,0 1-16,-18 17 16,-17-35-1,0 18-15,17-18 16,1 0-16,-1 0 15,0 0-15,1 0 16,-1 0 0,0 0-16</inkml:trace>
  <inkml:trace contextRef="#ctx0" brushRef="#br0" timeOffset="-193518.75">3122 4851 0,'35'0'16,"1"0"-16,-1-18 15,71 0 1,-36 18-16,19-17 0,-1-1 16,18 18-16,17 0 0,0-17 15,19 17-15,16 0 0,195-18 16,-176 18-16,211-35 16,-177 17-1,195 0-15,-230 1 16,1 17-16,105 0 15,-159 0-15,54 17 16,-124-17-16,0 0 16,0 18-16,-18-18 15,-18 0-15,-17 18 0,18-18 16</inkml:trace>
  <inkml:trace contextRef="#ctx0" brushRef="#br0" timeOffset="-193024.1">2928 6033 0,'0'0'15,"53"-18"-15,0 18 16,0-18-16,70 18 16,-35 0-16,107-17 15,-90-1-15,1 18 0,53-18 16,-106 18-16,35-17 16</inkml:trace>
  <inkml:trace contextRef="#ctx0" brushRef="#br0" timeOffset="-192295.45">3087 7250 0,'17'0'0,"1"0"16,35-18 0,-18 18-16,71 0 15,-18 0-15,1 0 0,122 0 16,71-18 0,-105 18-16,-1-17 0,248-1 15,16 0 1,-210 1-16,-19 17 0,213 0 15,-230 0 1,-18 0-16,-17 0 0,0-18 16,-36 18-16,71-18 15,-141 18-15,0 0 0</inkml:trace>
</inkml:ink>
</file>

<file path=ppt/ink/ink2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0-22T20:51:12.511"/>
    </inkml:context>
    <inkml:brush xml:id="br0">
      <inkml:brushProperty name="width" value="0.10583" units="cm"/>
      <inkml:brushProperty name="height" value="0.10583" units="cm"/>
      <inkml:brushProperty name="color" value="#0070C0"/>
    </inkml:brush>
    <inkml:brush xml:id="br1">
      <inkml:brushProperty name="width" value="0.10583" units="cm"/>
      <inkml:brushProperty name="height" value="0.10583" units="cm"/>
      <inkml:brushProperty name="color" value="#FF0000"/>
    </inkml:brush>
    <inkml:brush xml:id="br2">
      <inkml:brushProperty name="width" value="0.10583" units="cm"/>
      <inkml:brushProperty name="height" value="0.10583" units="cm"/>
      <inkml:brushProperty name="color" value="#7030A0"/>
    </inkml:brush>
    <inkml:brush xml:id="br3">
      <inkml:brushProperty name="width" value="0.10583" units="cm"/>
      <inkml:brushProperty name="height" value="0.10583" units="cm"/>
      <inkml:brushProperty name="color" value="#00B050"/>
    </inkml:brush>
  </inkml:definitions>
  <inkml:trace contextRef="#ctx0" brushRef="#br0">16969 7655 0,'-18'0'0,"36"18"16,17 17-1,18 0-15,35 36 16,-35-53-1,35 52-15,-35-34 0,35 16 16,-35-34 0,18 17-16,-36-17 15,0 0-15,-17-18 16,-18-36 0,-18 19-16,1-1 15</inkml:trace>
  <inkml:trace contextRef="#ctx0" brushRef="#br0" timeOffset="206.38">17515 7655 0,'0'0'0,"-17"36"0,-36 16 15,0 37 1,0-36-16,0 52 15,35-69-15,1-1 16,-1 18-16,18-18 16,18-35-1</inkml:trace>
  <inkml:trace contextRef="#ctx0" brushRef="#br0" timeOffset="582.95">18027 7708 0,'18'0'16,"-1"18"-1,1-18-15,0 0 0,34 0 16,-16 0-16,17 0 16,-36 0-16,1 0 15</inkml:trace>
  <inkml:trace contextRef="#ctx0" brushRef="#br0" timeOffset="708.1">18133 7920 0,'0'0'16,"70"0"-16,-34-18 0,34 1 16,-17-1-16</inkml:trace>
  <inkml:trace contextRef="#ctx0" brushRef="#br0" timeOffset="3130.34">20267 10336 0,'18'0'78,"17"0"-78,-17 0 15,35 0 1,17-17-16,-52 17 0,-1 0 16,1 0-1</inkml:trace>
  <inkml:trace contextRef="#ctx0" brushRef="#br0" timeOffset="4059.69">20179 10460 0,'0'18'16,"0"-1"-1,18 1-15,-1 17 16,-17-17-16,18 35 16,-1-36-1,-17 36-15,18-18 16,-18 18-16,0-17 15,0-1-15,18 0 0,-18 36 16,0-36-16,17 0 16,-17 18-16,0-17 15,0 69-15,18-52 16,-18 0-16,0 0 0,0 71 16,0 17-1,0-88-15,0 35 0,-18 53 16,18-53-16,-17 71 15,17-71 1,0 88-16,-18-87 16,18-1-16,0 18 0,-18-18 15,18 106-15,0-88 16,-17 88 0,17-88-16,-18 88 15,18-89-15,-17 107 16,17-106-16,-18 88 15,18-88-15,0 0 16,0-1-16,0 1 0,0 0 16,0-18-16,0 106 15,0-88-15,0 71 16,0-72-16,0 72 16,0-89-16,0 71 15,0-89-15,18 71 16,-18-88-16,0 18 15,0-18-15,0 0 0,0 53 16,-18-54-16,18 54 16,-18-53-16,1 35 15,17-35-15,0 36 16,0-54-16,-18 35 16,36-52-1,-18 17-15,17 1 16,-17-19-16,18 1 0,-18-1 15,18 1-15,-1 0 16,-17-1-16,18 1 16,-18 0-1,17-1-15,1 1 16,0-18 0,-1 0-16,19 0 15,-19 0 1,19-18-16,-19 18 15,1 0-15,-1 0 0,1 0 16,0-35-16</inkml:trace>
  <inkml:trace contextRef="#ctx0" brushRef="#br0" timeOffset="5544.18">21590 10336 0,'0'0'0,"-18"0"15,1 0-15,-1 0 32,36 0-1,-1 0-31,1 0 16,53-17-16,-36 17 15,35-18 1,-17 18-16,-17 0 0,-19 0 15,36 0-15,-53 18 16,18-18-16,-18 17 16,17 1-1,-17 0-15,0 35 16,0-36-16,0 19 16,0 34-16,0-35 15,18 1-15,0 34 16,-18-35-16,0 54 15,0-54-15,0 18 0,0 0 16,0 0 0,0 0-16,0 17 0,0 54 15,0-54-15,17 71 16,-17-70-16,0-1 0,0 89 16,18 0-1,-18-71-15,0 88 16,0-87-16,0 105 15,0-106-15,0 0 16,0 106-16,0-88 16,0 88-16,0-88 15,0 88 1,0-88-16,0 70 16,0-88-16,0 89 15,0-72-15,0-16 0,0 105 16,0-106-1,0 0-15,18 106 16,-18-106-16,17 71 16,-17-71-16,0 0 15,0 1-15,0-19 0,0 18 16,-17 1-16,17 69 16,-18-69-16,18 69 15,0-87-15,-18 88 16,1-89-16,17 1 0,-18 70 15,18-71-15,-18 54 16,18-71-16,-17 53 16,17-53-16,-18 35 15,18-53 1,0 36-16,0-54 16,18 36-16,-18-35 15,0 17 1,0-17-16,17-1 0,-17 1 15,0 0 17,-17-1-17,-1 1-15,1-18 16,-1 0 0,0 0-16,-17 0 15,17-18-15,-35 1 16,18 17-16,-18 0 15,0 0-15</inkml:trace>
  <inkml:trace contextRef="#ctx0" brushRef="#br0" timeOffset="7963.04">21043 10530 0,'0'-17'16,"0"-1"-16,0 1 15,-17 34 32,17 18-31,0-17-16,0 0 0,0 35 16,0-18-1,-18 35-15,18-34 16,0-1-16,0 36 15,0-36-15,0 18 16,0-36-16,18 1 0,-18 0 16</inkml:trace>
  <inkml:trace contextRef="#ctx0" brushRef="#br0" timeOffset="14112.46">20743 11254 0,'0'0'16,"18"35"-1,-18 0 1,18 0-16,-1 18 0,19 53 15,-19-53-15,18 53 16,-17-71-16,-18 1 16,0-19-16,18 18 15,-18-52-15,0-18 16,0-1-16,0 19 16,17-1-16,1-17 15,0 35-15,-1 0 16,1 17-16,0 1 0,-1 0 15,-17-1-15,18 36 16,-18-35-16,-18 17 16,1-35-16,17 18 15,-18-18-15,0 0 0,18-18 32,0 0-32</inkml:trace>
  <inkml:trace contextRef="#ctx0" brushRef="#br0" timeOffset="14252.8">21167 11695 0,'17'35'15,"-34"-70"-15,52 88 0,-17-36 0,35 36 16,-18-35-16,-18-1 16,19 1-16,34-18 15</inkml:trace>
  <inkml:trace contextRef="#ctx0" brushRef="#br0" timeOffset="14391.26">21378 11730 0,'0'0'16,"-35"18"-16,17 17 0,1-18 16,-1 19-16,1-19 0,-1 54 15,0-36-15,1 0 16</inkml:trace>
  <inkml:trace contextRef="#ctx0" brushRef="#br0" timeOffset="14837.14">20743 12206 0,'0'0'0,"-17"35"0,17 18 16,0-17-16,17 17 0,1 35 15,-18-71-15,35 36 16,-17-35 0,0-18-1,-18-18-15,17-17 16,1 17-16,-1 18 0,1 0 16,17 0-16,-17 0 15,17 36 1,-35-19-16,0 36 15,0-35-15,-35-1 16,17-17-16,-17 18 16,17-18-16,18-18 15,0 1-15</inkml:trace>
  <inkml:trace contextRef="#ctx0" brushRef="#br0" timeOffset="15136.69">21131 12506 0,'-17'35'16,"17"-17"0,17-18-1,1 0-15,0 0 16,17 0-16,0-18 16,-35 1-16,18 17 0,0-18 15,-1 36 1,-17 35-1,0-18-15,18 35 16,-1-52-16,-17 17 16,18-17-16,-18 17 0,0-17 15,0-1 1,-18-17-16,1 0 0,-18 0 16,-18-17-16,17 17 15,1-18-15,0 18 0</inkml:trace>
  <inkml:trace contextRef="#ctx0" brushRef="#br0" timeOffset="15688.45">20708 13159 0,'0'0'16,"0"123"-16,0-52 0,35 52 16,-17-70-1,0 0-15,-18-18 0,17 1 16,1-19-16,0-17 15,-18-17-15,0-1 16,0-35-16,0 18 16,0-1-1,17 19-15,1 17 0,-1 0 16,1 0-16,17 35 16,-17-17-16,0 35 15,-18-36-15,0 36 16,0-35-16,0-1 15,0 1 1,0 0-16,0-1 16</inkml:trace>
  <inkml:trace contextRef="#ctx0" brushRef="#br0" timeOffset="16042.87">21202 13547 0,'0'0'16,"0"53"-16,0-36 0,0 19 15,0-19-15,0 1 16,0-36-1,18 1 1,-18-1 0,17 18-16,-17-18 15,18 18-15,0-17 0,-1 17 16,1 17-16,-18 1 16,17 17-16,-17-17 15,0 17 1,18-35-16,-18 18 15</inkml:trace>
  <inkml:trace contextRef="#ctx0" brushRef="#br0" timeOffset="16466.67">20814 13688 0,'18'0'47,"17"0"-32,-18 17 1,36-17-16,-35 0 16,17 0-16,-35-17 15</inkml:trace>
  <inkml:trace contextRef="#ctx0" brushRef="#br0" timeOffset="17021.87">21202 13458 0,'0'-17'15,"0"34"-15,0-52 16,18 18-16,-18-1 16,0 36-1,0-1 1,-18 18-16,18 18 16,0-35-16,0 17 15,-18-17-15,18 17 16,0-17-16</inkml:trace>
  <inkml:trace contextRef="#ctx0" brushRef="#br0" timeOffset="17989.68">20620 14076 0,'0'17'16,"0"72"-1,18-36-15,-18 70 16,0-70-16,17 35 16,-17-53-1,0 1-15,0-19 16,0-34 0,18-19-16,-18 19 0,17-18 15,19-18 1,-19 35-16,1-17 15,17 35-15,-17 17 16,-18 1-16,18 17 0,-1 18 16,-17-35-16,18 35 15,-18-36 1,0 1-16,17 17 16</inkml:trace>
  <inkml:trace contextRef="#ctx0" brushRef="#br0" timeOffset="18340.1">21061 14411 0,'-18'18'16,"36"-1"-16,-18 19 16,17-36-16,1 17 15,0 1-15,-18-1 16,35 1-16,-17-18 15,-1 0-15,1 0 16,0-18-16,-18 1 16,17 17-16,-17-18 15,0 36 1,0-1 0,18 1-16,-18 0 0,18-1 0,17 1 15,-18-18-15,19-18 16,-19 18-16,19-53 15,-19 18 1,-17 18-16,-17-36 16,17 35-16,-18 0 15,0 18-15</inkml:trace>
  <inkml:trace contextRef="#ctx0" brushRef="#br0" timeOffset="18940.83">20867 14552 0,'17'-18'0</inkml:trace>
  <inkml:trace contextRef="#ctx0" brushRef="#br0" timeOffset="19118.24">20867 14552 0,'53'-18'0,"-53"36"15,-18 0-15,18-1 16,-18 19-1,1-19-15,-1 1 16,1-18-16,-36 0 16,35 0-16,-17 0 15,-1-18-15,19 1 16,-1 17-16,18-18 16,-17 18-16</inkml:trace>
  <inkml:trace contextRef="#ctx0" brushRef="#br1" timeOffset="26383.53">20232 7796 0,'0'-17'16,"0"-1"-1,-18 18-15,18-18 16,-17 18-16,17-17 31,0 34 0,17-17-15,-17 18-16,0 0 16,0-1-16,0 19 15,0-19-15,18 36 16,-18-35-16,0 17 0,0 0 16,0 36-16,0-36 15,0 18-15,0 53 16,0-53-16,0 0 15,0 70-15,-18-70 16,18 71-16,0-71 16,0 0-16,18 52 15,-18-52-15,0 18 16,0 88 0,-18-54-16,1-16 15,17-36-15,0 35 16,-18-53-16,18 0 15,0 1-15,18-1 16,-18-18-16,17 1 0,1 17 16,-1-17-16,1 0 15,0-18 1,-1 0 0,1-18-1,0 18 1,-18-18-1,17 18-15,19 0 16,-19-17 0,1 17-16,-1 0 15,1 0-15,17-18 16,-17 18-16,35 0 16,-35 0-16,17 0 15,-17 0-15,34 0 16,-34 0-16,53 0 15,-36 0-15,35 0 16,-34-18-16,52 18 16,-35 0-16,35 0 15,-35 0-15,70-17 16,-52 17-16,70-18 16,-70 1-16,-1 17 15,1 0-15,-18 0 0,70 0 16,-17 0-1,-71 0-15,71 17 16,-71-17-16,1 0 16,-1 0-16,35 0 15,-52 0-15,17 0 16,-17 0-16,0 0 16,-1 0-16,1 0 15,0 0 16,-1 0-15,1 0 15,0 0 16,-18-17-16,0-1-15,0 0 0,0 1-16,0-19 15,0 19-15,0-54 16,0 36 0,0 0-16,0-1 0,0-17 15,-18 1-15,18-72 16,0 71-16,-18-88 15,18 70-15,0-87 16,0 70-16,-17 35 16,17-71-16,-18 1 15,18 52 1,0 36-16,-18-18 16,18 18-16,0-36 15,0 36-15,0-18 16,0 18-1,0-1-15,-17 19 16,17-1-16,0 0 47,-18 18-31,18-17-16,-18-1 15,18 0 16,0 1 1,0-1-17,0 1 1,0-1 15,-17 18-15,17-18-1,-18 18 32,0 0-15,18-17-17,-17 17 1,-1 0-16,1 0 15,-19 0 1,19-18-16,-19 18 16,19 0-16,-19 0 15,1 0-15,-18 18 16,18-18-16,-53 17 16,35-17-16,0 0 0,0 0 15,-88 0-15,70 18 16,-87 17-1,69-17-15,19-1 0,-89 1 16,71 0-16,-88-1 16,87-17-16,1 0 15,-71-17-15,89 17 16,-71-18 0,105 18-16,-34 0 15,35 0-15</inkml:trace>
  <inkml:trace contextRef="#ctx0" brushRef="#br0" timeOffset="35740.74">5009 5327 0,'0'0'0,"0"-18"0,0 1 16,18 17-16,0 17 46,35 1-46,-18-18 16,18 0-16,0 0 16,70 0-16,-52 0 15,52 0-15,-70 0 16,0 18-16,-35-1 16,-18 1-16</inkml:trace>
  <inkml:trace contextRef="#ctx0" brushRef="#br0" timeOffset="36264.31">5327 5080 0,'0'-18'16,"0"1"0,18 17-16,-18-18 0,0 0 0,0 1 15,-18 17 1,-17 35 0,-1 0-16,-34 18 15,35-17-15,-1-19 16,-17 18-16,18-17 0,0 17 15,-53 1-15,52-1 16,19-35-16,-1 18 16,18-1-16,18 19 15,-1-19-15,54 18 16,-18-17-16,70 17 16,-52-35-16,-18 0 0,35 18 15,-70 0-15</inkml:trace>
  <inkml:trace contextRef="#ctx0" brushRef="#br0" timeOffset="38990.11">20990 14993 0,'0'-18'16,"0"1"-1,0-1 1,-17 18-1,-1 0-15,0 0 16,1 0-16,-1 0 0,0 18 16,-17 35-1,18-36-15,17 19 0,17 52 16,36-18 0,-35-34-16,35-1 0,88 18 15,-53-53 1,-35 0-1,-18-18-15,18-17 16,-53-71 0,-35 71-16,0 0 15,-1-1-15,-52 1 0,35 35 16,-35 0 0,53 0-16</inkml:trace>
  <inkml:trace contextRef="#ctx0" brushRef="#br0" timeOffset="41023.62">21043 15769 0,'0'-17'16,"0"34"46,0 36-46,0-35-16,0 35 15,0-18-15,0 18 0,0-18 16,0 0-16,0 1 0,0-1 16,0 0-16,18 1 15,-1-36-15,-17 17 16,18-17-16</inkml:trace>
  <inkml:trace contextRef="#ctx0" brushRef="#br0" timeOffset="43520.93">21114 16651 0,'0'-18'16,"0"1"-1,0-1 16,-18 18-31,0 0 16,-17 0 0,0 0-16,17 0 0,-17 18 15,-18 17 1,35 0-16,-17 18 16,18-17-16,34 34 15,1-35-15,-1 1 16,19-19-16,17 1 0,-18 0 0,71 17 15,-36-35 1,-17 0-16,-17-18 0,16 1 16,-16-1-16,17-17 15,-36-1-15,-34-34 16,-1 35-16,-53-36 16,36 53-16,0 1 0,-53-19 15,35 36 1,17 18-16</inkml:trace>
  <inkml:trace contextRef="#ctx0" brushRef="#br0" timeOffset="64052.45">27111 10495 0,'18'0'16,"-1"0"-16,1 0 16,0 0-16,17-17 15,0 17-15,0-18 0,1 0 16,17 1-16,-36 17 15,1 0-15,-18 17 16</inkml:trace>
  <inkml:trace contextRef="#ctx0" brushRef="#br0" timeOffset="65227.91">27076 10460 0,'0'0'0,"-18"0"15,18 18-15,0-1 16,0 1 0,0-1-16,18 19 15,-18-1-15,0-17 16,0 52-1,0-35-15,0 36 16,0-18-16,0 35 16,0-53-16,0 71 15,0-53-15,0 53 16,0-53-16,0 0 16,0 0-16,0 17 0,0-17 15,-18 18-15,18 70 16,0-71-16,0 1 15,0 0-15,0-1 0,0 1 0,0 17 16,0-18-16,0 19 16,18 69-16,-18-87 15,0 105-15,0-88 16,17 71-16,-17-71 16,18 89-1,-18-89-15,18 88 16,-18-105-16,17 105 15,-17-87-15,18 69 16,0-87-16,-1 105 16,1-105-16,-1 105 15,1-88-15,-18 1 16,18-19-16,-1 18 0,1 71 16,0-88-16,17 70 15,-17-71-15,-18 1 16,17 70-16,-17-70 15,0-1-15,18 71 16,-18-70-16,0 52 16,17-52-16,-17 35 15,0-53-15,18 35 16,-18-35-16,0 0 16,-18 52-16,18-52 15,0 35 1,0-35-16,0-17 0,0 70 15,0-54-15,0-16 16,0 17-16,18-18 0,-18 53 16,0-53-16,18 54 15,-18-72 1,0 18-16,0 1 16,0-19-16,17 1 0,-17 0 15,0-1-15,0 1 16,0 0-16,0-1 15,0 1-15,0 0 32,18-18-17,-18 17 17,0 1-1,0-1-16,0 1 17,18-18-17,-18-18-15,0 36 63,17-18-48,1 0-15,-18-18 0,18 18 16,-1 0-16,1-17 16,0 17-16,-1 0 15,1 0 1</inkml:trace>
  <inkml:trace contextRef="#ctx0" brushRef="#br0" timeOffset="66944.66">28610 10460 0,'-17'0'0,"34"0"47,1 0-32,0 0 1,34 0-16,-34 0 15,0 0-15,52 0 16,-52 0-16,35 0 16,-35 0-16,-1 0 15,1 0-15,-1 0 16,-17 18 0,0-1-1,0 1-15,0-1 16,0 19-1,0-19-15,0 19 16,0-1-16,0-17 0,18 34 16,-18-16-16,0 34 15,0-17-15,0 35 16,0-52 0,0 70-16,0-54 15,18 54-15,-18-53 16,0 71-16,17-54 15,-17 1-15,0-1 16,0 1-16,0-1 0,0 72 16,0-54-16,0-18 15,0 1-15,0 88 16,0-71-16,0 88 16,0-88-16,0-17 0,0 17 15,-17 71-15,17-71 16,0 0-16,0 71 15,0-71-15,0 89 16,0-107-16,17 124 16,-17-106-16,0 89 15,0-71 1,0-18-16,0 106 16,0-106-16,36 88 15,-36-87-15,17-1 0,1 88 16,0-88-16,-1 1 15,1 105 1,-18-106-16,17 88 16,-17-88-16,18 1 0,-18 87 15,0-105-15,18-1 16,-18 1-16,17-1 0,-17 1 16,36 70-16,-36-71 15,17 1-15,1-18 0,-18 17 16,18 1-16,-1 35 15,1-53-15,-1 53 16,-17-71-16,18 18 16,-18-18-16,18 0 0,-1 18 15,-17-35 1,18 17-16,-18 0 16,0-17-16,-18 17 15,18-17 1,0 0 15,-17-18 0,17-18-31,-18 18 16,0 0 0,-17 0-1,0 0-15,-18 0 16,18 0-1,-1 0-15,-52 35 16,53-17-16,-53 0 16</inkml:trace>
  <inkml:trace contextRef="#ctx0" brushRef="#br0" timeOffset="68001.01">27905 10601 0,'-18'0'15,"0"0"-15,1-18 16,-1 18-16,-17 18 15,17-18-15,18 35 16,-35 18 0,17 0-16,1 35 15,17-35-15,0 0 0,17 0 16,36 18 0,18-36-16,-36-17 15,18-18-15,70-36 16,-70 19-16,0-19 0,0-17 15,0-17-15,-35-1 16,-53 1 0,-1 34-16,-52-16 15,35 16-15,0 19 16,0-1-16,0 18 0,18 0 16,-18 0-16,-35 35 15</inkml:trace>
  <inkml:trace contextRef="#ctx0" brushRef="#br0" timeOffset="72829.07">27764 11483 0,'17'0'0,"36"0"15,-35 0-15,70 0 16,-53 0 0,1 0-16,-1 0 0,0 0 15,-17 0-15,-36 35 16,0-17-16,-34 35 16,16-36-16,1 36 15,17-35-15,18 17 16,0-17-16,18 17 15,0-17-15,-1-18 16,-17 17-16,18 1 16,0-18-16,-18 18 15</inkml:trace>
  <inkml:trace contextRef="#ctx0" brushRef="#br0" timeOffset="72961.29">28046 11977 0</inkml:trace>
  <inkml:trace contextRef="#ctx0" brushRef="#br0" timeOffset="73624.52">27887 12241 0,'0'0'0,"18"0"31,17 0-15,0 0-16,18 18 16,-35 0-16,35-1 15,-36 1-15,-17 0 16,-35 17-1,0 0-15,0-17 16,17-1-16,0 36 16,18-35-16,18 17 15,-18-17-15,35 0 16,-17-18 0,-1 17-16,1-17 0</inkml:trace>
  <inkml:trace contextRef="#ctx0" brushRef="#br0" timeOffset="73745.96">28046 12823 0,'17'18'0,"-34"-36"0,52 36 16</inkml:trace>
  <inkml:trace contextRef="#ctx0" brushRef="#br0" timeOffset="74314.42">27887 13070 0,'0'0'15,"18"0"-15,17 0 0,18 0 16,-18 0 0,0 0-16,54 18 15,-72-18-15,1 18 16,0 17-16,-18-17 0,-18 17 0,0 0 16,-35 36-16,36-54 15,-36 36 1,35-35-16,18 0 0,18-1 15,-1-17 1,19 0-16,-19 0 16</inkml:trace>
  <inkml:trace contextRef="#ctx0" brushRef="#br0" timeOffset="74454.24">28063 13635 0,'0'18'15,"0"-36"-15,18 36 0,0-18 16,-1 0-16,1 0 16,0 0-16</inkml:trace>
  <inkml:trace contextRef="#ctx0" brushRef="#br0" timeOffset="74940.78">27887 13829 0,'18'0'16,"-1"0"-16,1 0 0,35 18 15,-18-1-15,18 1 16,-35-1-16,-1 19 16,-17-19-16,18 19 15,-36-19-15,18 1 16,-53 35 0,18-18-16,35-17 15,0-1-15,18 1 16,-1 0-1,1-1-15,0-17 16,-1 18 0</inkml:trace>
  <inkml:trace contextRef="#ctx0" brushRef="#br0" timeOffset="75065.64">28134 14464 0,'0'0'16,"18"18"-16</inkml:trace>
  <inkml:trace contextRef="#ctx0" brushRef="#br0" timeOffset="75675.49">27975 14905 0,'0'-18'16,"18"18"-1,17-17-15,0 17 16,54 0-16,-54 0 16,0 0-16,18 35 15,-53 0-15,0 0 0,-17 54 16,-1-54 0,-35 35-16,53-52 15,-18 0-15,18-1 16,0 1-16,18 0 15,0-18-15,-1 0 16</inkml:trace>
  <inkml:trace contextRef="#ctx0" brushRef="#br0" timeOffset="75793.77">28240 15399 0,'0'17'15,"0"-34"-15,18 34 0,-1-17 16,1 0-1,-1 0-15</inkml:trace>
  <inkml:trace contextRef="#ctx0" brushRef="#br0" timeOffset="76299.52">28046 15575 0,'0'0'0,"17"0"16,1 18-16,0-18 0,35 17 15,35 19-15,-53-36 16,53 53-1,-70-36-15,0 19 0,-18 16 16,-18-34-16,-17 35 16,17-35-16,-17 17 15,0 0-15,17-35 16,0 35 0,36 1-16,0-19 15,17 1-15,0 0 16,18-1-16,-35 1 15,17-18-15,-35 18 16</inkml:trace>
  <inkml:trace contextRef="#ctx0" brushRef="#br0" timeOffset="76416.12">28328 16334 0,'18'17'15,"-36"-34"-15,53 34 0,-17-17 16,0-17-1</inkml:trace>
  <inkml:trace contextRef="#ctx0" brushRef="#br0" timeOffset="76916.94">28152 16739 0,'0'-17'16,"17"17"0,54-18-1,-18 18-15,53 0 16,-36 0-1,-35 18-15,-35-1 0,0 1 0,-17 17 16,-1 1 0,-35 34-16,18-35 15,-18 18-15,35-35 16,18 17-16,0-17 16,53-1-1,-35-17-15,17 18 16,-17-18-16,0 18 15,-18-1-15</inkml:trace>
  <inkml:trace contextRef="#ctx0" brushRef="#br0" timeOffset="77017.06">28363 17357 0,'18'53'16,"-36"-106"-16,54 106 0,-19-53 0,36 0 15,-35-36 1</inkml:trace>
  <inkml:trace contextRef="#ctx0" brushRef="#br0" timeOffset="78028.42">29580 11695 0,'0'-18'16,"-17"18"-16,17-18 47,35 18-32,-17 0-15,52 0 16,1-17-16,-18 17 0,17 0 16,89-36-16,-88 36 15,-1-17-15,-17 17 16,0 0-16,-35 0 16,-18-18-16,-36 18 15,19 0-15,-54 0 16,36 0-16</inkml:trace>
  <inkml:trace contextRef="#ctx0" brushRef="#br0" timeOffset="78273.03">29863 11430 0,'-53'18'0,"106"-36"0,-142 71 16,37-35-16,-72 70 16,71-35-1,53 17 1,18-34-16,35 16 16,0-34-16,0 17 0,-1-17 15,72 0-15,-71-1 16,0-34-16</inkml:trace>
  <inkml:trace contextRef="#ctx0" brushRef="#br0" timeOffset="78528.27">30603 11289 0,'0'0'0,"18"0"16,-18 35-16,18 0 15,-18-17-15,17 0 0,1-1 16,0 1-16,-1 0 0</inkml:trace>
  <inkml:trace contextRef="#ctx0" brushRef="#br0" timeOffset="78661.37">30780 11324 0,'0'0'16,"0"18"-16,18-18 0,-1 35 15,-17-17 1,35 35-16,-17-18 15,-18-17-15</inkml:trace>
  <inkml:trace contextRef="#ctx0" brushRef="#br0" timeOffset="79279.4">31274 11659 0,'-53'0'15,"106"0"-15,-124 18 0,36 35 16,17-35-16,1 52 16,17-35-16,17 1 15,-17-1-15,36-17 0,16-18 16,-16 0-16,52-18 15,-53-17-15,18-36 16,-35 36-16,-1-53 16,-17 35-16,0-36 15,-17 37-15,-1 16 16,1 1-16,-1 17 16,0 1-16,1 17 0,-1 17 15,0 36-15,18-17 16,0 16-16,0 1 0,18-17 15,0 17-15,-1-18 16,36 53-16,-18-70 16,1 17-16,17-17 15,-36-18-15,19 0 16,-19-18-16,1-17 16,-18 17-16,0 36 31,0 17-16,17-17-15,19 17 16,-19-35-16,36 18 16,-35-18-16,17-18 15,-17 0 1,-18-17-16,-18 17 16,-17-35-16,17 36 15,1-1-15,-1 18 0,0 0 16</inkml:trace>
  <inkml:trace contextRef="#ctx0" brushRef="#br0" timeOffset="79553.2">31909 11924 0,'-18'0'0,"18"-18"16,18 18-16,-1 0 15,1-17-15,17-1 16,-17 0-16,17 1 16,-17 17-16,0 0 15,-1 0 1,1 17 0,-18 1-16,0 0 15,17-1-15,-17 19 16,18-36-16,-36 35 15,36-35 1</inkml:trace>
  <inkml:trace contextRef="#ctx0" brushRef="#br0" timeOffset="79731.26">32262 11501 0,'0'0'16,"0"17"-16,0 1 15,17-1 1,1 1-16</inkml:trace>
  <inkml:trace contextRef="#ctx0" brushRef="#br0" timeOffset="79912.8">32403 11695 0,'35'17'0,"-70"-34"0,105 34 16,1-17 0,-18-17-16,-18 17 0,18-18 15,-18 18-15,0-18 0,1-17 16,-36 17-16,0-17 15</inkml:trace>
  <inkml:trace contextRef="#ctx0" brushRef="#br0" timeOffset="80074.87">32597 11448 0,'0'0'15,"0"70"-15,17-35 0,-17 18 16,0 0-16,18-17 15,-18 17-15,18-1 0,-1 54 16,1-70-16,-18 16 16,0-16-16,0-1 0</inkml:trace>
  <inkml:trace contextRef="#ctx0" brushRef="#br0" timeOffset="80608.71">31133 12718 0,'0'0'15,"-18"0"-15,0 53 16,1-18-1,-1 18-15,0-18 0,18 71 16,18-36 0,17-34-16,1-1 0,34 0 15,-35-35 1,18 0-16,18-35 16</inkml:trace>
  <inkml:trace contextRef="#ctx0" brushRef="#br0" timeOffset="81170.71">31397 12982 0,'-17'18'15,"-1"0"1,18-1-16,18-17 0,-18 18 16,35 17-16,-17-35 15,34 18 1,-34-18-16,0 0 0,17-18 15,-17 0-15,-18 1 16,0-1 0,-18 18-1,18 35 1,0 1 0,18-19-16,-1 1 0,19 0 15,-19-18 1,-17-18-1,18 0-15,-18 1 0,-18-19 16,18 19-16,0-1 0,0 1 16,0-1-16,18 0 15,-1 18-15,1 0 0,0 0 16,17 18-16,0-18 0,-17 18 16,17-1-16,0 1 15,-17-18-15,35 17 16,-18 1-16,-17-18 15,0 0-15,-18-18 16,-18 1-16,0-1 16,1 18-16,-19-17 15,36-1-15,-17 36 16,17-1 0,35 18-16,-17-17 15,17 0-15,0-1 0,-17 1 16,52-18-1,-34 0-15,-1 0 0,-17 0 16</inkml:trace>
  <inkml:trace contextRef="#ctx0" brushRef="#br0" timeOffset="81354.15">32420 12577 0,'0'52'0,"0"-104"0,0 140 16,18-53-1,-18-17-15,18-1 0,-1 1 16,1-18-16</inkml:trace>
  <inkml:trace contextRef="#ctx0" brushRef="#br0" timeOffset="81460">32579 12665 0,'0'0'0,"18"53"16,-18-36-16,0 19 0,-18-19 15,18 18-15</inkml:trace>
  <inkml:trace contextRef="#ctx0" brushRef="#br0" timeOffset="82009.14">31556 13053 0,'-18'0'16,"18"-18"62,-35 1-63,17 17-15,1-18 0,-18 18 16,-1 0-16,19 0 16,-1 0-1,18 18-15</inkml:trace>
  <inkml:trace contextRef="#ctx0" brushRef="#br0" timeOffset="106964">16792 17374 0,'0'-17'15,"0"-1"1,-17 18-16,-1 0 31,0 0-15,1 35-16,-1-17 15,0 17-15,1 18 0,-1 0 16,0 18-16,18-1 0,-17 89 16,17-71-16,17 53 15,1-70 1,17 35-16,-17-53 15,35-1-15,-35-16 16,17-1 0,-17-35-16,-1 18 15</inkml:trace>
  <inkml:trace contextRef="#ctx0" brushRef="#br0" timeOffset="107592.28">17163 17851 0,'0'0'0,"17"17"32,1 1-17,-18-1-15,53 36 16,-36-35-16,54 35 16,-36-35-16,36 35 15,-18-18-15,17 0 16,-34 0-16,-1 1 15,-17-36 1,-1 35-16,-34-35 31</inkml:trace>
  <inkml:trace contextRef="#ctx0" brushRef="#br0" timeOffset="107820.35">17639 17798 0,'-18'0'16,"1"17"-16,17 1 0,-36 52 15,1-17-15,17 0 16,-34 36-1,34-37-15,0-16 0,1 17 16,17-36-16,0 1 16</inkml:trace>
  <inkml:trace contextRef="#ctx0" brushRef="#br0" timeOffset="109799.93">18203 18203 0,'0'-17'0,"0"34"16,-17-17-1,17 18-15,-18 17 16,0 1-16,18-19 16,-17 1-16,-1-1 0,18 1 0,-17 0 15,-1-1 1,0-17-16,18 18 0,-17-18 15</inkml:trace>
  <inkml:trace contextRef="#ctx0" brushRef="#br0" timeOffset="110718.19">18591 17974 0,'0'-18'15,"-17"18"1,-1 0 0,0 53-1,18-35-15,0 53 16,0-36-16,0 18 0,36 17 15,-1-52-15,36 17 16,-18-35-16,17 0 16,-35-17-16,18-36 15,-35 17 1,0-34-16,-18 35 16,0-36-16,0 53 15,0 1-15,0 34 16,0 36-1,0-17 1,17-1-16,-17 0 0,18 18 0,-1-18 16,1 18-1,-18-18-15,18 18 0,-1 36 16,-17-54-16,0 18 16,-17-18-16,-19-17 15,19-1-15,-54-17 16,36 0-16,-36 0 15,19-17-15,16 17 16,-34-18-16,52 0 16,-17 1-16,17-1 15,0 0 1</inkml:trace>
  <inkml:trace contextRef="#ctx0" brushRef="#br0" timeOffset="111268.06">19121 17392 0,'-18'0'15,"18"-18"1,18 36 0,-1 0-1,1-1-15,17 1 0,-17 0 16,17 17-16,0 0 0,18 71 15,-17-53-15,-1 88 16,-18-71-16,-17 19 16,0-19-16,0 71 15,-17-88-15,-18 53 16,17-71-16,0 1 16,-17 34-16,0-52 15,-18 17-15,17-17 16</inkml:trace>
  <inkml:trace contextRef="#ctx0" brushRef="#br0" timeOffset="114599.05">21396 17657 0,'0'17'15,"-18"-17"1,18 18-16,-17 52 16,-1-17-16,18-17 15,0 16-15,-18 1 0,36 36 16,-18-36-16,18-1 16,35 19-1,-18-36-15,35 1 16,-34-19-16,52 1 15,-70-18-15,17 0 0,-18 0 16,-17-18 15,-17 1-15</inkml:trace>
  <inkml:trace contextRef="#ctx0" brushRef="#br0" timeOffset="114999.71">21131 17886 0,'0'-18'16,"18"18"-1,0-35 1,-1 35-16,19-35 16,-19 17-16,1 0 0,35-17 15,-36 17-15,36-34 16,-35 34-16,17 0 15,-17 18 1,0 18 0,-18 17-16,35 18 15,-18-35-15,1-1 16,35 1-16,-18 0 16,18-1-1</inkml:trace>
  <inkml:trace contextRef="#ctx0" brushRef="#br0" timeOffset="116111.77">28469 18080 0,'0'-18'15,"0"1"32,0 34-31,0 19-1,0-1-15,0 0 0,-17 53 16,17-52 0,17 16-16,1 19 15,17-18-15,53 17 16,-35-52-16,53 17 15,-53-17-15,35 0 16,-35-18-16,0 0 16,-35-18-1,-36 0-15,0 1 16,-17-19-16,0 19 0,0-1 16</inkml:trace>
  <inkml:trace contextRef="#ctx0" brushRef="#br0" timeOffset="116489.97">28258 18221 0,'0'0'16,"0"18"-16,17-18 16,18 0-16,1-18 15,-19 18-15,1-35 16,17-1-16,-17 1 16,-18 0-16,18 17 0,-18-17 15,17 0-15,-17-18 16,0 17-16,18 36 15,-18-17-15,17 34 16,1-17-16,35 71 16,-18-36-16,1 1 0,-1 17 15,18 35 1,-36-53-16,36 18 16,-35-35-16</inkml:trace>
  <inkml:trace contextRef="#ctx0" brushRef="#br0" timeOffset="123352.38">9225 9349 0,'0'17'78,"0"1"-78,18 0 16,-18 17-1,0 0-15,0 18 16,0-18-16,0 1 0,0-1 15,0 35 1,17-34-16,-17-1 0,18 53 16,-18-53-16,18 54 15,-18-36-15,17 35 16,-17-35-16,18 0 16,-18 52-16,0-52 15,0 53 1,18-53-16,-18 0 15,0 18-15,0-19 0,-18 54 16,18-35-16,0 52 16,0-52-16,-18 70 15,18-70-15,-17-1 16,17 71-16,-18-70 16,18 17-16,0-17 15,0-1-15,0 18 0,0-17 0,0 17 16,0 71-1,0-89-15,0 19 0,0-1 16,0 88-16,0-88 16,0 0-16,0 18 0,0-17 15,0 16-15,0 89 16,0-88-16,0-18 16,0 18-16,0 0 0,-18-18 15,18 124-15,0-106 16,0 0-16,18-1 0,-18 1 15,0 106-15,0-89 16,18 107 0,-18-124-16,0-1 0,0 125 15,0-107-15,0 124 16,0-123-16,0 123 16,-18-124-16,0 142 15,1-142-15,-1 106 16,18-105-1,0 87-15,0-105 16,0 88-16,18-105 16,-18 69-16,17-87 15,-17-18-15,18-18 0,-18 0 16,0 1-16</inkml:trace>
  <inkml:trace contextRef="#ctx0" brushRef="#br0" timeOffset="-147951.56">547 10089 0,'17'0'15,"1"18"-15,0-18 16,17 0-16,0 0 0,36-18 16,-18 1-1,-18-18-15,18-1 0,-18-17 16,1 18-16,34-71 16,-35 36-16,-17-36 15,-18 53-15,0 0 16,0 18-16,-18-1 0,-17 1 15,17 35-15,-34 53 16,34-18-16,0 71 16,18-53-16,0 106 15,0-71-15,-17 88 16,17-87-16,0-19 16,-18 1-16,18-18 0,-18 0 15,-17 17 1,17-35-16,1-17 0,-1-18 15,0 0-15,1-18 0,-1 1 16,-17-36-16,35 35 16,0-35-1,18 36-15,34 17 16,-34 0 0,17 17-16,1 1 0,34 17 15,-34-17-15,-1 17 16,-18-17-16,19 17 15,-36-17 1</inkml:trace>
  <inkml:trace contextRef="#ctx0" brushRef="#br0" timeOffset="-147349.83">1323 9507 0,'0'-17'16,"0"34"-16,-18-34 15,18 52-15,-17-17 16,17 35-16,-18 70 16,18-52-16,0 17 0,0 88 15,0-105-15,18 70 16,-1-88-16,19 17 16,-19-52-1,36 17-15,-35-17 16,-1-18-16</inkml:trace>
  <inkml:trace contextRef="#ctx0" brushRef="#br0" timeOffset="-146844.46">1588 10142 0,'-18'0'16,"18"18"-16,0 17 15,18 1-15,-18-19 0,17 54 16,1-54-1,-1 1-15,19 17 0,-1-35 16,0-17 0,-17-1-16,0-17 15,-1-1-15,-17-16 16,0 16-16,0 1 16,18 17-16,-18 36 15,17 53 1,1-19-16,17 72 15,-17-53-15,17 52 16,-35-88-16,18 89 16,-36-89-1,1-17-15,-36 17 16,35-35-16,-17 0 0,0 0 16,-18-53-1,35 18-15,-17-1 0,17 1 16,-17-18-16,17 18 0</inkml:trace>
  <inkml:trace contextRef="#ctx0" brushRef="#br0" timeOffset="-146448.04">1570 9860 0,'-18'-17'15,"18"-1"1,0-17-16,18 17 15,-18-17-15,18-1 0,17-52 16,-18 53 0,19-36-16,-36 54 15,17 17 1,1 53 0,-18-18-16,35 35 15,-17-34-15,17 34 16,-17-34-16,17 34 15,-35-52-15,18-1 16</inkml:trace>
  <inkml:trace contextRef="#ctx0" brushRef="#br0" timeOffset="-146196.41">2170 10248 0,'-18'53'15,"36"-106"-15,-36 141 0,0-52 0,18-19 0,0 36 16,0-35-1,-17 0-15,-1 17 16</inkml:trace>
  <inkml:trace contextRef="#ctx0" brushRef="#br0" timeOffset="-145686.98">2399 10054 0,'0'35'0,"0"-17"15,0 17-15,18 18 16,-1-35-16,18 17 16,-17-35-16,17 0 0,-17 0 15,17-17 1,-17-19-16,0 19 0,-1-1 16,1-17-16,-18 17 15,0 0-15,0 36 31,17 70-15,-17-35-16,18 0 0,0 71 16,-1-71-16,1 52 15,-18-52-15,0-17 16,-35 34-16,17-52 16,-35-1-1,18-17-15,-36 0 16,36-17-16,0-1 15,0 0-15,-1-17 0,-34-18 16,52 18-16,18 17 0</inkml:trace>
  <inkml:trace contextRef="#ctx0" brushRef="#br0" timeOffset="-145364.18">2699 9437 0,'53'88'0,"-106"-176"0,123 229 16,-34-88-16,34 70 16,-17-52-16,-35-1 0,17 1 15,0 70 1,-35-70-16,0-18 0,0-1 16,0 1-16,-17 0 0,-1-17 15,-17-1-15</inkml:trace>
  <inkml:trace contextRef="#ctx0" brushRef="#br0" timeOffset="-137561.76">3316 9878 0,'35'0'16,"-17"17"0,35-34-16,-35 17 15,52-18 1,-35 1-16,18-1 15,-35 18-15,17 0 16,-17 0-16</inkml:trace>
  <inkml:trace contextRef="#ctx0" brushRef="#br0" timeOffset="-137423.36">3475 10072 0,'0'0'15,"35"0"-15,0-18 0,18 18 16,-35-17-16,0 17 16,-1 35-1</inkml:trace>
  <inkml:trace contextRef="#ctx0" brushRef="#br0" timeOffset="-134374.99">1023 11642 0,'0'-18'0,"0"0"16,0 1-16,0-1 15,0-17 1,0 17-16,-18 1 0,18-1 16,-17 0-16,-1 18 15,-17-17-15,17 17 0,-17 0 16,0 0-16,-1 0 15,19 0-15,-1 0 16,0 17-16,1 1 0,-18 17 16,35-17-16,-18 35 15,18-36-15,0 54 16,0-36-16,0-17 16,18 52-16,-18-34 15,17-1-15,-17 0 0,0 18 16,18-18-16,-1 71 15,1-70-15,-18 16 16,18 19 0,-1 0-16,-17-36 0,0-17 15,0 34 1,-17-34-16,17 0 0,-18-1 16,0 1-16,1 0 0,-1-18 15,1 17-15,-19 1 16,1-18-16,17 18 0,1-18 15,-19 0-15,19 0 16,-1 17-16,1-17 31,-1-17 16,0 17-16,36 0 1,0 0-17,-1 0-15,1 0 16,-1 0-16,36 0 16,-35 17-16,17-17 15,-17 0-15,-18 18 16,35-18-16,-35 17 15,18-17 1,-18 18-16,17 0 16,-17-1-16,0 1 15,18 0-15,-18-1 16,0 1-16,0 0 0,0-1 16,18 1-16,-18-1 15,0 1-15,0 35 0,0-35 16,0 35-1,0-18-15,0 0 16,0 0-16,0-17 0,0 35 16,0-18-16,0-17 15,0 35 1,0-36-16,0 36 16,0-17-16,0-19 0,-18 1 15,18 35-15,0-18 16,-18 0-16,18 1 0,0-19 15,-17 54 1,-1-36-16,18 36 16,-17-36-16,17 36 15,0-19-15,-18-16 0,18-1 16,0 18-16,0-18 0,0 18 16,0 35-16,0-35 15,0 53 1,-18-53-16,18 53 15,0-53-15,-17 53 16,17-54-16,0 1 16,0 0-16,0 0 0,-18 71 15,18-71-15,-18 52 16,18-34-16,0-18 16,-17 70-16,17-70 15,-18 71-15,18-71 16,-18 0-16,18 70 15,0-52-15,0-18 16,0-1-16,-17 54 16,17-53-16,0 0 0,0 0 15,0 0-15,0-18 0,0 18 16,0 0-16,0 0 0,0 18 16,0 17-1,0-35-15,0 35 16,0-53-16,17 53 15,-17-52-15,18 52 16,-18-53-16,0 36 16,0-36-16,0 0 15,0 18-15,18-18 0,-18 1 16,0 17-16,0 17 16,0-52-16,0 52 15,0-52-15,17 35 16,-17-35-16,18 34 15,-18-34 1,0 17-16,0-17 0,18 17 16,-18 1-16,0-19 15,0 1-15,0 17 16,0-17-16,0-1 0,0 1 16,0 0-1,0-1-15,17 1 16,1-18-1,-18 18-15,35-18 16,-17 17-16,17-17 16,-17 0-16,17 18 15,-35 0-15,18-18 16,-1 0-16,-17 17 16,0 1-16</inkml:trace>
  <inkml:trace contextRef="#ctx0" brushRef="#br0" timeOffset="-131321">1288 11659 0,'0'0'0,"-18"0"15,18-17-15,0-1 31,-18 18-15,18 18 0,0 17-16,0 0 0,0 18 15,-17 71-15,17 17 16,17-71-16,1 54 16,-18-54-1,35 19-15,-17-54 16,0-18-16,17 19 15,-18-19-15,1 1 16</inkml:trace>
  <inkml:trace contextRef="#ctx0" brushRef="#br0" timeOffset="-130687.17">1535 12065 0,'0'0'0,"0"-18"0,0 1 15,0-1-15,0 36 16,0 35-1,0 0 1,17 17-16,1-35 16,0 1-16,-1-19 0,1 1 15,35 0-15,-36-36 16,1 0-16,0 1 16,-1-1-16,-17-17 0,18-36 15,-18 54-15,-18-1 16,18 0-16,0 54 31,18 52-31,0-18 16,-1 36-1,1-53-15,-1-18 16,-17 18-16,0-17 0,-17 34 16,-1-35-16,-17-17 15,17 0-15,1-18 0,-19-18 16,19 0-16,-1 1 15,0-1 1,18 0-16,0 1 16</inkml:trace>
  <inkml:trace contextRef="#ctx0" brushRef="#br0" timeOffset="-130426.31">2011 12224 0,'0'0'15,"17"17"-15,-17 19 0,0 17 16,0-18-16,18 18 15,-18-36-15,0 19 16,0-19-16</inkml:trace>
  <inkml:trace contextRef="#ctx0" brushRef="#br0" timeOffset="-130052.96">1499 11800 0,'0'-17'16,"18"-18"0,0-1-16,17-17 15,-17 18-15,-1 0 0,-17 17 16,35-17 0,-35 17-16,0 36 15,36-1 1,-36 1-16,17 0 15,1 17-15,17 0 0,-17 1 16,17 17 0,-17-36-16</inkml:trace>
  <inkml:trace contextRef="#ctx0" brushRef="#br0" timeOffset="-129832.32">2223 12047 0,'0'0'0,"17"0"15,18 0-15,-17 0 16,0 0-16,-1 18 15</inkml:trace>
  <inkml:trace contextRef="#ctx0" brushRef="#br0" timeOffset="-129142.33">2522 12012 0,'0'0'16,"0"18"0,18 35-1,-18-36-15,53 54 16,-35-54 0,34 1-16,-34-18 15,0 0-15,17 0 0,0-35 16,-35 17-16,0-35 15,0 18 1,0 17-16,0 1 16,-17-1-16,17 36 15,17 52 1,1-17-16,17 71 16,-17-71-16,35 52 15,-36-69-15,1 34 16,-18-52-16,-18 17 15,1-17-15,-54-18 16,36 0-16,-36 0 16,36-18-16,-35 1 15,52-1-15,0 0 16,1 1 0</inkml:trace>
  <inkml:trace contextRef="#ctx0" brushRef="#br0" timeOffset="-128414.19">3016 12224 0,'0'17'15,"18"1"1,-18 0-16,18 17 15,-18-17-15,0 17 16,17-17-16,-17 17 16</inkml:trace>
  <inkml:trace contextRef="#ctx0" brushRef="#br0" timeOffset="-128111.5">2928 11501 0,'18'0'16,"35"52"-16,-36-16 15,54 70 1,-18-71-16,-18 35 0,0-17 16,1 18-16,-19-1 0,1 54 15,-1-71-15,-17 0 16,0-18-16,-17 36 16,17-54-16,-18-17 0,1 0 15</inkml:trace>
  <inkml:trace contextRef="#ctx0" brushRef="#br0" timeOffset="-127796.1">3281 11465 0,'0'0'15,"53"-35"-15,-36 35 0,1-18 16,0 36-16,-1 17 16,1 1-16,-18 34 15,0-35 1,18 18-16,-18-17 16,0-19-16,0 1 15,17-18-15,1 0 16,0 0-16,-1 0 15,18 0 1,-17 0-16,17 0 16</inkml:trace>
  <inkml:trace contextRef="#ctx0" brushRef="#br0" timeOffset="-127345.2">3916 12012 0,'17'0'0,"36"0"16,-35-18-16,53 1 16,-36 17-16,18-18 15,-18 18 1,-17 0-16</inkml:trace>
  <inkml:trace contextRef="#ctx0" brushRef="#br0" timeOffset="-127191.14">4128 11783 0,'0'0'15,"17"53"-15,-17-18 0,18 53 16,-18-53-16,17 18 0,1 36 15,-18-37-15,18 1 16</inkml:trace>
  <inkml:trace contextRef="#ctx0" brushRef="#br0" timeOffset="-126701.09">4533 11377 0,'0'-18'0,"0"36"16,-17-36-16,-1 36 0,0 0 15,18 35-15,0 0 16,-17 17-16,17 18 0,0 71 16,17-88-16,19 52 15,-1-52-15,35-1 16,-34-35-16,-1-17 15,0 0-15,-17-18 0</inkml:trace>
  <inkml:trace contextRef="#ctx0" brushRef="#br0" timeOffset="-126315.16">4815 11924 0,'0'18'16,"0"-1"-16,0 18 0,36 18 16,-36-17-16,35-19 15,-17 1-15,17 17 16,-17-35-16,17-17 16,-18 17-16,1-36 0,-18 19 15,0-54-15,0 53 16,0 1-16,-18-1 15,36 53 1,0 54 0,-1-36-16,36 70 15,-35-70-15,0 53 16,-1-71-16,-34 36 16,17-36-16,-36-17 15,19-18-15,-1 17 16,-17-17-16,-1 0 0,-16-35 15,34 0-15,0-18 16,18 17-16</inkml:trace>
  <inkml:trace contextRef="#ctx0" brushRef="#br0" timeOffset="-126055.77">5186 12047 0,'17'0'16,"-34"0"-16,34-17 0,19 17 15,-1 35 1,-35 18 0,0-35-16,-18 34 15,18-34-15,0 0 16,0 17-16,18-35 15,17 0-15,-17 0 16,17-35 0,-17 17-16</inkml:trace>
  <inkml:trace contextRef="#ctx0" brushRef="#br0" timeOffset="-125773.31">4798 11712 0,'-18'-35'15,"36"70"-15,-18-105 0,17-1 16,1 1 0,0 34-16,-18 19 0,17-19 15,-17 19-15,18-1 16,0 18-16,-1 0 15,1 18 1,17 17 0,-17-17-16,17-1 0,18 19 15,-35-1-15,35-18 16</inkml:trace>
  <inkml:trace contextRef="#ctx0" brushRef="#br0" timeOffset="-125600.02">5521 11853 0,'35'18'16,"-17"-18"-16,0 0 0,34 0 15,-34 0-15,0 0 16</inkml:trace>
  <inkml:trace contextRef="#ctx0" brushRef="#br0" timeOffset="-125192.25">5856 11836 0,'0'35'16,"35"0"0,-17 1-16,17-1 15,-17-35-15,0 17 0,-1-17 16,1 0 0,0-35-16,-18 18 15,17-1-15,1-35 16,-18 35-16,0 1 15,0-1-15,0 53 16,0-17-16,17 70 16,-17-35-16,36 71 15,-36-54-15,17 36 16,-17-53-16,0 17 16,0-34-16,-17-1 15,-1-35-15,0 0 16,1-18-1,-1 1-15,1-36 16,17 18-16</inkml:trace>
  <inkml:trace contextRef="#ctx0" brushRef="#br0" timeOffset="-124939.36">6227 11977 0,'0'0'16,"35"0"-16,0 0 0,-17 0 16,-1 0-16,1 0 15,-18 17-15,0 1 0,0 0 16,0-1-16,0 1 0,-18 17 16,18-17-16,-17-18 15,17 18-15,17-18 16,1 0-16,35 0 15,-35 0 1,-1 0-16</inkml:trace>
  <inkml:trace contextRef="#ctx0" brushRef="#br0" timeOffset="-124677.62">6421 11271 0,'0'0'0,"35"53"0,0 0 16,0 0-16,1 18 0,17 70 16,-36-53-16,19 53 15,-36-70-15,0 34 16,-18-52-1,0 35-15,1-70 16,-36 35-16,17-53 16</inkml:trace>
  <inkml:trace contextRef="#ctx0" brushRef="#br0" timeOffset="-124309.29">6650 11148 0,'0'0'16,"18"0"-16,-1 0 15,1 17-15,17 1 0,36 35 16,-54-35-16,36 35 16,-53-36-16,0 1 15,0 17 1,-17-17-16,-19 17 16,36-17-16,-17-1 15,17 1-15,17-18 0,1 18 16,0-1-16,34 1 15,-16-18-15,-1 17 16,-17-17 0</inkml:trace>
  <inkml:trace contextRef="#ctx0" brushRef="#br0" timeOffset="-123814.89">1217 13670 0,'18'0'0,"-36"0"0,53 0 15,1 0-15,-1 0 16,18 0-1,-36-17-15,1 17 0,17 0 16,-17-18-16</inkml:trace>
  <inkml:trace contextRef="#ctx0" brushRef="#br0" timeOffset="-123675.52">1358 13423 0,'0'0'0,"0"71"0,0-36 15,0 18-15,18 0 0,-18 0 16,17 53-16,1-71 16,0 0-16</inkml:trace>
  <inkml:trace contextRef="#ctx0" brushRef="#br0" timeOffset="-123509.52">1746 13705 0,'0'-17'15,"18"17"1,0 0-16,17-18 16</inkml:trace>
  <inkml:trace contextRef="#ctx0" brushRef="#br0" timeOffset="-123375.07">1993 13670 0,'0'0'15,"18"0"1,-1 0 0</inkml:trace>
  <inkml:trace contextRef="#ctx0" brushRef="#br0" timeOffset="-123263.9">2152 13670 0,'18'0'15,"-1"-17"-15,1 17 16,-18-18-16</inkml:trace>
  <inkml:trace contextRef="#ctx0" brushRef="#br0" timeOffset="-122829.38">2646 13653 0,'17'0'16,"19"0"-1,-19-18-15,36 18 16,-35 0-16,35 0 15,-35 0-15</inkml:trace>
  <inkml:trace contextRef="#ctx0" brushRef="#br0" timeOffset="-122673.36">2787 13423 0,'0'71'15,"0"-142"-15,0 195 0,18-89 0,-18 53 16,17-53-16,1 1 16,-18-19-16</inkml:trace>
  <inkml:trace contextRef="#ctx0" brushRef="#br0" timeOffset="-122144.85">3193 13141 0,'-18'-18'16,"0"18"-16,1 0 15,17 18-15,-18 53 16,18-19-16,0 72 15,0-36-15,18-35 16,17 71 0,-17-72-16,17-16 0,-17-19 15,17 1-15,18 0 16,-18-18-16</inkml:trace>
  <inkml:trace contextRef="#ctx0" brushRef="#br0" timeOffset="-121768.66">3422 13600 0,'0'17'15,"0"1"-15,0 0 0,18 34 16,-1-34-16,1 17 16,0-17-16,-1 0 15,36-18-15,-35 0 16,-1-36-1,-17 19-15,0-1 0,0-17 16,0 0-16,-17 17 16,17-17-16,0 52 31,17 54-31,1-18 16,17 70-16,-17-70 15,17 53 1,-17-53-16,-18 17 15,0-34-15,-18-19 16,1 1-16,-1 0 0,0-18 0,1 0 16,-19 0-16,19-18 0,-36 0 15,35-17-15,1 0 16</inkml:trace>
  <inkml:trace contextRef="#ctx0" brushRef="#br0" timeOffset="-121361.61">3792 13635 0,'-17'-18'16,"-1"36"-1,36 0 1,-1 17-16,19 35 15,-1-17 1,-17-17-16,-1-1 0,-17 0 0,18 18 16,-18-35-16,0-1 15,-18 1-15,1 0 16,-1-36 0,0 18-16,18-18 0,-35-35 15,35 18-15,-18-35 16,18 34-16,18 19 15,0-19 1,-1 19-16,1 17 16,-18-18 15,0 0-15,0-17-1,0 18-15,0-1 0</inkml:trace>
  <inkml:trace contextRef="#ctx0" brushRef="#br0" timeOffset="-120416.39">3316 13247 0,'-18'-18'16,"18"1"-16,36-1 15,-19 0-15,19-35 16,-19 36-16,19-36 16,-19 35-1,-17 36 1,36 17-1,-19 0-15,18 18 16,-17-17-16,53 16 16,-36-34-16,0 0 15</inkml:trace>
  <inkml:trace contextRef="#ctx0" brushRef="#br0" timeOffset="-120228.33">4039 13476 0,'36'18'16,"-72"-36"-16,89 36 0,-17-1 16,-1-17-16,35-17 15,-34 17 1,-19 0-16</inkml:trace>
  <inkml:trace contextRef="#ctx0" brushRef="#br0" timeOffset="-119610.04">4498 13300 0,'-18'0'0,"36"0"0,-53 17 15,35 36 1,17 0-16,1 35 16,0-52-16,34 17 15,-16-53-15,17 0 16,-18 0-16,0-36 15,-35 1-15,18-18 16,-18 35-16,-18-34 16,18 34-16,-17-17 15,-1 17 1,18 36-16,0-1 16,18 1-16,-18 17 0,17 18 15,19 71-15,-19-54 16,18 54-1,-17-54-15,0 18 16,-18-52-16,0-1 0,-18 0 16,0-17-16,-34-18 15,16 0-15,-17-18 16,18 1 0,17-1-16,1 0 0,-1 1 15,0-19-15,18 19 16</inkml:trace>
  <inkml:trace contextRef="#ctx0" brushRef="#br0" timeOffset="-119227.1">4904 13511 0,'-18'-17'16,"36"34"-16,-36-52 0,18 53 15,18 17 1,-1 0-16,1 1 16,0-1-16,-1-17 0,18 52 15,-17-35-15,-18-17 16,-18 53 0,-17-36-16,18-35 15,-1 0-15,-35-35 16,53-1-1,18 19-15,17-36 16,-17 17-16,-1 19 16,18-36-16,-17 35 15,0-17-15,-1 17 16,-52 1 0,17 17-16,1 0 15,-1 0-15,1 0 0,-1 0 16</inkml:trace>
  <inkml:trace contextRef="#ctx0" brushRef="#br0" timeOffset="-118975.97">4904 12965 0,'0'0'15,"53"35"-15,-1 0 0,37 71 16,-54-53-16,53 106 16,-53-71-16,-17-18 15,-18 72-15,0-72 16,-35 36-16,17-71 16,-35 36-16,36-71 15,-1 0 1,18-18-16</inkml:trace>
  <inkml:trace contextRef="#ctx0" brushRef="#br0" timeOffset="-118587.86">5274 12876 0,'18'0'32,"-1"0"-32,1 0 15,35 0 1,-35 18-16,-1 0 15,1 17 1,-1 0-16,-17 1 16,-17-1-16,17-18 15,0 1-15,17 0 16,1-18 0,0 0-16,17 0 15,-17 0-15,17 17 16,-35 1-1</inkml:trace>
  <inkml:trace contextRef="#ctx0" brushRef="#br0" timeOffset="-116106.34">10231 14023 0,'0'-18'0,"17"1"15,-17 34 1,0 1-16,0 52 15,0-17-15,0 71 16,0-54 0,0 72-16,18-72 15,-18 36-15,17-71 16,1 18 0,0-35-16,-18-1 0,17-17 15,1-17-15,-18-1 16</inkml:trace>
  <inkml:trace contextRef="#ctx0" brushRef="#br0" timeOffset="-115790.17">10019 14199 0,'0'0'15,"18"-17"1,17-54 0,-18 36-16,19-36 15,-19 36-15,-17-36 16,18 54-16,-18-1 16,18 18-16,-1 18 15,1-1-15,17 19 16,0-1-1,18 0-15,-17-17 16,34 17-16,-52-17 16,17-1-16,-17-17 0,-18 18 15</inkml:trace>
  <inkml:trace contextRef="#ctx0" brushRef="#br0" timeOffset="-108654.71">6562 13441 0,'0'17'16,"0"36"-1,0-35-15,17 17 0,1 36 16,0-53-16,-1 17 16,1-18-16,0 1 15,-1-18-15</inkml:trace>
  <inkml:trace contextRef="#ctx0" brushRef="#br0" timeOffset="-108521.63">6473 13212 0,'0'0'0,"0"17"16,18-17-16</inkml:trace>
  <inkml:trace contextRef="#ctx0" brushRef="#br0" timeOffset="-108255.08">6844 13000 0,'0'0'0,"-18"-35"0,-17-1 16,35 19-1,-18-1-15,1 18 0,-1 18 16,18 17-16,0 0 0,0 18 15,0 18-15,0-1 0,35 71 16,-17-70 0,0-18-16,35 53 15,-36-53-15,1 0 16,-18-18-16,0-18 0,-18-17 16</inkml:trace>
  <inkml:trace contextRef="#ctx0" brushRef="#br0" timeOffset="-108142.2">6773 13529 0,'0'0'16,"71"-35"-16,-36 17 15,36 18 1,-36-18-16,-17 18 16</inkml:trace>
  <inkml:trace contextRef="#ctx0" brushRef="#br0" timeOffset="-106912.81">7426 13300 0,'0'17'32,"0"1"-17,0 0-15,0 35 16,0-18-16,35 18 15,-17-18-15,17 0 16,0-35-16,-17 0 16,0 0-16,17 0 0,-17-17 15,-1-1 1,-17-17-16,0-1 16,0-16-16,0 34 15,0-17-15,0 17 16,0 0-16,0 36 15,18 53 1,0-19-16,17 54 16,-18-53-16,1 0 15,0 0-15,-1 0 0,-17-18 16,18 36-16,-36-54 16,1 19-1,-19-36-15,19 17 0,-18-17 16,17-17-16,-17 17 0,17-18 15,-35 0-15,35 1 16,1-18-16,-1 35 16,18-18-1,18 0-15</inkml:trace>
  <inkml:trace contextRef="#ctx0" brushRef="#br0" timeOffset="-106492.55">7902 13511 0,'0'18'16,"0"0"-16,0 35 16,0-18-16,0 18 15,0-18-15,18 0 16,-18-17-16,18 0 16,-18-1-16</inkml:trace>
  <inkml:trace contextRef="#ctx0" brushRef="#br0" timeOffset="-105796.94">8114 13317 0,'18'0'32,"-1"0"-17,1 0-15,17 0 16,0-17-1,-17 17-15,0 0 0,-1 0 16,1 0-16,0 0 16,-18 17-16</inkml:trace>
  <inkml:trace contextRef="#ctx0" brushRef="#br0" timeOffset="-105623.93">8184 13458 0,'0'18'16,"0"-36"-16,18 54 0,0-36 0,-1 0 15,19 0-15,-1-18 16,-17 18-16,17 0 16,-18 0-16</inkml:trace>
  <inkml:trace contextRef="#ctx0" brushRef="#br0" timeOffset="-105091.27">8678 13018 0,'0'-18'16,"0"0"0,0 36 30,18 0-30,-18-1-16,0 36 16,0-18-1,0 54-15,0-37 16,18 54-16,-18-53 16,17-18-16,-17 36 15,18-36-15,-18 1 16,0-1-16,0 0 0,-18-17 15</inkml:trace>
  <inkml:trace contextRef="#ctx0" brushRef="#br0" timeOffset="-94484.34">10777 10301 0,'-17'0'16,"34"0"46,19 18-62,-1-18 16,35 17-16,-17-17 16,0 0-16,0 0 15,0-17-15,0 17 0,18 0 16,-36 0-16,18 0 16,-36 0-16,19-18 15</inkml:trace>
  <inkml:trace contextRef="#ctx0" brushRef="#br0" timeOffset="-94201.45">11201 10160 0,'0'0'15,"17"0"1,1 18-1,53-1-15,-36-17 16,53 0 0,-53 18-16,1-18 0,16 35 15,-34-17-15,0 17 16,-18-17-16,-18 17 16,-17 0-16,-18 1 15,18-19-15,-18 19 16,35-19-16,-17 18 15,17-17-15</inkml:trace>
  <inkml:trace contextRef="#ctx0" brushRef="#br0" timeOffset="-83418.86">6174 15734 0,'0'0'0,"17"35"0,-17 0 16,0 18-16,18-17 0,0 52 15,-18-53-15,0 0 0,17 18 16,-17-35 0,0-36-1</inkml:trace>
  <inkml:trace contextRef="#ctx0" brushRef="#br0" timeOffset="-83284.76">6103 15628 0,'0'18'16,"18"-1"-1,-1 1-15</inkml:trace>
  <inkml:trace contextRef="#ctx0" brushRef="#br0" timeOffset="-83022.72">6438 15399 0,'0'0'15,"-17"-71"-15,-1 54 0,-17-36 16,17 35-16,0 18 16,1 0-16,17 35 15,0 1-15,0 16 0,0 1 16,0 18-16,17 0 15,1-1-15,0 71 16,-1-70-16,1-18 0,0-18 16,17 53-16,-35-70 15,17 17 1</inkml:trace>
  <inkml:trace contextRef="#ctx0" brushRef="#br0" timeOffset="-82913.41">6403 15875 0,'0'0'0,"53"-18"16,-36 18-16,1 0 0,35 0 15</inkml:trace>
  <inkml:trace contextRef="#ctx0" brushRef="#br0" timeOffset="-82266.69">7056 15610 0,'0'71'16,"0"-142"-16,0 195 0,35-36 0,-18-53 15,54 18 1,-36-53-16,1 18 0,17-18 16,17-35-16,-52 17 15,17-17-15,-35-1 16,-18-34-16,18 52 15,-17-17-15,-1 17 16,0-17-16,18 53 16,0-1-16,0 19 15,18-1-15,0 88 16,-1-52-16,1-18 0,17 88 16,-17-88-16,-18-18 15,18 18-15,-18-18 16,-18 1-16,0-1 15,1-35-15,-36 18 16,35-36-16,-17 18 0,-18-53 16,35 35-1,-17-35-15,35 36 16,0-18-16,0 17 16</inkml:trace>
  <inkml:trace contextRef="#ctx0" brushRef="#br0" timeOffset="-81988.37">7743 15804 0,'0'36'16,"0"-72"-16,0 107 0,0-53 0,0 17 15,0-17-15,0 34 16,18-34-16,-18 17 16,0-17-16,18-18 15</inkml:trace>
  <inkml:trace contextRef="#ctx0" brushRef="#br0" timeOffset="-81596">8008 15558 0,'18'0'0,"-1"17"16,1 1-16,0-18 16,-1 0-16,19 17 0,-1-17 15,-18 0 1</inkml:trace>
  <inkml:trace contextRef="#ctx0" brushRef="#br0" timeOffset="-81477.67">8061 15769 0,'35'0'16,"-70"0"-16,106 18 0,-54-18 15,36-18-15,-35 18 16</inkml:trace>
  <inkml:trace contextRef="#ctx0" brushRef="#br0" timeOffset="-81033.5">8555 15505 0,'0'-18'16,"0"36"15,-35 17-16,35 0-15,-18 36 16,0-36-16,36 88 16,0-87-1,17-1 1,0-17-16,-17-1 0,52-17 16,-34-17-16,-1-1 15,0-17-15,0-36 16,-17 1-16,-18 34 15,0-17-15,-53-17 16,18 35-16,-53-1 16,52 19-16,1 17 15,-71 35-15</inkml:trace>
  <inkml:trace contextRef="#ctx0" brushRef="#br0" timeOffset="-77795.94">12171 10989 0,'0'0'0,"17"0"32,54-18-32,-18 18 15,88 0 1,-53 0-16,89 0 15,-72 0-15,90 0 16,-125 0-16,18 0 16,-70 0-16,0 0 15</inkml:trace>
  <inkml:trace contextRef="#ctx0" brushRef="#br0" timeOffset="-74875.57">1094 15222 0,'0'0'0,"0"-17"0,-18 17 31,18 53-15,0-18-16,0 18 0,0 70 15,0-52-15,18 70 16,-18-70-16,17-1 16,-17-17-16,36 53 15,-1-36 1,-35-34-16,35-1 16,-17-35-16,-1 0 15</inkml:trace>
  <inkml:trace contextRef="#ctx0" brushRef="#br0" timeOffset="-74463.89">1358 15769 0,'0'0'0,"0"18"15,0-1-15,0 1 16,18 53-16,-1-36 15,1 0-15,0 0 0,-1-17 16,19 35-16,-19-53 16,1 18-16,0-36 15,-1 18-15,-17-35 16,0 17-16,0-17 16,0 0-16,0 17 15,0 0-15,18 18 16,-18 18-16,18 0 0,-1 34 15,1 1-15,-1 36 16,-17-36-16,18-18 16,-36 53-16,1-53 15,17 1-15,-18-1 16,1 0-16,-1-17 0,0-18 0,1 17 16,-1-17-16,0-17 15,1-1 1,-1-17-16,0 0 0,1-1 15</inkml:trace>
  <inkml:trace contextRef="#ctx0" brushRef="#br0" timeOffset="-73796.72">1729 15928 0,'0'0'15,"0"35"-15,17 0 16,-17-17-16,18 17 0,0-17 15,-18 17 1,17-17-16,-17 0 0,0-1 16</inkml:trace>
  <inkml:trace contextRef="#ctx0" brushRef="#br0" timeOffset="-73312.84">1376 15522 0,'-18'0'31,"18"-17"0,18-19-15,-1 1-16,19-36 15,-1 19-15,-17 34 16,-18 0-16,0 1 16,17 17-16,-17 17 15,0 1-15,18 35 16,0-36-16,-1 1 15,19 35-15,-36-18 16,52 1-16</inkml:trace>
  <inkml:trace contextRef="#ctx0" brushRef="#br0" timeOffset="-73067.73">1958 15787 0,'0'0'15,"18"0"-15,-1 0 0,1 0 16,35 0-1,-18 0-15,-17 0 16,-1 0-16</inkml:trace>
  <inkml:trace contextRef="#ctx0" brushRef="#br0" timeOffset="-72395.03">2434 15699 0,'0'53'16,"0"-18"-16,18 53 16,-18-53-1,17-17-15,1 17 0,35-17 16,0-18 0,-35 0-16,17-35 15,-35 17-15,17-35 16,-17 18-16,0-18 15,0 35-15,0 1 16,18 52 0,0 35-1,-1-17-15,36 53 16,-35-53-16,0 0 16,-1 0-16,1-18 0,-18 0 15,0 18-15,0-35 16,-53 17-16,35-35 15,1 0-15,-54 0 16,36 0-16,17-17 16,-35-19-16,36 19 15,17-19-15,0 19 16,0-1-16</inkml:trace>
  <inkml:trace contextRef="#ctx0" brushRef="#br0" timeOffset="-72166.99">2875 15875 0,'18'0'15,"-18"18"-15,17 17 16,1-17-16,0 17 15,-18-18-15,17 1 16,-17 0-16,18-18 0,-18 17 16,18-17-16</inkml:trace>
  <inkml:trace contextRef="#ctx0" brushRef="#br0" timeOffset="-71790.43">2946 15240 0,'17'18'15,"36"17"1,-17 0-16,52 53 16,-53-17-16,36 52 15,-54-52-15,18 70 16,-17-70-16,-18 34 15,0-52-15,0 18 16,0-53-16,-18-18 16</inkml:trace>
  <inkml:trace contextRef="#ctx0" brushRef="#br0" timeOffset="-71411.47">3210 15099 0,'18'0'16,"0"0"-16,34 0 16,-16 0-16,17 18 15,-36-1-15,-17 1 16,18 17-16,-18-17 0,0 17 16,0 0-16,0 1 0,-18-1 15,18 0-15,0-17 16,0-1-1,18 1-15,17-18 16,1 0-16,16-18 16,-34 18-16,0 0 15</inkml:trace>
  <inkml:trace contextRef="#ctx0" brushRef="#br0" timeOffset="-64176.88">26758 11536 0,'-17'0'0,"-1"0"15,0 0-15,-17 0 16,17 0-16,-35 17 16,36 1-1,-18 17-15,-1-17 16,19 0-16,-19 35 16,19-36-16,-36 36 15,35-18-15,1 18 16,-1-17-16,18 34 15,0-35-15,35 36 16,-17-18-16,-1-18 16,1 18-16,17 0 0,1 53 15,-19-53-15,36 70 16,-18-52-16,-17-18 16,0 17-16,-1-17 15,1 18-15,0-18 0,-18 70 16,0-70-16,-18 18 15,0-18-15,-17 70 16,17-70-16,-17 53 16,18-53-16,-19 0 15,19-18-15,-1 18 16,0-18-16,18 0 0,-17 1 16,-1-1-16,18 0 0,-35 0 15,35 1-15,-18-19 16,1 1-1,17 0-15,-18-1 0,0-17 16,1 18 0,-1-18-16,0 0 15,1 0 1,-1 0 0,0-35-1,18 17-15,0 0 16,0 1 15,18 17-15,0 0-1,-1 0-15,1 0 16,17-18-16,-17 18 16,0 18-1,-1-18-15,1 0 0,17 17 16,-17 1-16,-1-18 15,1 18-15,-18-1 16,35-17-16,-35 18 16,18 0-16,0-1 15,-1 1-15,1-18 0,-1 35 16,1-17 0,0 17-16,-1-17 15,19 17-15,-36-17 16,17 17-16,1-17 15,-18-1-15,35 54 0,-35-36 16,18 18 0,-18-18-16,0 53 15,0-52-15,0 52 16,0-53-16,0 53 16,0-52-16,0 17 0,0-1 15,0-16-15,17 70 16,-17-71-16,0 71 15,0-53-15,0-18 16,0 18-16,0 0 0,18 35 16,-18-35-16,0 0 15,0 35 1,0-35-16,0 0 0,-18 0 16,18 0-16,0 52 15,0-69-15,-17 70 16,17-71-16,0 18 0,-18 35 15,1-35 1,-1 53-16,0-53 16,18-18-16,-17 71 15,17-71-15,-18 53 16,18-53-16,18 36 16,-18-53-16,17 17 15,-17-17-15,18 17 16,-18-18-16,35 1 15,-17-18-15,17 18 16,-17-18-16,-1 0 0,1 0 16,0 0-16</inkml:trace>
  <inkml:trace contextRef="#ctx0" brushRef="#br2" timeOffset="-18267.96">7426 14164 0,'0'0'0,"18"0"94,-1 18-78,1-18-16,70 0 15,-35-18-15,106 0 16,-71 1-16,0 17 0,0-18 16,18 18-16,71-18 15,-89 18-15,-18 0 0,1 18 16,35-18-1,-53 0-15,0 0 16,-36 0-16,1 0 16,-18-18-16,-18-17 15,1 35-15,17-17 16,-18 17 0</inkml:trace>
  <inkml:trace contextRef="#ctx0" brushRef="#br2" timeOffset="-15360.93">22137 10178 0,'17'0'0,"1"0"15,0-18-15,-1 18 0,1-18 16,0 18-1,-36 0 48,-17 0-47,-1 0-16,-16 0 15,-54 18-15,35-18 16,-70 18-16,53-18 15,-106 17-15,88-17 16,0 0-16,0 0 16,-105 0-16,105 0 15,0 0-15,0 0 0,-106 18 16,107-18-16,-72 18 16,89-18-16,-71 0 15,89 0-15,-71 0 16,88-18-1,-53 18-15,71 0 16,-36 0-16,36 0 16,17 0-1,18 18 17,18 17-17,-18-18-15,0 1 16,17 53-16,-17-36 15,0 18-15,18-18 16,-18 18-16,0 53 16,18-53-16,-18 0 0,17 70 15,-17-70-15,18 88 16,-18-70-16,-18 70 16,18-71-16,-17 89 15,17-88 1,-18 88-16,18-89 15,0 71-15,-18-53 16,18 71-16,0-88 16,0 105-16,0-105 15,0 105 1,0-88-16,0 71 16,18-88-16,-18 105 15,18-88-15,-1 71 16,-17-71-16,0-17 15,18 105-15,-18-88 16,0 71-16,0-71 16,0 71-16,0-71 15,18 88-15,-18-105 16,17 105-16,-17-87 16,18-19-16,0 89 15,-1-71-15,1 71 16,-1-89-16,-17 19 15,18 69-15,-18-69 16,18 52-16,-18-53 16,0 53-1,17-70-15,-17 52 16,18-70-16,-18 88 16,18-88-16,-1 70 15,1-70-15,-18 71 16,18-71-16,-1 70 15,1-70-15,-1 35 16,-17-35-16,18 0 16,0 35-16,-1-52 15,1 34 1,0-17-16,-18-18 0,17 18 0,-17 0 16,18 35-1,-18-35-15,18-17 0,-18-1 16,0 53-16,0-53 15,0 36-15,0-36 16,0 36-16,17-54 16,-17 19-1,0-19-15,0 19 0,0-1 16,18-18-16,-18 1 16,0 0-16,18-18 15,-18 17-15,17 1 16,1-18-16,35 0 15,-18 0-15,0-18 16,1 18-16,34 0 16,-17 0-16,0 0 15,0 0-15,17 0 0,1 0 0,17 0 16,106-17-16,-106-1 16,36 18-16,70-18 15,18 1 1,-124 17-16,18 0 0,52-18 15,-87 18-15,70 0 16,-70-17-16,34 17 16,-52-18-16,35 18 15,-70-18 1,17 18-16,-17-17 16,0 17-16,-18-18 0,17 0 15,-34 1-15,17-19 16,-18 19-1,18-18-15,0-18 16,0 17-16,18-34 16,-18 17-16,17 18 0,-17-18 15,36-71 1,-36 54-16,17-1 0,1 1 16,0 17-16,-1-89 15,1 72-15,-1-18 0,1 17 16,-18-17-16,18 17 0,-1-17 15,1-71-15,-18 71 16,18-88 0,-18 88-16,0-89 15,0 71-15,0 1 16,0-1-16,0-123 0,0 123 16,17-124-16,-17 107 15,0 17-15,0 0 0,0-17 16,0 17-16,0 0 15,18-17-15,-18 17 0,0-106 16,0 106-16,18-105 16,-18 105-16,0-124 15,0 125-15,17-125 16,-17 125-16,0-125 16,0 124-1,0 1-15,-17-107 16,17 18-16,0 88 15,-18 0-15,18-88 16,-18 106-16,18-106 16,0 106-16,0 0 15,0-1-15,0 1 0,0-71 16,-17 89-16,17-1 16,0 18-16,-36-70 15,36 70-15,-53-53 16,36 53-16,-1 0 15,-35-35-15,36 53 16,-1-18-16,-17 0 16,17 18-16,-17 17 0,35-17 15,-36 0-15,19 17 16,-1 18-16,-35-18 16,36 1-16,-36 34 15,35-17-15</inkml:trace>
  <inkml:trace contextRef="#ctx0" brushRef="#br3" timeOffset="-900.06">7197 16633 0,'0'18'16,"17"-36"0,19 18-1,-1 0-15,0 0 0,71 18 16,-53-18 0,123 18-16,-88-18 15,142-18-15,-124 0 16,-1 1-16,107-18 15,-124 35-15,-17-18 16,-1 18-16,-34 0 0,34 0 16,-52 18-16,0-18 15,-36 17 1</inkml:trace>
  <inkml:trace contextRef="#ctx0" brushRef="#br3" timeOffset="2914.69">29281 10248 0,'17'0'16,"1"0"-16,-18-17 15,0-1 1,0 0 0,-18 18-1,1 0-15,-19 0 16,1 0-16,17 0 15,-17-17-15,-53 17 16,-36 0 0,72-18-16,-37 18 0,19 0 15,-18-18-15,-18 18 0,-106-17 16,106 17-16,-105-18 16,87 18-16,-105 0 15,105 0-15,-105 0 16,123 0-16,0 0 15,-105 0 1,122 0-16,-69 18 16,87-18-16,1 0 0,-19 0 15,37 0-15,-1 0 16,35 0-16,18 17 16,-18-17-1,36 18-15,0 17 16,-1-17-16,1 0 15,-18 17-15,18-18 0,-18 1 16,0 17-16,17-17 16,-17 17-16,0 36 15,0-36-15,-17 53 16,17-35-16,0 35 16,-18-35-16,18 0 0,0 53 15,-18-35-15,18 35 16,0-36-16,-17-17 15,17 18-15,0-19 16,-18 90-16,18-72 16,-18 54-16,18-54 15,0 1-15,-17 87 16,17-87-16,0 88 16,0-89-16,-18 19 15,18-19-15,0 106 16,0-105-16,0 17 0,0-17 15,0 17-15,0-17 0,18 87 16,-18-70-16,17 71 16,-17-71-1,18 71-15,-18-71 16,0 89 0,0-89-16,18 0 0,-18 89 15,0-89-15,17 88 16,1-70-16,0 70 15,-18-70-15,17 71 16,-17-89-16,18 88 16,-18-70-16,17 70 15,1-105-15,0 105 16,-1-105-16,-17-1 16,18 89-1,0-88-15,-18-1 0,0 71 16,0-52-16,0 52 15,0-71-15,-18 54 16,18-54 0,0-17-16,0 53 15,0-71-15,0 18 16,0-18-16,0 1 0,0 52 16,0-53-16,0 53 15,0-52-15,0 17 0,0 35 16,0-35-1,0-18-15,18 18 16,-18-35-16,0-1 0,0 18 16,17 18-16,-17-35 15,0 17-15,0-17 16,18 17 0,-18-17-16,0 0 15,0-1-15,0 1 16,18-18-1,-18 17 1,0-34 15,17 17-15,1 0 15,-1 0-15,1 0-1,0 0-15,-1 0 16,1 0-16,0 0 16,17 0-1,0 0-15,-17 0 0,35 0 16,-18 0-16,-17 0 16,35 0-16,17 17 15,-52-17 1,17 0-16,18 0 15,0 0-15,-35 0 0,52 0 16,-52 0 0,35-17-16,-36 17 15,54 0-15,-36 0 16,0-18-16,18 18 16,-17 0-16,17-17 0,52-1 15,-52 18-15,53-18 16,-35 1-16,-1 17 15,1-18-15,-1 18 0,1-18 16,-1 18-16,1 0 0,88 0 16,-89 0-16,71 0 15,-70 0-15,70 0 16,-70 0 0,-1 0-16,1 0 0,-1 0 15,1 0-15,52 0 16,-17 0-1,-53 0-15,53 0 16,-71 0-16,36 0 16,-54 0-16,19-17 15,-19 17-15,-17-18 63,-17 18-48,17-18-15,17 1 16,-17-1-16,18-17 16,-18 17-16,0 1 0,0-1 15,0 0-15,0-17 16,0 0-16,-18-1 16,18 1-16,0 0 0,-17-36 15,17 36-15,0-35 16,0 17-16,0 17 15,0 1-15,0 0 16,0-18-16,0-35 16,0 52-16,0-69 15,0-1-15,0 35 16,0-35-16,0 36 16,0-36-1,0 53-15,0 0 0,0 0 16,0-35-16,0 35 15,17-53 1,-17 53-16,0-53 0,0 71 16,0-88-1,-17 70-15,17 0 0,0 0 16,0-18-16,0-52 16,0 52-16,0-52 15,-18 52-15,18 1 0,0-54 16,0 54-1,0-71-15,-18 70 16,18-52-16,18 52 16,-18-70-16,18 53 15,-1-53-15,-17 70 16,18 1-16,-18-1 16,0 0-16,18-87 15,-1 87-15,1-88 16,-18 89-16,17-18 0,-17 17 15,0-17-15,18-71 16,-18 89-16,18-89 16,-18 88-16,0 1 0,17-18 15,-17-36 1,0 54-16,0-72 16,18 72-16,-18-1 0,0-52 15,0 52-15,18-70 16,-18 71-16,0-1 15,0-52 1,0 52-16,0 18 16,0-17-16,-18 17 0,18-71 15,-18 71-15,1-70 16,-1 70-16,-17-53 16,35 71-16,-18-18 15,1 18-15,-1-18 0,0 17 16,1 1-16,-1-35 15,18 52-15,-18-53 16,1 54-16,17-19 0,0 19 16,-18-36-1,18 35-15,-18 1 0,18-1 16,-17 0-16,-1 1 0,1 17 16,-1 0-16,0-18 15,1 36 1,-19-18-16,36 17 15</inkml:trace>
  <inkml:trace contextRef="#ctx0" brushRef="#br3" timeOffset="5284.43">28452 10548 0,'0'0'0,"17"0"16,1-18-16,-1 18 15,-17-17 1,18 17-16,-18-18 15,0 1-15,-18-1 16,-17 0-16,0 1 16,-53-1-16,17 0 15,-17 18-15,-71 0 16,53 0-16,18 18 16,-18-18-16,18 35 0,-88 18 15,88 0-15,-36 35 16,71-52-16,0 69 15,53-52 1,18 35-16,17-35 16,71 53-16,-53-70 15,106 34-15,-71-35 16,106 18-16,-88-53 16,0 18-16,17-18 15,89 0-15,-106 0 0,-1 0 16,-34 0-16,17-18 15,0-17-15,-52 0 16,-19-1-16,-17 1 16,0-18-16,-35 0 0,0-17 15,-18-1-15,-18-17 0,-88-71 16,71 71-16,-88-35 16,88 70-16,-53 17 15,70 54-15,18 0 16,0 17-16</inkml:trace>
  <inkml:trace contextRef="#ctx0" brushRef="#br3" timeOffset="11351.18">29192 10848 0,'-17'0'16,"-1"0"-16,0 0 15,36 0 1,53 0 0,-1 0-16,1-18 15,158 1-15,-105-1 16,175-17-16,-140-1 16,176-16-16,-158 16 15,123-34-15,-177 34 16,71-16-1,-141 34-15,-18 0 0,-17 1 16,0 17-16,-18-18 16,-18 18-16,-17 0 15,-1 18 1,19-18-16</inkml:trace>
  <inkml:trace contextRef="#ctx0" brushRef="#br3" timeOffset="12012.5">31873 10019 0,'0'0'0,"18"-18"16,-18-17-16,18 53 16,-18-1-1,17 19-15,1 69 16,0-16-16,17 87 16,-17-88-16,-1 0 15,1-17-15,17-18 0,-17 0 0,35 17 16,-36-70-1,1 0-15,-18-17 16,0-72-16,-18 19 16,1-54-16,-1 36 15,0 18-15,18-19 0,-17-105 16,17 89-16,17-36 16,19 105-1,17 36-15,-18 18 16,0 17-16,0-17 0,1 35 15,-1 17-15,-17-34 16,-36 34 0,0-52-16,-52 35 15,35-53-15,-18 17 0,0 1 16,17-18-16,1 0 0,18 0 16,34 0-1</inkml:trace>
  <inkml:trace contextRef="#ctx0" brushRef="#br3" timeOffset="12239.72">32738 10301 0,'-18'0'0,"-35"0"15,18 18-15,-18-1 16,18 1-16,17 35 15,18-35-15,18-1 16,52 36 0,-17-35-16,0-18 0,0 17 15,0-17-15,35 18 16,-70-18-16,-1 0 0,-34 0 16</inkml:trace>
  <inkml:trace contextRef="#ctx0" brushRef="#br1" timeOffset="40854.53">13705 14799 0,'0'-18'47,"18"18"31,17-17-62,-17 17-16,0 0 15,17 0 1,-17 0-16,-1 17 0,18 1 16,-35 0-1,18-1-15,0 1 0,-18 17 16,17 1-16,-17 16 15,0-34-15,0 17 0,0 18 16,0-17 0,0-1-16,0 0 0,-17 0 15,17 1-15,0-1 16,0 0-16,-18 0 0,18 18 16,0-17-16,0-1 0,0 18 15,0-18 1,0 18-16,18-18 15,-18 36-15,17-53 16,1 34-16,0-34 16,17 17-1,-17-17-15,17 0 16,-18-18-16,1 17 16,0-17-16,-1 0 0,19 0 15,-36-17-15,17 17 16,1 0-16,-18-18 15,0 0 17,-18 18-32,1 0 15,-1 0 1,0 0-16,1 0 16,-1 18-16,0-18 15,1 18-15,17-1 16,-18-17-16,18 18 15,0 0 1,-17-1-16,17 1 0,0 17 16,0-17-16,0 17 15,0-17-15,-18-1 16,18 19-16,0-1 16,0 0-16,0 0 15,0 1-15,18 17 16,-18-36-16,0 36 15,17-18-15,1 36 16,-18-36-16,17 1 0,-17 16 16,0-16-16,18-1 15,-18 36-15,0-36 16,0-17-16,0 17 0,0-18 16,18 19-1,-18-19-15,17 1 0,-17 0 16,-17-18-1,-19 17 1,19-17-16,-36 18 16,35 0-1,-35-1-15,36 1 16</inkml:trace>
  <inkml:trace contextRef="#ctx0" brushRef="#br1" timeOffset="48538.67">13688 11254 0,'0'-18'31,"0"0"1,17 18-17,1 0-15,17 0 16,-17 18-16,0-18 15,17 0-15,-17 0 16,-1 18-16,36-1 16,-35-17-16,-18 18 15,17 0-15,1 34 16,-18-16-16,0-1 0,0 71 16,0-53-16,-18 53 15,18-53-15,-17 52 16,17-52-16,0 0 15,0 0-15,-18 71 16,18-72-16,0 1 16,0 18-16,0-18 0,0 70 15,0-70-15,18 53 16,-18-71-16,17 54 16,1-54-16,17 18 15,-17-36 1,0 19-16,-1-19 15,1 1-15,-1 0 16,1-18 0,-36 0 31,1 0-32,-1 0 1,18 17-1,-17-17-15,-1 18 16,0-18-16,1 35 16,17-17-16,-18 17 15,0-17-15,18-1 16,0 1-16,0 0 0,0 17 16,0-17-16,0 34 15,0-34 1,0 35-16,0-18 15,0 18-15,0-18 16,0 1-16,0 17 16,0-18-16,0 18 15,0-18-15,0-17 16,0 17-16,0 18 16,0-18-16,0-17 15,0 17-15,0-17 0,0 52 16,18-52-16,-18 53 15,0-54-15,0 54 16,0-54-16,0 36 16,0-35-16,0 0 15,0-1-15,0 19 16,0-19 0,0 1-16,0-1 15,0 1 1,-18-18-1,18 18-15,-17-1 16,-1 1 0,0-18-1,1 18 1,-18-1-16,17-17 16,-35 36-16,35-36 15,1 35-15,-1-35 16,18 17-1,-18-17-15</inkml:trace>
  <inkml:trace contextRef="#ctx0" brushRef="#br1" timeOffset="54332.36">13705 9772 0,'0'-18'0,"18"18"31,0 0-15,-1 18-16,1-18 16,0 18-16,17-18 0,0 35 15,-17-35-15,17 18 16,-35-1-16,18 1 16,-18-1-16,0 1 0,-18 17 15,0 1-15,-17 17 16,18-18-16,-1-18 15,0 36-15,18-35 16,0 17 0,18-17-16,-18 0 0,0-1 15,18 1-15,-1-18 16,1 17-16,-1-17 16,-17 18-1,-17 0 1,17-1-1,-18 1-15,18 17 16,0-17-16,0 0 16,18 17-16,-18-17 0,17 34 15,1-16-15,0 17 16,-1-36-16,-17 54 16,0-54-16,0 1 15,-17 0-15,17-1 0,-36 19 16,1-19-16,-18 1 15,36 0-15,-36-1 16,35 1 0,0-1-16,1-17 15</inkml:trace>
</inkml:ink>
</file>

<file path=ppt/ink/ink2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0-22T21:02:34.196"/>
    </inkml:context>
    <inkml:brush xml:id="br0">
      <inkml:brushProperty name="width" value="0.10583" units="cm"/>
      <inkml:brushProperty name="height" value="0.10583" units="cm"/>
      <inkml:brushProperty name="color" value="#FF0000"/>
    </inkml:brush>
    <inkml:brush xml:id="br1">
      <inkml:brushProperty name="width" value="0.10583" units="cm"/>
      <inkml:brushProperty name="height" value="0.10583" units="cm"/>
      <inkml:brushProperty name="color" value="#0070C0"/>
    </inkml:brush>
    <inkml:brush xml:id="br2">
      <inkml:brushProperty name="width" value="0.10583" units="cm"/>
      <inkml:brushProperty name="height" value="0.10583" units="cm"/>
      <inkml:brushProperty name="color" value="#00B050"/>
    </inkml:brush>
  </inkml:definitions>
  <inkml:trace contextRef="#ctx0" brushRef="#br0">15452 6738 0,'0'-18'47,"-18"18"31,0 0-31,18 18-32,-17-18-15,17 18 16,-18-1-16,18 1 15,0 0 1,18-18 0,-1 17-16,1-17 15,0-17-15,-18-1 16,17 0 0,-17 1-16,0-1 15,-17 0-15,17 1 16,0-1-16,-18 18 15,18-17-15,-18 17 16,18-18-16,0 36 31,0-1-15,0 1-16,18 17 16,0-35-16,-18 18 0,17-18 15,1 0-15,0 0 16,-18-18-16,0 0 15,0-17 1,-18 18 0,0-1-16,1 0 15,-1 18-15,0 0 16,18 36 0,0-19-16,0 1 15,0-1 1,0 1-16,18-18 15,-18 18 1,-18-18-16</inkml:trace>
  <inkml:trace contextRef="#ctx0" brushRef="#br1" timeOffset="13664.47">10460 13864 0,'-18'-17'0,"1"17"15,-1-18-15,0 18 16,1 18-16,-1-1 16,0 1-16,1-1 15,-1 36-15,-17-17 0,17 34 16,-17 1-16,-36 105 16,36 53-16,17-105 15,1-1-15,17 1 0,53 70 16,-18-124-16,53 54 15,-35-71 1,53 0-16,-53-36 16,0 1-16,0-18 15,0 0-15,0-18 0,35-52 16,-35 17-16,0-88 16,-36 53-16,-17-106 15,-17 70-15,-54-105 16,18 105-16,-53-70 15,53 141-15,-17-17 16,35 52-16,17 18 16,0 0-16,1 18 15,17 17 1,0-17-16</inkml:trace>
  <inkml:trace contextRef="#ctx0" brushRef="#br1" timeOffset="14019.57">10283 14411 0,'0'71'16,"0"-142"-16,0 177 0,0-71 0,0-17 16,18-1-16,0 1 0,-1 0 0,36-18 15,-17-18 1,-19 0-16,1 1 0,17-19 16,-35 19-16,18-18 0,-18-1 15,0 19-15,-18-19 0,-17 19 16,17-1-16,-17 18 15,0-18-15,-36 36 16,53 0-16,-17 35 16,18-36-16,17 19 0,0-1 15</inkml:trace>
  <inkml:trace contextRef="#ctx0" brushRef="#br1" timeOffset="14302.85">10354 14993 0,'35'53'16,"-70"-106"-16,88 124 0,-35-71 0,35 0 16,-36-18-16,36-17 15,-35 17 1,-18 0-16,17-17 0,-34 18 15,17-19-15,-53 1 16,18 35-16,-36-18 16,53 18-16,-17 18 15,17 0-15,1-1 0,-1 19 16,18-19-16,0 1 0,18 35 16</inkml:trace>
  <inkml:trace contextRef="#ctx0" brushRef="#br1" timeOffset="14560.06">10407 15293 0,'35'53'0,"-70"-106"0,88 106 15,0-36-15,-36-17 16,36-17-1,-17-1-15,-36 1 16,17-1-16,-17 0 0,-35-35 16,17 36-16,-52-19 15,35 19-15,-36-1 16,53 1-16,18-1 16,0-17-1</inkml:trace>
  <inkml:trace contextRef="#ctx0" brushRef="#br1" timeOffset="15353.87">10742 14305 0,'0'18'15,"18"-18"17,-18-18-17,17 1-15,1 17 16,17-36-16,1 19 15,16-19-15,-16 19 16,-1-1-16,0 0 16,18-17-16,0 17 0,53-52 15,-71 35-15,36-1 16,-54 19-16,1-1 16,-36 18 15</inkml:trace>
  <inkml:trace contextRef="#ctx0" brushRef="#br1" timeOffset="15576.12">11271 13794 0,'0'0'15,"18"0"1,0 0-16,17 0 15,-18 0-15,1 0 16,17 0-16,1 0 0,-1 17 16,-17-17-16,-18 36 15,0-19-15,-36 36 16,19-35-16,-54 35 16,53-36-16,-17 19 15,18-36-15</inkml:trace>
  <inkml:trace contextRef="#ctx0" brushRef="#br1" timeOffset="16057.77">10866 14340 0,'-18'0'0,"18"18"16,53 0-1,-18-18 1,53 17-16,-35 1 15,71-18-15,-71 0 16,0 0-16,35 0 16,-53 0-16,-17 0 15,17 0 1,-53 0-16,1 0 16,-1 0-16</inkml:trace>
  <inkml:trace contextRef="#ctx0" brushRef="#br1" timeOffset="16210.84">11377 14340 0,'35'18'0,"-70"-36"0,88 36 16,-18 0-16,-17-1 0,0 1 15,-1 0-15,-17 17 16,0-17-16,-35-1 16,17 1-1,1-1-15,-19-17 16,19 0-16</inkml:trace>
  <inkml:trace contextRef="#ctx0" brushRef="#br1" timeOffset="16555.48">11536 13776 0,'0'-18'16,"0"36"-16,0-53 0,-18 52 16,18 19-16,0-1 15,0 35 1,0-34-16,0-1 0,18-17 0,-1 17 16,36-35-1,-35 0-15,35-35 16,-18 17-16,-17-17 15,0-1-15,-18-16 0,17 16 16,-17 1-16,-35-18 16,17 35-16,-35-17 15,18 35-15,17 0 0,1 35 16,-1-17-16,-17 53 16,35-36-16</inkml:trace>
  <inkml:trace contextRef="#ctx0" brushRef="#br1" timeOffset="16983.26">11659 14499 0,'-17'0'16,"17"18"-1,-18-1 1,18 1-16,0 17 0,18 1 15,-1-1-15,36 0 16,-17-35-16,-19 18 16,18-18-16,36-53 15,-36 18-15,-17-1 16,17-87 0,-52 52-16,-54 36 15,-17 17 1,0 71-1,52-35-15,1 53 16</inkml:trace>
  <inkml:trace contextRef="#ctx0" brushRef="#br1" timeOffset="19107.57">14676 13176 0,'35'0'16,"-18"-17"-16,19-19 15,-19 19-15,19-36 16,-19 18 0,1-1-16,0-17 0,-1 18 15,-17-18-15,18 0 16,-18-17-16,0 17 0,-18-71 16,18 54-16,-17-36 15,-1 71-15,-17-36 16,17 71-16,-17 0 15,17 18-15,-17 52 16,17-17-16,18 18 16,0 52-16,0-52 15,35 70-15,-17-88 16,35 53 0,-18-71-16,1 0 0,-1 0 0,18 1 15,-36-19 1,1 1-16,0 0 15</inkml:trace>
  <inkml:trace contextRef="#ctx0" brushRef="#br1" timeOffset="19788.39">15363 12982 0,'18'0'0,"0"36"15,17-19-15,18 18 16,-18-17-1,18 0-15,-18-1 16,1 1-16,-1-18 16,-17 0-16,-1 18 15,-17-36-15,-17 18 16,17-18-16</inkml:trace>
  <inkml:trace contextRef="#ctx0" brushRef="#br1" timeOffset="19931.68">15593 12965 0,'-18'35'16,"18"-17"-16,-17 17 0,-1 18 16,-17 17-1,17-52-15,0 0 16,18 17 0</inkml:trace>
  <inkml:trace contextRef="#ctx0" brushRef="#br1" timeOffset="20581.81">16351 13123 0,'18'0'0,"-18"18"16,0 0-1,-18-1 1,1 1-16,-1 35 16,0-36-16,18 1 0,0 0 15,-17-1 1</inkml:trace>
  <inkml:trace contextRef="#ctx0" brushRef="#br1" timeOffset="21033.22">16863 13229 0,'0'0'0,"-18"0"0,18 18 16,18-18-16,-1-18 15,19-17-15,-19 0 16,19-1-16,17-52 15,-36 35 1,1 0-16,-1 0 0,1 0 0,-18-70 16,-53-18-1,36 70-15,-19 1 0,-17-18 16,36 88-16,-1 0 16,0 17-16,1 1 15,-1 35-15,18 88 16,0-53-16,18-17 0,-1 17 15,36 53-15,-35-106 16,53 53 0,17-35-16,-53-35 0,-17-18 15,17 18-15,-17-18 16</inkml:trace>
  <inkml:trace contextRef="#ctx0" brushRef="#br1" timeOffset="21805.58">17568 13000 0,'-17'-18'15,"17"36"1,0 17 0,0 0-16,17 18 15,1-17 1,17-19-16,-17 1 16,17-18-16,0-18 15,-17-17-15,0 0 16,-1-18-16,1 35 15,-18-17 1,0 17-16,0 1 0,0 34 16,0 19-1,18 34 1,-1-17-16,1 53 16,0-53-16,17 53 15,-35-71-15,17 53 16,-17-70-16,0 52 15,-17-52-15,-36 0 16,35-18-16,-52 0 16,34 0-16,-52-18 15,53 0 1,-53 18-16,53 0 16,-1 0-16</inkml:trace>
  <inkml:trace contextRef="#ctx0" brushRef="#br0" timeOffset="33899.89">15981 6897 0,'0'-18'16,"0"1"15,0 34 16,-18-17-47,18 18 15,0-1 1,0 1 0,18 0-1,-1-18 1,1 0-16,-18-18 15,18 18-15,-1-18 0,-17 1 16,0-1-16,0 1 16,-17-1-16,-1 0 15,0 18 1,1 0-16,17 18 16,-18-18-16,18 18 0,18-18 15,-1 0-15,1 0 16,-18 17-1,18-17-15,-18 18 32,-18-18-32</inkml:trace>
  <inkml:trace contextRef="#ctx0" brushRef="#br0" timeOffset="34802.39">16510 7003 0,'-18'0'46,"18"17"-46,18 1 32,0-18-17,-18-18 32,0 1-31,-18 17-16,0 0 31,1 17-31,-1-17 16,18 18-16,0 0 15,18-18-15,-1 0 16</inkml:trace>
  <inkml:trace contextRef="#ctx0" brushRef="#br0" timeOffset="35747.73">17127 7144 0,'0'-18'15,"0"0"1,-17 18 47,17 18-63,-18 0 15,36-18 16,-1-18-15,-17 0 0,0 1-1,0-1 1,-17 18 0,-1 0-1,18 18 1,18-18 15,-1 0-15,-34 0 15,17 17-31,0 1 16,0-36 30,-18 18-30</inkml:trace>
  <inkml:trace contextRef="#ctx0" brushRef="#br1" timeOffset="54773.07">15187 12823 0,'-18'0'47,"18"18"-32,0 0 1,0 35-16,18-18 15,-18 0-15,0 71 16,18-35 0,-18-18-1,17-53-15</inkml:trace>
  <inkml:trace contextRef="#ctx0" brushRef="#br1" timeOffset="56246.75">17321 12841 0,'0'-18'63,"0"36"-1,0 0-46,18 17 0,-18-17-16,0 35 15,18-18-15,-18 35 16,0-34-16,0 17 15,0-36 1,0 1-16,0 0 16</inkml:trace>
  <inkml:trace contextRef="#ctx0" brushRef="#br1" timeOffset="57190.96">18203 13194 0,'18'18'0,"-18"-1"15,0 1 1,0 17-16,0 0 16,-35 36-16,-1-36 15</inkml:trace>
  <inkml:trace contextRef="#ctx0" brushRef="#br1" timeOffset="59688.32">14834 14429 0,'18'0'15,"-18"-18"-15,35-17 16,-17 17-16,-18-17 16,18 0-16,-1-18 0,-17 0 15,18 17-15,-18-69 16,0 34-16,0-35 16,-18 36-16,-17-19 15,17 54-15,1 0 16,17 70-1,0 71 1,0-35-16,17 87 16,1-70-16,0-35 0,-1 18 15,36 17-15,-18-53 16,1-17-16,-19 0 0,19-18 16,16 0-1</inkml:trace>
  <inkml:trace contextRef="#ctx0" brushRef="#br1" timeOffset="59960.28">15222 14111 0,'0'0'15,"18"18"-15,0-18 0,17 0 16,-17 17-16,-1 19 15,1-19-15,-18 36 16,-18-17-16,1-1 16,17-18-16,-18 1 15,18 0-15,18-1 16,-1-17 0,18 18-1,-17-18-15,35-18 16</inkml:trace>
  <inkml:trace contextRef="#ctx0" brushRef="#br1" timeOffset="60116.69">15540 14182 0,'18'35'15,"-36"-70"-15,53 70 0,-17-17 16,-1-1-16,1 1 0,0-18 15,-1 18-15,1-18 0,0 17 16,-1-17-16</inkml:trace>
  <inkml:trace contextRef="#ctx0" brushRef="#br1" timeOffset="60266.59">15769 14093 0,'0'0'0,"-17"0"0,-1 53 16,-17-35-16,17 17 15,-17 1-15,17 17 16,0-18-16,1-18 0,17 19 0,0-19 16,0 1-16,17-18 15</inkml:trace>
  <inkml:trace contextRef="#ctx0" brushRef="#br1" timeOffset="60496.95">16069 14305 0,'18'18'15,"-18"17"-15,-18 0 16,0 1-16,1-1 15,-19 0-15,-16 18 16,16-35-16</inkml:trace>
  <inkml:trace contextRef="#ctx0" brushRef="#br1" timeOffset="61023.68">16633 14429 0,'0'-18'16,"36"-53"-1,-1 36-15,0-53 16,-17 35-16,0-35 16,-18 35-16,-18-18 15,0 54-15,-17-1 16,17 18-16,1 18 16,-1 52-1,18-17-15,18 0 16,-18 0-16,17 0 15,1-18-15,0 18 0,-1-35 16,19 17-16,17 0 0,-18-17 16,35-36-1,-52 18-15</inkml:trace>
  <inkml:trace contextRef="#ctx0" brushRef="#br1" timeOffset="61283.18">17039 14164 0,'35'18'15,"-35"-1"-15,36 1 16,-19 0-16,1-18 0,-18 17 16,0 19-1,0-1-15,-18-18 0,1 1 16,17 0-16,-18-18 0,18 17 15,0 1 1,18-18-16,-1 0 16,1 0-16,0 0 15,17 0-15,-17 0 0,-1 0 16,1-18-16</inkml:trace>
  <inkml:trace contextRef="#ctx0" brushRef="#br1" timeOffset="61678.85">17410 14235 0,'-18'0'16,"18"17"-16,0 1 0,0 17 16,0-17-16,18-1 15,-1 19-15,1-36 16,17 0-16,-17-18 15,-1-17-15,1 17 16,0-35 0,-18 36-16,0-19 15,0 54 1,17 53 0,-17-36-16,18 18 15,0 0-15,-1 0 0,1 35 16,-18-53-16,18 18 15,-18-35-15,-36 17 16,19-18-16,-1-17 16,-17 0-16,17-17 0,-17 17 15,-18-18 1,18 1-16,-1-1 16</inkml:trace>
  <inkml:trace contextRef="#ctx0" brushRef="#br1" timeOffset="61974.64">17903 14323 0,'0'35'16,"-17"-17"-16,17 17 0,-35 18 15,17-35-15,18-1 16,-35 18-16,17-35 0,0 18 15</inkml:trace>
  <inkml:trace contextRef="#ctx0" brushRef="#br1" timeOffset="64186.13">14975 15416 0,'0'18'15,"-17"-18"-15,17 18 16,17-36 0,-17-17-1,18-1-15,0-52 16,-18 35-16,0-35 16,0 35-16,-18-17 15,18 34-15,-18 19 16,1-1-16,17 36 15,0-1-15,0 72 16,0-36-16,17 52 16,1-52-1,17 35-15,-17-52 16,53 17-16,-54-53 16,36-18-1</inkml:trace>
  <inkml:trace contextRef="#ctx0" brushRef="#br1" timeOffset="64481.15">15222 15169 0,'0'18'16,"18"0"0,0-1-16,-1 1 15,1 0-15,0-1 0,-1 19 16,1-19-16,-1 18 15,-17-17-15,0 0 16,18-1-16,-18 1 16,0 17-16,0-17 15,0 0-15,-18-1 16,18 1-16,0 0 0,-17-18 16,-1 0 30,1-18-46</inkml:trace>
  <inkml:trace contextRef="#ctx0" brushRef="#br1" timeOffset="64650.1">15558 15328 0,'17'35'15,"-34"-70"-15,69 106 0,-34-54 16,17 1-16,1 0 0,34-1 16,-52-17-16,17 0 15,-17 0-15</inkml:trace>
  <inkml:trace contextRef="#ctx0" brushRef="#br1" timeOffset="64798.7">15752 15293 0,'-36'88'16,"72"-176"-16,-89 211 0,17-34 15,1-19 1,35-35-16,-18-17 16</inkml:trace>
  <inkml:trace contextRef="#ctx0" brushRef="#br1" timeOffset="65282.72">16316 15363 0,'0'53'16,"-18"0"-16,-17 53 16,17-53-1,1-35 1</inkml:trace>
  <inkml:trace contextRef="#ctx0" brushRef="#br1" timeOffset="65611.72">16651 15416 0,'0'0'0,"-18"18"0,36-18 31,0-35-31,17-36 16,-17 18-16,-1 18 15,19-124 1,-54 89 0,0 17-16,1 35 15,-1 53 1,0 18-16,18 53 16,0-53-16,18 71 15,0-72-15,17-16 0,-17-1 16,52 18-1,-35-35-15,1-18 0,-19-18 16</inkml:trace>
  <inkml:trace contextRef="#ctx0" brushRef="#br1" timeOffset="66138.59">16986 15205 0,'0'0'0,"0"17"15,18 1-15,0-18 16,-18 18 0,0-36 31,-18 18-47,36 0 62,-1 0-46,18 0-1,1 0-15,17 0 16,-36 18-16,1-18 16,0 17-16,-1 1 15,-17 0-15,0-1 16,-17-17-16,17 18 0,-36-18 15,19 17-15,-1-17 16,0 0-16,18 18 16,0 0-1,18-1-15,0 1 0,17 17 16,-17-35-16,-18 18 16,17-18-16,1 18 0,-18-1 15,-18-17-15,1 18 16,-1-18-16,-17 0 15,17 0 1,0 0-16,1 0 16,17-35-16</inkml:trace>
  <inkml:trace contextRef="#ctx0" brushRef="#br1" timeOffset="66479.54">17374 15240 0,'0'0'0,"0"18"0,0 35 16,0-18-16,18 35 16,0-52-16,-18 0 15,17-1-15,19 1 16,-19-18-16,1 0 0,-18-18 16,17 1-16,-17-1 0,18-17 15,-18 17-15,0 0 0,0-17 16,18 35-1,-1 53 1,1-35-16,0 52 16,-1-34-16,1 34 15,-18-35 1,0-17-16,-18 17 0,18-17 16,-17 17-16,-36-17 15,17 0-15,-16-18 16,34 0-16,0-18 15,18 0-15</inkml:trace>
  <inkml:trace contextRef="#ctx0" brushRef="#br1" timeOffset="66617.41">17851 15505 0,'0'0'16,"-18"70"-16,0-35 0,-35 54 15,36-54-15,-19 0 16,1-17-16</inkml:trace>
  <inkml:trace contextRef="#ctx0" brushRef="#br1" timeOffset="83485.02">14993 16669 0,'-18'0'15,"18"-18"1,18-35-16,0 18 16,-1-18-16,1 18 15,0-18-15,-18 0 0,17-53 16,-17 71-16,0-18 15,0 18-15,-17-18 16,17 35-16,-18 0 0,-17 18 16,17 53-1,0 18 1,18 17 0,36 36-16,-19-89 15,36 53 1,-35-53-16,17-17 0,36 0 15,-54-18-15,1 0 16</inkml:trace>
  <inkml:trace contextRef="#ctx0" brushRef="#br1" timeOffset="83718.63">15311 16351 0,'0'0'0,"0"36"15,-18 34 1,18-52-16,18 35 16,-1-53-16,1 17 15,-1-17-15,19 0 0,17 0 16,-36-17-16,1-1 15</inkml:trace>
  <inkml:trace contextRef="#ctx0" brushRef="#br1" timeOffset="83873.29">15434 16387 0,'0'52'15,"0"-104"-15,0 140 0,18-35 16,-18-36-16,17 1 15,1 17-15,-18-17 16,18-18-16</inkml:trace>
  <inkml:trace contextRef="#ctx0" brushRef="#br1" timeOffset="84040.77">15628 16439 0,'0'0'16,"35"53"-16,-35-35 0,18 35 16,0-35-16,35-1 15,-36 1-15,18-18 16</inkml:trace>
  <inkml:trace contextRef="#ctx0" brushRef="#br1" timeOffset="84230.27">15822 16457 0,'0'0'0,"-18"35"16,1-17-16,-18 17 16,17-17-16,0 17 15,1 0-15,17-17 16,0 0-1,17-18-15</inkml:trace>
  <inkml:trace contextRef="#ctx0" brushRef="#br1" timeOffset="84536.72">16157 16616 0,'-35'70'16,"70"-140"-16,-88 176 0,18-53 15,35-18-15,-18-35 16</inkml:trace>
  <inkml:trace contextRef="#ctx0" brushRef="#br1" timeOffset="84948.96">16422 16633 0,'0'18'0,"0"-36"0,17 36 16,1 0-16,53-54 16,-36-16-1,0-37 1,-17 19 0,-18 17-16,0 18 0,0-18 15,-18-35-15,1 52 16,-19-34-16,19 52 15,-1 18-15,0 18 16,18 17-16,0 18 0,0 0 16,0 0-16,0 0 0,36 70 15,-19-88 1,19 1-16,-19-1 0,18 0 16,36-17-16,-36-18 15,-17 0-15</inkml:trace>
  <inkml:trace contextRef="#ctx0" brushRef="#br1" timeOffset="85236.69">16933 16387 0,'0'17'15,"0"-34"-15,0 52 0,0-18 16,0 19-16,0-19 16,18 19-16,0-19 15,17 1-15,0-18 16,-17 0-16,17 0 15,-17 0-15,17-18 0,-17 18 16</inkml:trace>
  <inkml:trace contextRef="#ctx0" brushRef="#br1" timeOffset="85390.62">17039 16475 0,'18'53'15,"-36"-106"-15,53 123 0,-17-52 0,-18 0 16,18 17-16,-1-18 16,1 1-1</inkml:trace>
  <inkml:trace contextRef="#ctx0" brushRef="#br1" timeOffset="85557.96">17268 16598 0,'0'0'0,"0"18"16,0 17-16,-17-17 15,-1 17-15,18-17 16,-17-1 0</inkml:trace>
  <inkml:trace contextRef="#ctx0" brushRef="#br1" timeOffset="86187.97">17498 16422 0,'0'-18'0,"0"36"31,0 17-15,0-17-16,0 17 15,17-35-15,19 18 16,-19-1-16,1-17 15,0 0-15,-1-17 16,-17-1-16,18-17 16,-18 17-16,-18 0 31,36 36-15,-18 17-1,35 36-15,-17-36 16,-1 36-16,1-36 15,-18 18-15,0 18 16,-18-1 0,1-35-16,-1-17 0,-35 0 15,18-1-15,0-17 16,-36-17 0,36 17-16,-53-18 15</inkml:trace>
  <inkml:trace contextRef="#ctx0" brushRef="#br0" timeOffset="94334.68">15663 6615 0,'0'17'156,"18"-17"32,-36 0-172</inkml:trace>
  <inkml:trace contextRef="#ctx0" brushRef="#br0" timeOffset="94917.95">15875 6650 0,'-18'0'47,"18"18"0,18-18 0,-18-18-1,-18 18-30,36 0 15</inkml:trace>
  <inkml:trace contextRef="#ctx0" brushRef="#br0" timeOffset="95641.86">15558 7020 0,'0'0'0,"-18"0"15,18-17 32,18 17-31,-18-18 46,17 18-30,-17-18-17,18 18 32</inkml:trace>
  <inkml:trace contextRef="#ctx0" brushRef="#br0" timeOffset="96202.22">15734 6932 0,'-18'0'16,"36"0"46,0 0 16,-1 0 16,-34 0-47,34 0 0</inkml:trace>
  <inkml:trace contextRef="#ctx0" brushRef="#br0" timeOffset="96503.65">15593 6879 0,'-18'0'15,"1"18"17</inkml:trace>
  <inkml:trace contextRef="#ctx0" brushRef="#br0" timeOffset="97604.59">16810 6879 0,'-18'0'15,"18"-17"1,0 34-1,-17-17 1,-1 18 0,18-1-1,0 1 1,0-36 0,18 18-1,-18-17 1,-18 17-1,0 0 17,18 17-17,0 1-15,0 0 16,18-18 0,0 0-1,-1-18-15,-17 0 16,0 1-16</inkml:trace>
  <inkml:trace contextRef="#ctx0" brushRef="#br0" timeOffset="97961.1">16969 6950 0,'-18'0'16,"36"17"15,-18 1-31</inkml:trace>
  <inkml:trace contextRef="#ctx0" brushRef="#br0" timeOffset="98339.12">16739 7126 0,'-17'0'16,"17"18"-1,0-1-15,17-17 16,1 18 0,0-18 62,-18-18-78</inkml:trace>
  <inkml:trace contextRef="#ctx0" brushRef="#br0" timeOffset="98511.58">16863 7126 0,'0'18'31,"17"-1"-31,1 1 16</inkml:trace>
  <inkml:trace contextRef="#ctx0" brushRef="#br0" timeOffset="100323.3">15575 7814 0,'0'-18'0,"0"1"16,-17 17 15,17 17 0,17-17 16,1 0 16,-1 0-48</inkml:trace>
  <inkml:trace contextRef="#ctx0" brushRef="#br0" timeOffset="100830.32">15857 7814 0,'0'18'15,"-17"-18"95,17 17-110,0 1 15,17-18 17,1 0 93,-18 18-110,18-18-15</inkml:trace>
  <inkml:trace contextRef="#ctx0" brushRef="#br0" timeOffset="101214.07">16122 7938 0,'0'0'0,"18"0"0,-1 17 31,1-17 1</inkml:trace>
  <inkml:trace contextRef="#ctx0" brushRef="#br0" timeOffset="101787.32">16457 7955 0,'-18'0'31,"1"0"16,17 18-31,17-1 140,1-17-125,-18 18-31,18-18 16</inkml:trace>
  <inkml:trace contextRef="#ctx0" brushRef="#br0" timeOffset="102381.55">16704 8026 0,'0'-18'16,"-18"18"15,18 18-15,-17-18-16,34 0 31,1 0 0</inkml:trace>
  <inkml:trace contextRef="#ctx0" brushRef="#br0" timeOffset="102837.51">16492 8184 0,'0'-17'16,"18"17"-1,-18 17 32,-18-17 63,18 18-79</inkml:trace>
  <inkml:trace contextRef="#ctx0" brushRef="#br0" timeOffset="103340.06">16193 8273 0,'0'-18'0,"0"36"63,17-18-48,1-18-15,-1 0 16,1 18-16,-18-17 15,-18 17 1,1 0 0,17 17-1,0 1 1</inkml:trace>
  <inkml:trace contextRef="#ctx0" brushRef="#br0" timeOffset="103834.59">15875 8273 0,'0'-18'15,"18"18"1,-1-18 0</inkml:trace>
  <inkml:trace contextRef="#ctx0" brushRef="#br0" timeOffset="104266.16">15699 8096 0,'-18'0'16,"36"0"46,-18 18-31,0-36 16,0 1-16</inkml:trace>
  <inkml:trace contextRef="#ctx0" brushRef="#br0" timeOffset="104667.72">15558 7955 0,'0'-17'94,"17"17"-79,-17 17 63</inkml:trace>
  <inkml:trace contextRef="#ctx0" brushRef="#br0" timeOffset="106869.79">15822 7373 0,'-18'0'78,"18"18"-78,-17-18 16,17 17 15,0 1 16</inkml:trace>
  <inkml:trace contextRef="#ctx0" brushRef="#br0" timeOffset="107330.5">15875 7638 0,'18'0'62,"-18"-18"-46,17 18-1,-17-18 1,0 36 0,0 0-1,0-1 1</inkml:trace>
  <inkml:trace contextRef="#ctx0" brushRef="#br0" timeOffset="107752.94">16175 7708 0,'0'0'0,"-18"0"16,18 18 15,18-18-15,0 17-16,-1-17 15,1 0 1</inkml:trace>
  <inkml:trace contextRef="#ctx0" brushRef="#br0" timeOffset="108182.06">16492 7655 0,'-17'0'16,"17"-17"46,-18-1-62,18 0 31,-18 18-31,36 0 47</inkml:trace>
  <inkml:trace contextRef="#ctx0" brushRef="#br0" timeOffset="108498.89">16369 7444 0,'18'0'16,"-36"0"-1,0 0 1,-17 0 0,17 17-16,1-17 15,17-17 1,17-1-1,-17 0 1</inkml:trace>
  <inkml:trace contextRef="#ctx0" brushRef="#br0" timeOffset="108938.76">16016 7250 0,'-18'0'16,"36"0"15,0-18-15,-18 0-1</inkml:trace>
  <inkml:trace contextRef="#ctx0" brushRef="#br0" timeOffset="109482.57">16281 7144 0,'17'0'78</inkml:trace>
  <inkml:trace contextRef="#ctx0" brushRef="#br0" timeOffset="111007.31">16193 6950 0,'-18'0'32,"36"0"-1,-18-18-16,17 0 1,-17 1 0</inkml:trace>
  <inkml:trace contextRef="#ctx0" brushRef="#br1" timeOffset="119465.22">16140 17127 0,'-18'0'0,"18"18"16,18 0-1,-1-1 1</inkml:trace>
  <inkml:trace contextRef="#ctx0" brushRef="#br1" timeOffset="119582.53">16140 17445 0,'0'-18'15</inkml:trace>
  <inkml:trace contextRef="#ctx0" brushRef="#br1" timeOffset="119710.33">16245 17762 0,'18'-17'15,"-18"-1"1,0 0-16</inkml:trace>
  <inkml:trace contextRef="#ctx0" brushRef="#br1" timeOffset="121445.58">14975 18768 0,'18'0'0,"0"0"16,-1-18-16,1-17 15,0 17-15,-18-17 0,17 0 16,1-36 0,-18 18-16,18-17 15,-18 34-15,0-52 16,0 53-16,0-18 0,0 18 16,-18-18-16,0 35 15,1 1 1,17 34-16,-18 1 0,0 52 15,1-17-15,17 71 16,0-71-16,17 0 16,1-1-16,0-16 0,17-1 15,-17 0-15,17 1 0,35-1 16,-34-17 0,-1-18-16,18 0 15,-36 0-15</inkml:trace>
  <inkml:trace contextRef="#ctx0" brushRef="#br1" timeOffset="122168.36">15522 18433 0,'0'0'0,"-17"0"16,-1 0-16,18 35 15,-18-17-15,1 52 16,17-35 0,0 1-16,-18 17 0,18 35 15,0-53-15,35 0 16,-17-17-16,0-18 16,-1 0-16,1 0 15,0 0-15,17-35 16,-18 35-16,-17-36 15,0 19-15,0-1 16,-17 1-16,-1-1 0,1 18 16,-1-18-16,0 18 0,-17 0 15,17-17-15</inkml:trace>
  <inkml:trace contextRef="#ctx0" brushRef="#br1" timeOffset="122418.53">15752 18503 0,'-18'0'16,"18"18"-16,-18-1 15,18 1 1,0 0-16,18 35 15,-18-36-15,18-17 16,-1 18-16,-17 0 0,35-18 0,1 0 16,-19 0-16,36-18 15,-35 0-15,0 1 16</inkml:trace>
  <inkml:trace contextRef="#ctx0" brushRef="#br1" timeOffset="122590.49">15875 18556 0,'0'53'15,"0"-106"-15,0 141 0,0-52 16,0 17-16,0-36 16,18 36-16,-1-35 15,1-18 1,0 0-16</inkml:trace>
  <inkml:trace contextRef="#ctx0" brushRef="#br1" timeOffset="123213.51">16263 18715 0,'0'18'0,"0"-1"15,0 1-15,-18 17 16,18-17-16,-17 17 16,-1-17-16,-17-1 15,17-52 1</inkml:trace>
  <inkml:trace contextRef="#ctx0" brushRef="#br1" timeOffset="124003.52">16669 18803 0,'35'-18'15,"-17"1"-15,17-36 16,-35 18 0,18-1-16,-1-52 15,-17 35-15,0-35 16,0 35-16,0 18 15,-17 0-15,-1 17 0,-17-17 16,17 35-16,-35 0 16,35 17-16,1 36 15,-1-18-15,18 54 16,0-36-16,35 35 16,-17-35-16,53 35 15,-36-70-15,0 17 16,1-18-16,-1-17 15,0 18-15,18-18 16,-35 0-16,-1 0 0</inkml:trace>
  <inkml:trace contextRef="#ctx0" brushRef="#br1" timeOffset="124465.68">17198 18538 0,'-18'0'16,"1"0"-1,-1 36-15,0-19 16,1 36 0,-1-17-16,18-1 15,-18 0-15,18 0 0,18 18 16,0-53-16,17 36 15,0-36-15,-17 0 16,0-18-16,-1 18 0,1-18 16,-1-17-16,-17 17 15,0 1-15,-17 17 0,-1-18 16,1 18-16,-36 0 16,17 0-16,19 0 0,-1 18 15</inkml:trace>
  <inkml:trace contextRef="#ctx0" brushRef="#br1" timeOffset="124748.29">17427 18521 0,'-17'0'16,"17"17"-16,0 1 16,-18 0-16,18-1 15,0 19-15,0-1 16,18-17-16,-18 17 0,17-35 16,36 18-1,-18-18-15,1 0 0,-19 0 16,19 0-16,17-18 15,-36 0-15,1 18 16,-18-17-16</inkml:trace>
  <inkml:trace contextRef="#ctx0" brushRef="#br1" timeOffset="124921.75">17604 18644 0,'-18'71'16,"36"-142"-16,-36 177 0,-17-53 16,35-35-16,0-1 15,0 1-15,17-36 16</inkml:trace>
  <inkml:trace contextRef="#ctx0" brushRef="#br1" timeOffset="125427.67">17851 18627 0,'0'-18'15,"0"36"1,-18 17 0,18-17-16,0 17 15,0-17-15,0-1 16,0 1-16,18-1 0,17 1 16,-18-18-16,1 0 15,0 0 1,-1-18-16,1 1 15,-18-1-15,0-17 16,0 17-16,0 1 16,0-1-16,18 18 31,-1 35-31,-17-17 16,0 0-16,18 34 15,-18-16-15,0 34 16,18-52-16,-18 0 0,-18 34 15,0-52 1,1 18-16,-1-18 0,0 0 16,-17 0-16,0-18 15,17 1-15,-17-1 0,17 18 16,-17-17-16,-36-19 16</inkml:trace>
  <inkml:trace contextRef="#ctx0" brushRef="#br0" timeOffset="133006.93">15134 6932 0,'0'18'78,"0"-1"-62,-17-17-1,17 18 17,0-36 14,0 36-30,0 0 0</inkml:trace>
  <inkml:trace contextRef="#ctx0" brushRef="#br0" timeOffset="133646.48">15134 7549 0,'-17'0'16,"17"-17"0,-18 17-16,0 0 15,18 17 16,18-17 94,-18 18-78</inkml:trace>
  <inkml:trace contextRef="#ctx0" brushRef="#br0" timeOffset="134347.49">15258 8184 0,'-18'0'16,"36"0"0,-1 0 15,1 0-15,0 0-1,-36 0 63,18 18-62,0 0-16,0-1 0,18-17 31,-1 0-15</inkml:trace>
  <inkml:trace contextRef="#ctx0" brushRef="#br0" timeOffset="135148.74">15875 8749 0,'0'0'0,"-18"18"15,1-18 1,17 17-1,17-17 17,-17-17-1,0 34-15,0-34-1,0 34 1,0 1 15,18-18-15,-18 17-16,18-17 15,-1 0-15,1 0 16,-18-17 15,-18 17-15,1 0-1,34 0 1,1 17 0,0-17-1,-1 0-15</inkml:trace>
  <inkml:trace contextRef="#ctx0" brushRef="#br0" timeOffset="135719.89">16633 8661 0,'0'17'31,"-17"-17"-31,17 18 16,0 0-16,17-18 31,1 0-31,0-36 16,-1 36-16,-17-17 16,18 17-16,-18-18 0,-18 18 31,1 18-31,17-1 15,17-34 32,1-1-47,-18 0 32,-18 18-17</inkml:trace>
  <inkml:trace contextRef="#ctx0" brushRef="#br0" timeOffset="136476.61">17198 8167 0,'-18'0'47,"18"17"-32,-17 1 1,17 0-16,-18-18 0,18 17 15,18-17 1,-1 0 0,-17-35-1,0 17 1,-17 18 0,-1 0-1,36 0 16</inkml:trace>
  <inkml:trace contextRef="#ctx0" brushRef="#br0" timeOffset="137284.17">17427 7320 0,'18'0'16,"-18"-17"-16,18 17 15,-18-18-15,-18 0 32,0 18-17,1 18 1,-1 0-16,18-1 16,18-17-1,-1 0 1,1 0-1,-18-17 1,0-1 0,-18 18-1,1 0-15,34 0 47,19 0-47,-19 0 16,18 0-16,-17 0 15,-18-18-15,-18 36 32,-17 0-17,18-1-15</inkml:trace>
  <inkml:trace contextRef="#ctx0" brushRef="#br0" timeOffset="138202.71">15134 6897 0,'-17'0'16,"-1"0"0,0 0-16,18 17 15,0 1 1,0 0-16,18-1 15,0-17-15,-1 0 16,1 0-16,17-17 16,-35-1-1,18 0-15,-18 1 0,-36-18 16,19 17 0,-18 18-1,17 0-15,-17 18 16,35-1-1,0 1-15,35-1 16,-17-17-16,-1 0 16,1 0-16,-1 0 0,1-17 15,0-1-15,-36 18 32,0 0-17,1 0-15,-1 0 0</inkml:trace>
  <inkml:trace contextRef="#ctx0" brushRef="#br1" timeOffset="168904.46">15981 4322 0,'0'0'0,"0"17"0,-18 18 15,1-35-15,-19 18 16,19-18-16,-1-35 16,0 0-16,18-1 15,-17-17-15,17-17 16,0-1-16,0-17 0,0-124 16,0 89-16,17-18 15,1 35-15,17 0 0,-17 0 16,17 36-16,18-36 15,0 18 1,-35 52-16,-1-16 16,1 34-16,-18 0 0,0 1 15,0-1-15</inkml:trace>
  <inkml:trace contextRef="#ctx0" brushRef="#br1" timeOffset="169099.59">15963 2805 0,'0'0'16,"18"-53"-16,-1 35 0,19 0 15,-19 1 1,1 17-16,0 35 16,-1 0-16,1 1 0,0 34 15,-1-35-15,1-17 16,0 0-16</inkml:trace>
  <inkml:trace contextRef="#ctx0" brushRef="#br1" timeOffset="169566.8">16439 1147 0,'0'0'0,"18"35"16,0 18-16,-1 70 15,1-52-15,-18 17 16,0 0-16,0 0 0,-18 71 16,18-88-16,0 34 15,18-69-15,-18-1 16,18-17-16,-1-18 16,19-36-16,-19 1 15</inkml:trace>
  <inkml:trace contextRef="#ctx0" brushRef="#br1" timeOffset="169961.6">16492 1129 0,'36'-18'16,"-19"1"-16,54-1 15,-18 0-15,17 1 0,1-19 16,88 1-16,-71 18 15,-18 17-15,1 0 0,-18 17 16,17 18-16,-17-17 16,0 17-16,-17 1 0,34 34 15,-35-35-15,-17 89 16,0-71-16,-18 17 16,-18 107-16,18-89 15,0 0-15,0 0 0,0 1 16,-18 52-1,18-88-15,-17 17 16,-1-35-16,-52 18 16,17-35-16,-71 0 15,71-18-15,-17 0 0,-89-18 16,0 0 0,106 1-16,-35-19 15,53 1-15,-1 0 16</inkml:trace>
  <inkml:trace contextRef="#ctx0" brushRef="#br1" timeOffset="170528.76">16951 1270 0,'0'0'0,"-35"0"16,17 0-16,0 0 0,-17 0 16,18 0-16,-1 18 15,0-1-15,18 1 0,0 0 16,0 52-1,18-17-15,35 35 16,-36-52-16,54 34 16,-36-35-16,36 1 15,-36-36-15,53-36 16,-52 19-16,16-71 16,-34 52-16,-18 1 15,0-36-15,0 36 16,-53-18-1,36 36-15,-19-1 0,-52 0 16,53 18-16,-18 0 16,35 0-16,-35 36 15,36-19-15,17 18 0</inkml:trace>
  <inkml:trace contextRef="#ctx0" brushRef="#br1" timeOffset="170889.24">17039 1729 0,'0'-18'16,"-17"18"-16,17 18 31,0-1-31,17 36 16,-17-18-1,0 1-15,0-19 0,0 19 16,0-19-16,18 19 15,-18-19-15,0 1 16,-18-18-16,1-18 16</inkml:trace>
  <inkml:trace contextRef="#ctx0" brushRef="#br1" timeOffset="171368.51">16898 1817 0,'-70'17'15,"52"1"-15,-17 0 0,17-18 16,0 17-16,1 1 15,34-18 1,1 0-16</inkml:trace>
  <inkml:trace contextRef="#ctx0" brushRef="#br1" timeOffset="171495.67">17057 1782 0,'0'0'16,"35"17"-16,-17-17 0,17 35 15,-17-17 1</inkml:trace>
  <inkml:trace contextRef="#ctx0" brushRef="#br1" timeOffset="171635.42">16933 2099 0,'-35'35'15,"70"-70"-15,-70 88 0,17-35 16,36-18-16,0 0 16,-1 0-16</inkml:trace>
  <inkml:trace contextRef="#ctx0" brushRef="#br1" timeOffset="171746.22">17145 2046 0,'18'18'16,"-36"-36"-16,53 36 0,-17-1 15,0 1-15,-18 0 16,17-1-16,1-17 16</inkml:trace>
  <inkml:trace contextRef="#ctx0" brushRef="#br1" timeOffset="172323.65">18080 1535 0,'0'0'0,"18"0"31,52 0-16,-17 17-15,88 1 16,18-18-16,-89 0 16,1 0-16,0-18 0,-19 18 15,37 0-15,-54 0 16,-17 0-16,-36-17 31,-17-1-31</inkml:trace>
  <inkml:trace contextRef="#ctx0" brushRef="#br1" timeOffset="172486.79">18750 1446 0,'18'0'0,"-36"0"0,36 0 16,-1 0-16,36 36 15,-17-19-15,-1 1 16,18 17-16,-36-35 16,-17 36-16,0-19 15,-35 1-15,-35 35 16,34-36-16,1 19 15,0-36-15,0 17 16</inkml:trace>
  <inkml:trace contextRef="#ctx0" brushRef="#br1" timeOffset="173220.88">19597 1235 0,'0'0'0,"-18"-36"16,18 19-16,-17-1 16,-1 18-16,-17 18 15,17-1-15,0 1 0,-17 17 16,0 71-16,17-53 16,18 35-1,18-35-15,-1-17 0,72 34 16,-36-52-16,-1-1 0,54-17 15,-53-17 1,35-19-16,-52 19 16,-1-36-16,-35 35 15,-18-17-15,1 17 16,-1 18-16,0 0 16,1 0-16,-19 53 15,19-35-15,17 52 16,0-52-16,53 17 15,-18-17-15,53-18 16,-35-18-16,18-17 16,-54 17-16,-17-34 15,0 34-15,-35-17 16,17 17-16,-52 0 16,52 18-16,-17 0 15,17 18-15,36 0 16,17-18-1</inkml:trace>
  <inkml:trace contextRef="#ctx0" brushRef="#br1" timeOffset="173464.68">20249 1588 0,'0'0'15,"18"17"-15,0 1 16,-36-1 0,0-17-16,1 0 15,-1-17-15,1-1 16,17 1-16,-18-36 15,36 53-15,17-36 16,-18 36-16,19 0 16,-19 0-16,1 36 15,-18-19-15,0 19 16,18-19-16,-18 18 16,0-17-16,17-18 15,1 0 1</inkml:trace>
  <inkml:trace contextRef="#ctx0" brushRef="#br1" timeOffset="174882.52">20549 1429 0,'0'-18'0,"0"36"31,18 17-31,-18-17 16,35 35-1,-35-36-15,18 1 0,0 0 16,-18-1-16,35-17 16,-18 0-16,1-35 15,0 0-15,-18-18 16,0 17-1,0 19-15,0-19 16,0 54 0</inkml:trace>
  <inkml:trace contextRef="#ctx0" brushRef="#br1" timeOffset="175583.31">20902 1199 0,'0'71'16,"0"-18"-16,0 0 15,0 0-15,0 17 0,0-17 16,0 35-1,0-52-15,0-1 0,0-17 16,0-36 0,0 0-16,0 1 0,0-19 15,0-69 1,0-19-16,0 71 0,0-17 16,0 17-16,0 0 15,0 35-15,0 1 16,18 17-16,-1 35 15,-17 0-15,18 0 16,0 18-16,-1-17 0,-17 16 0,18 1 16,35 18-1,-18-53-15,18-1 16,-35 1-16,-1-18 16,-17-18-16,0 1 0,0-19 15,0-17 1,-17 18-16,-1 0 0,0 0 15,1 17-15,-1-17 16,0 17-16,18 36 16,18-1-1,17 36-15,-35-35 16,36 17 0,-19-35-16,1 18 0,0-1 15,-1 1 1,-17 0-16,18-1 15,-18 1-15,18-18 16,-1 0 0,1 0-1,-1 0 17,1 0-32,0 0 15,-1 0 1</inkml:trace>
  <inkml:trace contextRef="#ctx0" brushRef="#br1" timeOffset="175745.03">21414 1446 0,'17'-17'16,"-34"34"-16,34-52 16,1 35-1,17 18-15,-17-18 16,35 0-16,-36-18 15,19 18-15,-19 0 16,1-18-16,0 1 0</inkml:trace>
  <inkml:trace contextRef="#ctx0" brushRef="#br1" timeOffset="175883.4">21643 1199 0,'0'0'0,"0"18"0,-18 70 16,18-35-16,0 0 15,0 0-15,0 0 0,18 35 16,0-53-16,-1 18 16</inkml:trace>
  <inkml:trace contextRef="#ctx0" brushRef="#br1" timeOffset="178709.19">22737 900 0,'-18'17'16,"0"-17"-1,1 0-15,-36 18 16,17-18-16,-16 0 16,16 0-16,-17 0 15,-17-18 1,52 1-16,-17 17 0,17-18 15,-17 18-15,53 18 32,17 35-17,-18-1-15,1 1 16,17 88-16,-17-52 16,0 122-16,-18-105 15,17 106-15,1-124 16,-18-17-16,18 70 15,-18-88-15,0 17 16,0-52-16,17-1 16,1-17-1,0-17-15,17-1 0,-18 1 16,19-1-16,34 0 16,-34 1-16,-19-1 15,54 0-15,-36 18 16,0-17-16,1-1 15,-19 0-15,1 18 16,-1 18 0,-17 0-1,18-18-15,0 0 16,17 0 0,-17-18-16,-1 0 15,1-17-15,0 0 0,-18 0 0,17-18 16,-17-36-16,-35-34 15,17 52-15,-35-87 16,0 69-16,-17-105 16,35 106-1,-36-18-15,53 71 16,1 18-16,17 34 16,0 36-1,0-18-15,0 1 16</inkml:trace>
  <inkml:trace contextRef="#ctx0" brushRef="#br1" timeOffset="179003.98">22013 1429 0,'18'0'47,"0"0"-31,-1 0-16,19 17 15,-19-17-15,18 0 16,-17-17 0</inkml:trace>
  <inkml:trace contextRef="#ctx0" brushRef="#br1" timeOffset="179198.5">22172 1358 0,'18'-17'31,"-1"34"-31,1 1 16,0-18 0,-1 53-16,-17-18 15,0 0-15,0-17 16,0 17-16,-17-35 16,17 18-16,17-18 15,1-18-15</inkml:trace>
  <inkml:trace contextRef="#ctx0" brushRef="#br1" timeOffset="179479.36">22754 1111 0,'-53'0'16,"106"0"-16,-141 0 0,53 36 15,17-1-15,0 0 16,36-17-16,-18-1 16,18-17-16,35 18 15,-36-18-15,19 0 0,-1-35 16,-18 35-16,1-36 16,-18 19-1,-18-1-15,1 1 0,-1 17 0,-52 0 16,52 0-1</inkml:trace>
  <inkml:trace contextRef="#ctx0" brushRef="#br1" timeOffset="179726.15">22754 1446 0,'0'18'16,"0"-36"-16,0 54 0,-17-1 15,34-35 1,1 0 0,-1-18-16,1 1 15,0-19-15,-18 19 16,0-1 0,0 0-16,-18 1 0,0 17 15,-17 0 1,18 17-16,-1 1 0,-17 17 15</inkml:trace>
  <inkml:trace contextRef="#ctx0" brushRef="#br1" timeOffset="179987.4">22789 1676 0,'0'35'15,"0"-17"-15,-17-18 0,17 17 16,0 1-16,17-18 16,1 0-1,0-18-15,-1 18 16,-17-17 0,0-1-16,0 0 15,-17 18 1,-1 0-16,0 0 15,1 0 1</inkml:trace>
  <inkml:trace contextRef="#ctx0" brushRef="#br1" timeOffset="180244.06">22807 1905 0,'0'0'16,"0"35"-16,0-17 16,0 17-1,18-35-15,17 18 16,-17-18-16,-18-18 16,0 1-1,-18-36-15,-17 35 16,-18 0-16,18 18 15,-1 0-15,19 0 0,-36 18 16</inkml:trace>
  <inkml:trace contextRef="#ctx0" brushRef="#br1" timeOffset="181318.07">23125 1058 0,'17'0'31,"36"0"-15,-18-17-16,71-1 15,-70 0-15,69-34 16,-52 16-16,0 19 15,-18-19-15,1 1 16,-1 0-16,18-36 16,-35 36-16,17-53 15,-35 52-15,0 1 0,0 0 16,0 17 0,0 1-16,18-1 31,34 18-31,1 0 15,36-18-15,-37 18 16,37-17 0,-36 17-16,35-18 15,-71 18-15,19 0 16,-19 0-16,-34 0 16,-19 0-1</inkml:trace>
  <inkml:trace contextRef="#ctx0" brushRef="#br1" timeOffset="181550.17">24183 247 0,'18'-18'16,"-1"18"0,1 18-16,35 0 15,-18-1-15,53 19 16,-52-19-16,16 1 15,-16-1-15,-1-17 0,-17 18 16,-18 0-16,-18-1 0,-35 19 16,18-19-1,-18 19-15,-18-1 16,36-18-16,-18 19 16</inkml:trace>
  <inkml:trace contextRef="#ctx0" brushRef="#br1" timeOffset="182685.61">25224 406 0,'35'-18'0,"-17"0"16,-1 1-16,1-1 16,-1 1-16,-17-1 0,0-17 15,0-1-15,-35 1 16,35 17 0,-53-35-16,36 53 15,-36-17 1,35 17-16,0 17 0,1 36 15,17-17-15,0 70 16,17-54-16,19 54 16,-1-53-16,18 35 15,-18-52-15,-17-19 16,-1 1-16,-17 0 0,0-1 16,0 1-16,-52-18 15,16 0-15,-34 0 16,34-18-16,1 1 15,18-1-15,-1 18 0,18-18 16,0 1-16,18 17 0,34-36 16,-16 19-1,17 17-15,52-18 16,-52 0-16,53 1 16,-53 17-16,-35 0 15</inkml:trace>
  <inkml:trace contextRef="#ctx0" brushRef="#br1" timeOffset="183030.02">25700 476 0,'-53'36'15,"106"-72"-15,-159 124 0,88-52 16,1-19-16,17 36 15,0-17-15,53-19 16,-36 1-16,19-18 16,-1 0-16,18-18 15,-36 1-15,1-1 0,0-35 16,-1 35-16,-34-17 16,-1 0-16,0 0 15,1 35 1,17-18-16,-18 18 0,18 18 15,0-1-15,35 36 16,-17-35-16,0-1 16,35 19-16,0-19 15,17-17-15</inkml:trace>
  <inkml:trace contextRef="#ctx0" brushRef="#br1" timeOffset="183407.94">26053 494 0,'-36'18'15,"36"-1"-15,-17 1 16,17-1-16,0 1 16,0 17-16,17-17 0,36 17 15,-35-35-15,52 18 16,-34-18-16,-1 0 15,-17 0-15,17-18 16,-17 1-16,-1-1 16,-17 0-16,0 1 0,-17-19 15,17 19-15,-36-1 16,19 18-16,-19-17 16,19 17-1,-1 17-15,18 1 0,-18 17 16,36-17-16,0-1 15,-1 1-15,19 0 0,34-1 16,-17-17 0,18 0-16,-36 0 15,0-17-15,18-19 16</inkml:trace>
  <inkml:trace contextRef="#ctx0" brushRef="#br1" timeOffset="183647.73">26599 71 0,'36'17'16,"-72"-34"-16,107 52 0,-18-18 16,-35 1-16,17-18 15,-18 18-15,-17-1 0,18 1 16,-18 0-16,-18 35 15,1-36-15,17 19 16,-35 16-16,35-34 0,0 17 16,17-35-1,1 18-15</inkml:trace>
  <inkml:trace contextRef="#ctx0" brushRef="#br1" timeOffset="184025.71">26899 653 0,'18'0'0,"-36"0"0,36 17 31</inkml:trace>
  <inkml:trace contextRef="#ctx0" brushRef="#br1" timeOffset="185126.55">23424 1129 0,'-17'0'15,"34"0"17,1 0-32,0 18 15,52 17 1,-34-18-16,69 36 16,-34-17-16,0-19 0,17 1 15,70 17-15,-69-17 16,34-18-16,-70 17 15,18-17 1,-54 0-16,-17-17 16</inkml:trace>
  <inkml:trace contextRef="#ctx0" brushRef="#br1" timeOffset="185349.46">24289 1217 0,'53'35'16,"-106"-70"-16,141 88 0,-53-35 0,18 17 15,-18-17-15,-17 17 16,-18-18-16,0 1 16,-18 35-16,-17-35 15,18-1-15,-36 1 16,17-18-16,19 18 0,-19-18 15</inkml:trace>
  <inkml:trace contextRef="#ctx0" brushRef="#br1" timeOffset="186033.12">24659 1288 0,'0'0'0,"-17"0"0,-1 0 16,0 17-1,18 19-15,0 16 16,0-16-16,53-1 16,-35-17-16,52-1 15,-34-17-15,34-17 16,-52-1-16,-1 0 15,-17-17-15,0 0 16,-17 17-16,-18 1 16,-54-19-16,36 19 0,-52 34 15,69-17 1</inkml:trace>
  <inkml:trace contextRef="#ctx0" brushRef="#br1" timeOffset="186306.47">23389 1270 0,'18'0'15,"-1"18"-15,19 17 0,52 53 16,-18-35-16,72 35 16,-72-35-16,89 35 15,-89-52-15,1-1 16,0 0-16,-19-17 0,-16-1 16,-1 1-16</inkml:trace>
  <inkml:trace contextRef="#ctx0" brushRef="#br1" timeOffset="186527.32">24289 1640 0,'17'18'16,"19"0"-16,-1-1 16,0 1-16,53 17 15,-52-17-15,17 35 16,-53-36-16,0 1 0,0 0 15,-53 35 1,35-18-16,-17-17 0,0-1 16,-1 1-16,1-1 0,-18-17 15</inkml:trace>
  <inkml:trace contextRef="#ctx0" brushRef="#br1" timeOffset="187368.64">24836 1817 0,'0'-18'0,"-36"18"15,19 18-15,-19 17 16,19-17-16,17 17 15,-18 0-15,36 1 0,17 16 16,0-34 0,53 0-16,-52-18 15,52-18-15,-53 0 16,1-34-16,-36 16 16,-36-52-1,1 70-15,-53-17 16,52 18-16,1 17 15,18-18-15,-1 18 0,0 0 16,36 0-16</inkml:trace>
  <inkml:trace contextRef="#ctx0" brushRef="#br1" timeOffset="187780.24">25329 1517 0,'18'0'15,"-36"0"-15,54-18 0,-19-17 16,1 17-16,0-17 15,-1 17-15,-17-17 0,18 0 0,-18-18 16,0 18-16,-18-1 16,1 1-16,-19-18 15,19 36-15,-19-1 16,19 18 0,17 18-16,0 17 15,0-17-15,0 17 0,0 18 16,17 35-16,1-53 15,17 36 1,-17-36-16,35 0 16,-18 1-16,18-19 15,-35-17-15,-1 0 16</inkml:trace>
  <inkml:trace contextRef="#ctx0" brushRef="#br1" timeOffset="188419.5">25823 1288 0,'0'17'31,"-17"1"-31,17 0 15,0 17-15,0-18 16,0 1-16,17 0 0,-17 17 16,0-17-1,18-1-15,-18 1 16,18 0-16</inkml:trace>
  <inkml:trace contextRef="#ctx0" brushRef="#br1" timeOffset="188762.92">26017 1358 0,'18'0'31,"17"35"-31,-17-35 15,17 36 1,-17-19-16,35 1 16,-36 0-16,1-18 0</inkml:trace>
  <inkml:trace contextRef="#ctx0" brushRef="#br1" timeOffset="188908.8">26194 1393 0,'-53'53'16,"18"-35"-16,17 35 15,0-18-15,1 1 16</inkml:trace>
  <inkml:trace contextRef="#ctx0" brushRef="#br1" timeOffset="189509.39">25365 2152 0,'0'-18'15,"17"1"-15,1-1 0,17-35 16,-17 18-16,17-36 15,-35 36-15,0 0 16,0 17-16,0-17 16,0-18-16,-17 18 15,-1 17-15,0 0 0,18 1 16,-35 17-16,17 17 16,18 54-1,0-36-15,18 53 16,-18-35-16,18-17 15,35 34-15,-18-52 16,0-1-16,-17-17 0,17 18 16,-17-18-16</inkml:trace>
  <inkml:trace contextRef="#ctx0" brushRef="#br1" timeOffset="189725.97">25753 1958 0,'0'0'0,"0"18"0,0 34 16,0-34-16,17 35 15,-17-35-15,18-1 0,-18 1 16,18 0-1,-18-1-15</inkml:trace>
  <inkml:trace contextRef="#ctx0" brushRef="#br1" timeOffset="190042.81">25929 2046 0,'0'0'0,"0"35"15,0-17-15,0 0 16,18-18-16,-1 0 16,1 0-1,0 0-15,-1 0 0,1-18 16,-18 0-16,18 18 16,-1 0-1,-17 18 1,18-18-16,-18 18 15,0-1-15,0 19 16,0-19-16,-18 19 16,-17-36-16,-18 35 15,0-35-15,-53 17 16,36 1-16</inkml:trace>
  <inkml:trace contextRef="#ctx0" brushRef="#br1" timeOffset="190443.52">24606 2434 0,'18'18'32,"-18"-1"-17,18 1-15</inkml:trace>
  <inkml:trace contextRef="#ctx0" brushRef="#br1" timeOffset="190548.25">24712 2646 0,'0'17'16,"18"-17"-16,-18 18 0,17-18 16</inkml:trace>
  <inkml:trace contextRef="#ctx0" brushRef="#br1" timeOffset="190688.63">24783 2840 0,'0'35'15,"0"-70"-15,17 88 16,1-36-16,0-17 16</inkml:trace>
  <inkml:trace contextRef="#ctx0" brushRef="#br1" timeOffset="190999.45">23513 1693 0,'0'0'16,"0"-17"-16,0-1 0,0 36 16,17-1-16,36 54 15,0-18-15,0 35 16,53 88 0,-53-87-16,0 16 0,0 1 0,0 0 15,52 70 1,-52-105-16,53 70 15,-53-88-15,0-18 0,0 18 16,0-17-16</inkml:trace>
  <inkml:trace contextRef="#ctx0" brushRef="#br1" timeOffset="191216.53">24377 2946 0,'35'17'15,"-70"-34"-15,88 52 0,-35-17 0,17-18 16,35 35-16,-17-17 16,0 17-16,-53-18 15,18 19-15,-18-19 16,-18 19-16,1-19 16,-19 19-16,19-36 15,-36 17 1,35-17-16,0 0 15</inkml:trace>
  <inkml:trace contextRef="#ctx0" brushRef="#br1" timeOffset="192250.74">24836 2999 0,'-18'0'16,"0"35"-16,1 18 16,17-18-16,0 0 0,0 1 15,17-19-15,1 1 16,0 0-16,17-18 0,-18 17 0,1-34 16,17-1-1,-17 0-15,0 1 0,-18-19 16,0 19-16,0-1 0,0 0 15,-36-17-15,19 35 16,-19 0 0</inkml:trace>
  <inkml:trace contextRef="#ctx0" brushRef="#br1" timeOffset="192523.45">24712 3598 0,'0'36'15,"0"-72"-15,18 107 0,-1-71 0,54 35 16,-18-35-16,17-17 16,-52 17-16,17-18 15,-17-17-15,-18 17 16,0 0-16,-18 1 0,1-19 15,-19 19-15,1-1 0,-35-17 16,34 17 0,-17-17-16,18 17 15,0 1-15</inkml:trace>
  <inkml:trace contextRef="#ctx0" brushRef="#br1" timeOffset="192964.03">23424 1852 0,'0'0'15,"0"18"-15,0-1 16,18 19-16,17 34 0,36 107 16,-36-72-1,89 142 1,-54-141-16,1 18 0,88 70 16,-89-106-16,-17-18 15,18 1-15,-19-18 0,-16 0 0,34 17 16,-34-52-1,-19-18-15,1 0 16,-18-18-16,0 1 16,-18-1-16,1 18 15,17 18 1,0-1-16,17 36 16,1-35-16,0 0 15,-1-1-15,1-17 0,17 18 16,-17-18-16</inkml:trace>
  <inkml:trace contextRef="#ctx0" brushRef="#br1" timeOffset="193501.35">25294 2611 0,'0'17'15,"0"36"1,0 0-16,0 35 16,0-17-16,18-18 15,-18 17-15,17 36 16,1-71-16,-18 1 15,18 17-15,-18-36 16,17-17-16,1 18 16</inkml:trace>
  <inkml:trace contextRef="#ctx0" brushRef="#br1" timeOffset="194398.35">25224 3210 0,'0'-17'15,"17"-19"1,1 19-16,17-36 16,-17 0-16,-1 18 0,19-54 15,-19 54-15,-17 0 16,0-53 0,0 52-16,-17-34 15,-1 52-15,0-17 0,1 0 16,-1 35-16,1 17 31,17 54-31,17-36 16,18 53-1,-17-52-15</inkml:trace>
  <inkml:trace contextRef="#ctx0" brushRef="#br1" timeOffset="194718.86">25700 2928 0,'0'0'0,"-18"0"0,18 18 31,0 17-31,0 0 16,0 18-16,0-18 0,0 18 15,18-17-15,0-1 16,-1-17-16,1-1 16,-1-17-1,1-17-15,0-1 16,-18 0-16,0 1 16,-18-19-16,0 36 15,1 0 1,-1 0-16,1 0 15</inkml:trace>
  <inkml:trace contextRef="#ctx0" brushRef="#br1" timeOffset="195292.33">25929 2946 0,'-17'0'0,"17"17"16,-18-17-16,18 18 16,0 0-16,0-1 15,0 19 1,18-19-16,17 18 15,0-17-15,-17-18 16,17 18-16,-17-18 16,-1 0-16,1 0 0,-18-18 15,18 18-15,-36-18 16,18 1-16</inkml:trace>
  <inkml:trace contextRef="#ctx0" brushRef="#br1" timeOffset="195445.4">26035 2999 0,'0'35'16,"0"-17"0,18 17-16,-18-18 0,17 54 15,-17-53-15,0-1 16,18 19-16,0-36 16,17 0-1</inkml:trace>
  <inkml:trace contextRef="#ctx0" brushRef="#br1" timeOffset="195604.93">26300 3069 0,'0'0'15,"17"35"-15,19-17 0,-19 0 0,36-1 16,-18 1-16,1-18 15</inkml:trace>
  <inkml:trace contextRef="#ctx0" brushRef="#br1" timeOffset="195745.3">26494 3069 0,'0'0'0,"-36"35"16,19 1-16,-19 17 15,1-18-15,0 0 16,17 0-16</inkml:trace>
  <inkml:trace contextRef="#ctx0" brushRef="#br1" timeOffset="196343.49">25365 3845 0,'0'0'0,"17"0"31,1 0-15,-18-17-16,18-19 15,-1-34 1,-17-1 0,0 1-1,0 17-15,-17 18 16,17-18-1,-18 17-15,18 19 0,0-1 16,-18 18-16,18 35 16,-17-17-16,17 88 15,0-53-15,17 70 16,1-88-16,35 36 16,-18-36-16,53-17 15,-70-18-15,35 0 16,-35-18-16</inkml:trace>
  <inkml:trace contextRef="#ctx0" brushRef="#br1" timeOffset="196755.11">25770 3651 0,'0'-17'15,"0"34"1,-17 19-1,17-19-15,-18 36 16,18-18 0,18 1-16,-1-19 15,19 1-15,-19 0 16,1-18-16,0 0 0,-1-18 16,1 0-16,-18 1 15,0-19 1,-18 19-16,1-1 15,-1 0-15,0 18 16,1 0-16,-1 0 16</inkml:trace>
  <inkml:trace contextRef="#ctx0" brushRef="#br1" timeOffset="196984.72">26070 3634 0,'0'0'16,"0"-18"-16,-17 18 0,17 18 15,0-1-15,0 19 16,17-19 0,1-17-16,0 35 15,-1-17-15,1-18 16,-1 0-16,1 0 15</inkml:trace>
  <inkml:trace contextRef="#ctx0" brushRef="#br1" timeOffset="197133.68">26141 3669 0,'0'18'15,"0"-1"-15,0 1 16,0-1-16,17 1 0,-17 17 15,18-17 1,0 17-16,-1-35 16,-17 18-16</inkml:trace>
  <inkml:trace contextRef="#ctx0" brushRef="#br1" timeOffset="197550.17">26370 3739 0,'0'18'31,"18"0"-31,-18-1 16,17-17-16,-17 18 0,18 0 16,17-18-16,-17 0 15,0 0 1,-18-18-16,17 0 0,-17 1 15,18-1 1,-18 0-16,18 18 16,-18 18-1,17 35-15,-17-35 16,18 70 0,-1-53-16,-17 36 15,18-54-15,-18 36 16,-18-17-16,1-1 15,-18-18-15,-36 1 16,18 0-16,-53-1 16,53-17-16,-53 18 15,71-18-15,-18 18 16,36-18-16,-1 0 16</inkml:trace>
  <inkml:trace contextRef="#ctx0" brushRef="#br1" timeOffset="201320.23">27252 106 0</inkml:trace>
  <inkml:trace contextRef="#ctx0" brushRef="#br1" timeOffset="202449.77">27252 106 0,'-18'-18'16,"1"18"77,34 0-77,1 0 0,17 0-16,1 18 15,-1-18 1,-17 17-16,34 36 16,-34-35-16,17 17 0,18 18 15,-35-35-15,0 35 16,-1-36-16,-17 19 15,-17 17 1,-1-18-16,0 35 16,1-34-16,-19 34 15,36-34-15,-17 34 16,17-35-16,-18 1 16,18-1-16,-18 0 0,1 1 15,17-19-15,-18 54 16,18-54-16,0 19 0,0-1 15,0 0-15,0 18 16,0-18-16,35 18 16,-17-35-1,0 35-15,-1-36 0,1 19 16,0-19-16,-1 1 16,1 35-16,0-18 15,-18-17 1,0-36 15,-18 18-15,0 0-16,1 0 15,17 18 1,-18-18 0,18 18-16,-18-1 0,1 1 15,17-1 1,-18 36-16,18-35 15,-18 35-15,18-35 16,0 17-16,0 0 0,0 0 16,0 1-16,0-1 15,0 0-15,0 0 0,0 36 16,0-18-16,0-18 16,0 1-16,0 16 0,0-16 15,18 52-15,-18-35 16,0 0-16,0 0 0,0-18 15,18 18-15,-18 53 16,0-71-16,0 18 16,0 53-1,17-71-15,-17 53 0,18-35 16,-18-18-16,18 36 16,-18-36-16,17 18 15,-17-18-15,18 36 16,0-53-16,-18 52 15,0-35-15,17 18 16,-17-35-16,18 35 16,-18-35-16,0 34 15,0-34 1,0 0-16,0-1 0,0 19 16,0-19-16,18 1 15,-18 0 1,0-1-1,0 1 1,-18-1 0,0-17-16,-17 18 15,35 0-15,-18-18 0,-35 17 16,36-17-16,-19 18 16,19-18-16,-18 18 15,-36-1-15</inkml:trace>
  <inkml:trace contextRef="#ctx0" brushRef="#br1" timeOffset="204301.26">28187 1482 0,'0'17'0,"18"19"16,-18-1-16,17 35 15,-17-17 1,18 53-16,0-71 16,-18 71-16,0-70 15,17 34-15,-17-52 16,18-1-16,-1-17 16</inkml:trace>
  <inkml:trace contextRef="#ctx0" brushRef="#br1" timeOffset="205325.81">28540 1535 0,'0'0'0,"17"0"47,19 17-47,34 19 16,-52-19-16,17 1 16,-17 35-16,-1-18 15,-17 0-15,0 1 0,-17-1 16,-1 35-1,0-34-15,18-19 0,-17 1 16,17 0-16,0-1 16,0 1-1,35-1-15,-17-17 16,17 18-16,-17 0 16,35-18-16,-36 17 15,19-17-15</inkml:trace>
  <inkml:trace contextRef="#ctx0" brushRef="#br1" timeOffset="207215.81">29192 1570 0,'18'-18'15,"-18"1"1,0-1 0,0 0-16,-18 18 15,1 0-15,-1 0 16,0 0-16,-17 0 16,18 18-1,-1 0-15,-17 17 16,35 0-16,0-17 0,0 17 15,0 0-15,17-17 16,1 0-16,17-1 16,0-17-16,-17 0 15,35-35-15,-35 17 16,17-17-16,-17 17 16,-18-17-16,0 18 15,0-19-15,0 19 16,0-1-16,-18 0 0,18 1 15,-18 17 1,18 17 0,0 1-16,0 0 0,18 70 15,-18-53-15,35 71 16,-17-53-16,-1-18 16,19 71-16,-19-71 15,19 36 1,-36-36-16,0-17 15</inkml:trace>
  <inkml:trace contextRef="#ctx0" brushRef="#br2" timeOffset="-190699.09">18221 3334 0,'0'0'0,"18"-18"0,-1 18 31,1 88-15,0-35-16,-18 35 16,17 89-16,-17-89 15,0 88 1,-17-123-16,17 0 0,0 0 16,0 0-16,0-88 31,17-53-16,1 17-15,-18 0 0,0-70 16,0-35 0,0 70-16,0 18 15,17-36-15,19 72 16,-19 34-16,1 18 16,17 0-16,-17 18 15,0 17-15,-1 18 0,18 0 16,-17 0-16,0 17 15,-1 1-15,1-1 0,0-17 16,-1 18-16,19 52 16,-19-88-16,1 18 0,17 0 15,-35-35-15,18 0 16,-18-1-16</inkml:trace>
  <inkml:trace contextRef="#ctx0" brushRef="#br2" timeOffset="-190526.13">18397 3881 0,'-17'-18'0,"34"18"16,1-18-16,35 1 15,-18 17-15,53-18 16,-52 18-1</inkml:trace>
  <inkml:trace contextRef="#ctx0" brushRef="#br2" timeOffset="-189898.1">18944 3334 0,'0'0'0,"35"53"16,-17 0-16,17 52 15,-17-34-15,0-18 16,-1 0-16,19 35 16,-19-53-16,1 1 15,-18-19-15,0-34 16,-18-19 0,1 19-16,-1-19 15,0 1-15,18-18 0,-35-53 16,17 36-16,-17-89 15,35 88-15,-18-34 16,36 69 0,17 1-16,1 17 15,-1 18-15,-17 0 0,17 18 16,0 0-16,36 17 16,-71 0-16,17 1 0,-17-1 15,0 18 1,-17-18-16,-19 0 0,-34 54 15,35-54 1,17 0 0,18 0-1,35 18 1,0-35-16,1 17 0,34 0 16,-17-17-16,35 0 15,-52-1-15,-1 1 16,-35 0-16</inkml:trace>
  <inkml:trace contextRef="#ctx0" brushRef="#br2" timeOffset="-187045.14">15646 5186 0,'0'17'31,"-36"36"-31,19 0 15,-36 53-15,18-35 16,-36 52-16,18 1 16,18-71-16,-36 52 15,54-69-15,-19 34 16,36-52 0,18-18-1,35-18 1,-18 1-16,18-1 15,0 0 1,-18 18-16,1 18 0,-1-18 16,0 18-16,71 17 15,-53-17-15,88 17 16,-53 0-16,106 18 16,36 35-1,-107-53-15,0 1 0,124 17 16,-105-36-16,104 36 15,-140-35-15,88-1 16,-105-17-16,-1 0 16,53 0-1,-53-17-15,-70 17 16,17-18-16,-17 18 16,-36 0-1,-35 0-15</inkml:trace>
  <inkml:trace contextRef="#ctx0" brushRef="#br2" timeOffset="-185478.39">15628 5292 0,'-18'0'0,"36"0"0,-36-18 15,18 0 1,18-17-16,0 0 0,35-53 16,-18 35-16,35-71 15,-17 54-15,0-36 16,-35 53 0,17 0-16,-17 18 15,-1-1-15,-17 19 16,18-1-16,0 36 47,-1-1-47,-17 19 15,18 34-15,0-17 16,-1 71-16,19-71 16,-1 35-1,0-53-15,-17 0 0,17-17 16,-17 0-16,17-18 0,18 0 15,-35-18-15,17 0 16,0-17-16,0 17 0,18-52 16,-17 17-16,16-18 15,-34 54 1,0-1-16,-18 1 16,0 34-16,0 1 15,0 35-15,0 0 16,0 35-1,0-53-15,17 18 16,1-18-16,35-17 16,-35-18-16,35-18 15,17-35 1,-35 18-16,1 0 0,34-36 16,-35 36-16,36-36 15,-53 54-15,-1-1 16,1 18-16,-18 18 15,0-1-15,0 54 16,0-18-16,0-18 0,0 0 16,35 1-1,0-19-15,-17 1 0,17-18 16,18-18-16,-17 1 16,34-19-16,-52 1 15,17 0-15,0 0 0,18-36 16,-35 36-16,0 17 15,17 1-15,-35-1 16,17 0-16,1 1 16,-18 34 15,0 1-15,18 0-16,-18-1 0,17 1 15,1 17-15,0-35 16,-1 18-16,19-18 15,-19-18-15,18 0 16,1-17-16,-1-18 16,0 18-1,-17 0-15,0-18 16,-1 35-16,-17 0 16,18 18-16,-18 36 15,0-1-15,0 18 16,0 0-16,0 0 0,0 17 15,0 1-15,0-1 0,-18 124 16,18-105-16,18 122 16,-18-122-16,18-1 15,-1 70-15,-17-69 16,0 52-16,-17-88 16,17 17-16,-18-17 15,18 0-15,0-18 0,0 1 16,0-19-1,18-34 1,-1-1-16,1 18 16,-1 18-1,-17-1 1,18 1-16,-18 0 0,18-1 16,-18 1-1,-18-18 1,0 17-16,-70-17 15,53 0-15,-71 18 16,53-18-16,-35 0 16,53-18-16,-1 18 15,1 0-15</inkml:trace>
  <inkml:trace contextRef="#ctx0" brushRef="#br1" timeOffset="-154623.13">20197 14781 0,'0'0'0,"-18"0"15,18 18 1,35 0-16,-17-1 15,35 36 1,-18-17-16,0-1 0,1 18 16,52 35-16,-53-35 15,53 35-15,-52-35 16,-1-18-16,18-17 0,-18 17 16,-17-17-16,17-1 0,0-17 15,-17 18-15,-1 0 16,1-18-16,-18 17 15,0-34 1,-18-1-16,18 0 0</inkml:trace>
  <inkml:trace contextRef="#ctx0" brushRef="#br1" timeOffset="-154272.7">20761 14781 0,'-18'18'16,"1"17"0,-1 1-16,-35 69 15,18-34 1,-53 105-16,35-87 16,0 52-16,18-88 15,-1 35-15,36-53 16,0-17-16,-17-18 0</inkml:trace>
  <inkml:trace contextRef="#ctx0" brushRef="#br1" timeOffset="-153076.94">21378 15434 0,'0'18'0,"0"17"0,-17 18 16,-1-18-16,-17 36 16,0-36-16,-1-17 15,19 17-15,-19-17 16,19-1-16,-1 1 16</inkml:trace>
  <inkml:trace contextRef="#ctx0" brushRef="#br1" timeOffset="-151852.73">21855 14905 0,'-18'18'79,"18"34"-79,0-16 15,0-1-15,0 0 0,0 18 16,18-18-16,-18 1 15,17-1-15,19 36 16,-19-54-16,18 1 16,-17 17-16,17-35 0,36 35 15,-36-35-15,0 0 16,-17-17-16,17 17 0,18-53 16,-35 18-16,17-36 15,-35 36-15,0-36 16,0 18-16,-17 18 15,17 0-15,-18-1 0,0-16 16,18 34 0,-17 0-16,17 36 15,0 17 1,0 0-16,0 18 16,17-17-1,1 17-15,-18-18 0,18 0 16,-1 18-16,1 0 15,-1 17-15,1-17 0,35 71 16,-35-54-16,-1-17 16,1 18-16,0-18 0,-18 0 15,0 0-15,0 0 0,-18 17 16,0-35-16,-17 36 16,0-53-16,-1-1 15,1 1-15,0-18 0,-36 0 16,36-18-16,-53-17 15,53 17 1,-1-17-16,-17 17 16,36 18-16,-1-17 0,-17 17 15</inkml:trace>
  <inkml:trace contextRef="#ctx0" brushRef="#br1" timeOffset="-146647.71">18609 12294 0,'-18'0'16,"18"-17"-1,18 17 32,0 17-31,-1-17-16,19 18 0,-1 0 16,0-18-16,18 17 15,-35-17-15,35 36 16,-36-19-1,1 1-15,0-1 0,-1 36 16,-17-17-16,0 52 16,0-35-16,-17 70 15,17-52-15,-18 70 16,18-71-16,0 72 16,0-72-1,0 18-15,18 71 16,-18-88-16,17 87 15,-17-69-15,-17 69 16,17-70-16,0-17 16,0 17-16,0-17 0,0 17 15,0-17-15,17 70 16,1-88-16,35 52 16,-18-69-16,-17-1 15,17 0-15,0 1 0,18-1 16,-35-18-16,17 19 15,-17-36-15,-1 17 16,-34-17 15,-1 0-15,0 0 0,1 0-1,-1 0 1,0 18-1,1 0 1,-1-18 0,1 0-1,-1 17-15,0-17 16,18 18-16,-17 0 16,17-1-16,0 1 15,0-1-15,-18-17 0,18 18 16,0 17-1,0-17-15,0 0 0,0-1 16,0 36-16,0-35 16,0 17-16,-18 36 15,18-36-15,0 53 16,0-35-16,0 53 16,0-53-16,0 35 15,0-53-15,18 1 16,-18 52-16,18-53 15,-1 53-15,1-35 16,-18 0-16,18 0 16,-1 0-16,1 0 0,-1 17 15,1 1-15,17 70 16,-17-70-16,17 87 16,-17-87-16,17 70 15,-35-88-15,18 17 16,-18-17-16,18 71 15,-18-89-15,17 71 16,-17-71-16,0 18 0,0-18 16,0 54-16,0-36 15,0-18-15,0 35 16,0-34-16,0-1 16,-17 36-16,17-36 15,-18 0-15,18-17 16,-18 17-16,18-17 15,0-1 1,0 1-16,0 0 0,0-1 16,0 1-16,0 17 15,-17 0-15,17 36 16,-18-36-16,18 53 16,-18-70-16,18 17 15,0 1-15,0-19 0,-17 1 47,-1-18-31,0 18-16,1-18 0,-1 17 15,-52 18 1,34-17-16,1 17 0,-53 18 16,53-35-16,-1 0 15,19-1-15,-1-17 0,0 18 16,18-36-16,-17 1 15</inkml:trace>
  <inkml:trace contextRef="#ctx0" brushRef="#br0" timeOffset="-116935.69">28152 6262 0,'-18'0'16,"0"0"-1,1 0 1,17 17-1,0 1-15,17 0 16,-17-1-16,18-17 16,-18 18-16,18-18 15,-1-18-15,1-17 16,-18 17-16,0 1 16,0-1-16,-18 1 15,1 17-15,-1-18 16,0 36-1,1-18-15,17 17 0,0 1 16,0-1-16,17-17 16,1 18-16,0-18 0,-1 18 15,19-18-15,-19 0 16,1 0-16,0-18 16,-36 18-1,0 0-15,-17 18 16,17-18-16,1 0 15,17-18 32,17 18-47,1 0 16</inkml:trace>
  <inkml:trace contextRef="#ctx0" brushRef="#br0" timeOffset="-115849.1">28240 6227 0,'0'0'16,"18"0"0,-1 0-1,18-18-15,-17 18 0,17 0 16,54 0-16,-54 0 15,18 0-15,0 0 0,-18 18 16,18-18-16,0 0 16,35 0-16,-70-18 15,52 18-15,-52 0 16,-1 0-16,-34 0 47,17-18-32,-18 18 17,18-17-17,-17 17 1,17 17 31,0 1-32,0 0-15,0 17 16,17-18-16,1 1 16,17-18-16,-17 0 15,-1 0-15,1 0 0,0-18 16,-1 1-16,-17-1 16,-17 1-16,-1-1 15,0 18 1,-17 0-16,17 0 15,1 0-15,-1 18 16,1-1-16,34 1 16,1-18-1,17 0 1,18-18-16,-35 18 16,-1-17-16,1-19 15,-18 19-15,-18-1 16,-17 18-1,17 18-15,1-1 16,-1 1-16,0 17 16,18-17-16,18-1 15,-18 1-15,18-18 0,-1 0 16,19 0-16,-19 0 16,19-35-1,-36 17-15,0 1 0,0-1 16,-18 0-16,0 18 15,-17-17-15,17 17 16,18 17-16,0 1 16,0 0-1,0-1-15</inkml:trace>
  <inkml:trace contextRef="#ctx0" brushRef="#br0" timeOffset="-114976.81">29034 6297 0,'0'-18'0,"0"1"16,0 34 31,-18 19-32,18-1-15,-18 0 16,18 1-16,0-1 0,0 71 16,0-53-16,0 52 15,18-52-15,0 36 16,-18-37-16,0-16 16,17-1-16,-17 0 0,0 18 15,0-18 1,0-17-16,0 0 15,0-1 1,0-34 15,0-1-15,0 0-16,0 1 16,-17 17 15,-1 0-16,0 0-15,1 0 16,-1 0 0,18 17-16,0 1 15,18-18 1,17 0 0,-17-18-1,17 1-15,-17 17 16,-18-18-16,0 1 15,-18 17-15,0 0 0,1 0 16,-1 0-16,-17 17 0,17 1 16,-35-1-1,36 1-15,17 0 16,17-18-16,1 17 0,17-17 16,0-17-16,18-1 15,-35 0 1,0 18-16,-18-17 0,0-1 0,-18 18 15,-35-17 1,18 17-16,-18 0 16,35 17-16,1-17 15</inkml:trace>
  <inkml:trace contextRef="#ctx0" brushRef="#br0" timeOffset="-114276.93">28187 6262 0,'0'0'16,"0"-18"-16,-18 1 15,1-1 1,-1 18-16,0 0 16,1 0-1,-1 18-15,18-1 16,0 18 0,18-17-16,-18 0 0,35 17 15,-17-35-15,-1 0 16,1 0-16,0 0 0,-1 0 15,-17-18-15,0 1 16,0-19-16,-17 19 16,-19-1-1,19 18-15,-1 0 16,0 0-16,18 18 16,18-18-1,-18 17-15,18-17 16,17 0-1</inkml:trace>
  <inkml:trace contextRef="#ctx0" brushRef="#br0" timeOffset="-113053.09">28998 6209 0,'-17'0'31,"17"18"-15,0-1-16,0 1 15,17-18-15,1 0 16,0 0 0,-1 0-1,-17-18 1,-17 18-16,17-17 15,-18 17-15,0 0 0,1-18 16,-1 18 15,18 18-31,18-18 16,-1 0 0,1 0-16,0 0 0,17 0 15</inkml:trace>
  <inkml:trace contextRef="#ctx0" brushRef="#br0" timeOffset="-110606.51">28998 7073 0,'-17'0'15,"-1"18"-15,0-1 0,18 1 16,18-18 15,0 0-31,-1-18 16,1 18-16,-18-17 16,18-1-16,-18 1 15,-18 17 16,18 17-15</inkml:trace>
  <inkml:trace contextRef="#ctx0" brushRef="#br0" timeOffset="-109688.33">28716 7514 0,'0'-17'16,"-18"17"0,1 0-16,-1 0 15,36 0 32,-1 0-31,1 0-16,0-18 15,-1 18-15,-17-18 16,18 18-16,-18-17 16,0-1-16,-18 18 15,1 0-15,-19-18 16,19 36-16,-1-18 15,1 35 1,-1-17-16,18 0 0,-18-1 16,18 1-16,18-1 15,0 1-15,-1-18 0,36 0 16,-18-18 0,-17 1-16,0-1 0,-1 1 15,-17-1-15,18 0 0,-18-35 16,-18 36-16,1-1 15,-1 18-15,0-18 0,1 18 16,-36 18-16,35 0 16,1-1-16,-1 1 15,18 0-15,-18 35 16,36-36-16,0-17 0,17 0 16,18 0-16,-36 0 15,1-17-15,0 17 0,-18-18 16,0 0-1,-18 1-15,0 17 0,1-18 16,-1 18-16,0 0 0,-34 18 16,34-1-16,18 1 15,-18 0-15,18-1 0,18-17 16,0 18-16,-1-18 0,18 0 16,-17 0-1</inkml:trace>
  <inkml:trace contextRef="#ctx0" brushRef="#br0" timeOffset="-108337.32">28134 6279 0,'35'-17'15,"-35"-1"-15,36 18 16,-19-17-16,1 17 0,-36 0 31,-17 0-31,17 17 16,-17 1-16,0-18 0,-18 17 15,-53 19-15,53-19 16,-53 19 0,53-36-16,-17 17 15,35 1-15,17-18 16,0 0-16,1 0 15,17 18 17,17-18-17</inkml:trace>
  <inkml:trace contextRef="#ctx0" brushRef="#br0" timeOffset="-107986.48">27640 6350 0,'-35'-18'16,"17"18"-16,1 0 15,-1 0 1,0 0-16,-17 18 16,35 0-16,0-1 15,0 1-15,18-18 16,-1 18-1,1-18-15,0-18 0,-1 0 16,1 18-16,-18-35 16,-18 35-16,1-35 15,-1 35-15,-17-18 16,17 0-16,0 18 16,18 18-1,0 0 1,18-18-16,17 35 15,-17-35-15,17 18 16,-17-18-16,0 0 16,-18 17-16</inkml:trace>
  <inkml:trace contextRef="#ctx0" brushRef="#br0" timeOffset="-107342.76">27552 6385 0,'0'0'0,"0"-17"16,18 17-16,-18-18 16,0 0-16,-18 18 15,18 18-15,-18 0 16,18-1-16,0 54 16,0-18-16,0-18 15,0 18-15,18 0 0,0 53 16,-18-53-1,17 52-15,-17-52 16,18 53-16,-18-53 16,0 35-16,0-52 15,18 34 1,-18-35-16,0 1 16,17-36-16,-17 17 0,-17-52 31,17 17-31,0 1 0,-18-18 15,18 17-15,-18 0 16,1 18 0,17 18 15,-18-18-15,18 18-16,0-1 140,18-17-124,-1 0-1,-17-17 1,-17 17 0,17 17-1,17 1 1</inkml:trace>
  <inkml:trace contextRef="#ctx0" brushRef="#br0" timeOffset="-106841.2">27623 7426 0,'-18'-35'15,"18"17"1,-18 36 31,18 35-47,-17-18 15,-1 0-15,0 18 16,-52 35-16,34-17 16,1-18-16,-18 70 15,18-70-15,17-18 0,18 1 16,-17-1 0,17-17-16,0-1 15,17-17-15,-17-17 0,18-1 16,-18 0-16,18 18 15,-18-17-15,-18-1 0,0 0 16,1 18 0,-1 0-16,0 0 15,1 18-15,-1-18 16,1 18-16,17-1 16,0 1-16,17 0 15,1-18-15,-1 0 16,1 0-1,-18-18 17,18 0-17,17 1-15</inkml:trace>
  <inkml:trace contextRef="#ctx0" brushRef="#br0" timeOffset="-105713.44">28310 7461 0,'-17'-17'16,"17"34"15,-18-17-16,36 0 17,-18 18-17,0 0 1,17-18 0,-34 0 15,-1 0-16,1-18 1,-1 18-16,18 18 16,18-18-16,-1 17 15,1-17-15,17 0 16,-17 0-16,-1 0 16,-17-17-1,-17 17 1,-1-18-16,0 18 15,1 0 1,17-18-16,-18 18 0,36 0 47</inkml:trace>
  <inkml:trace contextRef="#ctx0" brushRef="#br0" timeOffset="-105016.08">28310 7514 0,'-17'0'16,"-1"18"-1,1-18-15,-1 0 16,-17-18-16,-18 18 15,17 0-15,-69 0 16,69 0-16,-17 0 16,18 0-16,0 0 0,-18 18 15,35-1-15,18 1 16,36 0 0,16 17-1,1-35-15,18 18 16,-36-18-16,-17 0 15,17 0 1</inkml:trace>
  <inkml:trace contextRef="#ctx0" brushRef="#br0" timeOffset="-104766.26">28028 7549 0,'-17'0'16,"34"0"-16,-52 0 0,17 0 15,18-17 1,-17 17-16,34 0 63,19 0-48,-19 0-15,1 0 16,-1 0-1,1 0 1</inkml:trace>
  <inkml:trace contextRef="#ctx0" brushRef="#br0" timeOffset="-104326.91">28610 7532 0,'0'0'0,"0"17"0,18 1 31,35 0-15,0 17 0,-18-35-16,0 18 0,1-18 15,-1 0-15,18 0 16,-36 0-16,1 0 16,-18-18-1,-18 18-15,1 0 16,-1 0-1,1 18-15,17-1 16,0 1 0,17 0-16,1-18 15,-1 0-15</inkml:trace>
  <inkml:trace contextRef="#ctx0" brushRef="#br0" timeOffset="-103565.41">27993 7638 0,'-18'-36'16,"18"19"-1,0 34 17,0 1-32,0 17 15,0 1-15,0 16 0,0 37 16,0-36-16,18 70 16,0-70-1,-1 53-15,1-71 16,-1 18-16,1-18 0,0-17 15,-18 17-15,17-17 0,1-1 16,-36-34 31,1-1-31,17 1-1,0 34 79,0 1-78,-18-18-1,18 17-15,18-17 31,-18 18 32,0 0-63</inkml:trace>
  <inkml:trace contextRef="#ctx0" brushRef="#br0" timeOffset="-103114.87">28134 8467 0,'0'0'0,"18"0"15,-18 35 1,0 18-16,0 0 16,-18 35-1,0-35-15,1 70 16,-1-70-16,0 35 16,18-52-16,0-19 0,0 1 15,18-18-15,0-18 31,-18 1-31,0-1 16,-18 18-16,18-18 16,-18 18-16,1 0 15,-1 0-15,1 18 16,-1-18 0,18 18-16,18-18 15,-1 0-15,1 0 16,-1 0-16,-17-18 15,18 18-15,0-18 0,-1 1 16,1 17-16,0-18 16</inkml:trace>
  <inkml:trace contextRef="#ctx0" brushRef="#br0" timeOffset="-102186.32">28893 7938 0,'17'-36'15,"-34"72"-15,34-89 0,1 35 0,-18 0 16,0 36-1,-18 35 1,1 0-16,-19 53 16,19-53-16,17 17 15,-18 1-15,-17 87 16,17-69-16,0-19 0,-52 142 16,35-71-1,-1-18 1,19-70-16,-19 36 15,36-54-15,-17-18 16,17 1-16,17-18 0,1-18 16,0-17-1,-18 18-15,17-1 16,-17 0-16,-17 18 16,-1 18-1,0 0 1,18-1-16,-17-17 15,17-17 32,-18 17-47,0 17 16,1 1 0,17-1-1,-18 1 1,18 0-16,18-18 31,-36 17-15,1 1-1,34-18 32,-17-18-47,18 18 16,-1-17-16,-17-1 15,-17 18 17,-1 18-17,1-1-15,17 1 16,17-18 0,1 0-16,-1 0 15,-17-18-15,18 18 16,-36 0-1,1 0 1,-1 0 0,1 0-1,17-17 1,17 17 0</inkml:trace>
  <inkml:trace contextRef="#ctx0" brushRef="#br0" timeOffset="-101163.11">28504 9366 0,'0'0'0,"-17"0"0,17 18 16,0 0 0,-18-1-16,1 18 15,17 1-15,-36 70 16,19-54-16,-1 125 16,0-89-16,1-17 0,-1 17 15,0 35-15,18-87 16,0 52-16,0-53 15,0-17-15,0 17 16,0-17-16,0-1 16,0 1-16,-17 0 0,-1-18 15,18 17 48,-17 18-48,17-17-15,-18-18 0,18 18 16,0-1-16,0 1 47,-18 0-31,18-1-16,0 1 15,0 0-15,0-1 0,0 18 16,0-17-1,-17-18 17,17 18-17,0-1 1,0 1 0,0 0-1,-18-18 95,0 17-95,18 1-15,-17 0 16,17-1-16,0 1 15,17-1-15,1-17 16,17 0 0,-17-35-16,0 35 15,-18-17-15,-18-1 32,0 18-17,1 18-15,-1-18 16,18 17-16,18-34 31,35-1-15,-36-17-16,1 17 0,-1 18 15,-17-18-15,-17 18 16,-18 0 0,17 0-16,0 0 0,-17-17 15,17-1 1</inkml:trace>
  <inkml:trace contextRef="#ctx0" brushRef="#br0" timeOffset="-100243.98">27834 8978 0,'0'0'16,"-17"-17"-16,-1 17 0,0-18 16,1 18-1,17 18 32,17-18-31,-17 17-16,18-17 15,-18-17 1,0-1-16,0 0 16,-18 18-1,18-17-15,-17 17 16,17 17-16,0 1 15,17 17 1,19-17 0</inkml:trace>
  <inkml:trace contextRef="#ctx0" brushRef="#br0" timeOffset="-99957.72">27887 9084 0,'-18'18'16,"36"-36"-16,-18 36 16,18-1-1,-1 1 1,1 17-16,0 1 0,17 52 16,-17-53-1,-1 0-15,1 1 16,-1-1-16,-17-18 0,18 19 15,0-36-15,-18-18 32,-18-17-17,18 17-15,0 1 16</inkml:trace>
  <inkml:trace contextRef="#ctx0" brushRef="#br0" timeOffset="-99762.2">28116 9137 0,'-17'18'15,"34"-36"-15,-34 53 0,17-17 0,-18 52 16,18-17 0,0-17-16,0-1 0,0 0 15,0-17-15,0 17 0,18 0 16,-18-17-1</inkml:trace>
  <inkml:trace contextRef="#ctx0" brushRef="#br0" timeOffset="-99178">28152 10989 0,'0'0'0,"17"-18"0,19 1 15,-19-1-15,1 0 16,0 1-16,-18-1 16,-18 36-1,-17-18 1,-1 17-16,-17 19 15,36-19 1,-19 19-16,-16 34 16,34-34-16,18-19 0,-18 18 15,18 1-15,18-19 16,17-17 0,-17 0-16,-1 0 0,19-35 15</inkml:trace>
  <inkml:trace contextRef="#ctx0" brushRef="#br0" timeOffset="-98409.18">29069 7796 0,'-18'0'0,"36"0"0,-53 0 32,17 0-1,0 0-16,18 18-15,0-36 32,18 18-17,-18-17-15,0-1 16,0 0-16,-18 18 16,1 0-1,-1 0-15,0 0 16,18 18-1,-17 0 1,17-1 0,17-17-16,-17 18 31,18-18-15,-18 18-1</inkml:trace>
  <inkml:trace contextRef="#ctx0" brushRef="#br0" timeOffset="-96937.16">28116 6403 0,'0'-18'0,"0"-17"16,0 17-16,18 1 15,-18-1 1,0 36 0,18 52-16,-1-17 15,1 88 1,0-52-16,-1-19 0,1 18 15,0 0-15,-1-17 16,1 17-16,-1-17 0,1-18 0,0 0 16,-1 0-16,1 17 15,-18-52-15,18-1 16,-18 1-16,-18-18 16</inkml:trace>
  <inkml:trace contextRef="#ctx0" brushRef="#br0" timeOffset="-95045.98">28134 6209 0,'18'0'15,"-1"-18"1,-17 1 0,18-19-16,-18 19 15,18-19-15,-18 19 16,0-18-16,-18-1 0,18 1 16,-18-18-16,1 0 15,17 0-15,-18-17 0,0 17 16,-17-35-16,17 52 15,18 1-15,-17 17 16,17 1 0,0 34 62,17-17-63,-17 18 1,-17-18 15,-1 0-15,1-18 0,-1 1-1,0 17-15,18-18 16,-17 18-16,17-18 0,17 36 31,1 0-15,0-18-1,-36 0 17,0-18-32,1 18 15,-19-18-15,36 1 16,-17 17-16,-1 0 15,18 17 1,0 1-16,35 17 16,-17-17-16,17 0 15,18-18 1,-35-18-16,-1 18 0,1-18 16,-18 1-16,0-19 15,-18 19-15,1-1 16,-18 1-16,-1-1 15,19 18-15,-19 18 16,19-1-16,-1 18 16,18-17-16,0 0 15,18-1-15,-1 1 0,36-18 16,-35 0-16,17-18 16,-17 1-1,-18-19 1,-18 19-16,1 17 0,-19-35 15,19 35-15,-1 0 16,-17 17-16,35 1 16,17-1-1,19-17-15,-19 18 0,19-18 16,16 0 0,-69 0-1,-1 0 1</inkml:trace>
  <inkml:trace contextRef="#ctx0" brushRef="#br1" timeOffset="-82560.42">26035 12735 0,'0'0'0,"0"18"16,0 0-1,35-18-15,-17 0 16,35-36-1,-18 19-15,-17-19 0,35-52 16,-36 35 0,36-88-16,-53 71 15,18-19-15,-36-52 16,18 71-16,-35-18 16,0 52-16,17 19 0,0 17 15,1 0-15,-1 35 0,-17 53 16,17-17-1,18 70-15,18-53 16,17 53 0,0-17-16,1-89 15,-1 18-15,36 0 16,-36-36-16,18 1 16,-36-18-16,1 0 15</inkml:trace>
  <inkml:trace contextRef="#ctx0" brushRef="#br1" timeOffset="-82327.49">26652 12541 0,'0'36'15,"0"-19"-15,0-70 0,0 141 0,0-52 16,0-19-16,0 19 16,18-19-16,35 36 15,-18-53 1,-17 18-16</inkml:trace>
  <inkml:trace contextRef="#ctx0" brushRef="#br1" timeOffset="-81894.33">26952 12612 0,'0'17'15,"36"19"-15,-19-19 16,36 36-16,-35-35 16,52 17-1,-17 0-15,-35-35 16,-1 18-16,1-18 0</inkml:trace>
  <inkml:trace contextRef="#ctx0" brushRef="#br1" timeOffset="-81743.93">27234 12647 0,'-52'71'16,"104"-142"-16,-122 177 0,17-53 15,18-18-15,17-17 16,0 35-16,18-36 16</inkml:trace>
  <inkml:trace contextRef="#ctx0" brushRef="#br1" timeOffset="-81127.08">27817 12735 0,'0'0'16,"17"0"-16,1-17 16,52-54-16,-34 18 15,34-53-15,-35 53 16,-17-17-16,0-1 15,-1 18-15,-17-17 0,-17-54 16,-1 71-16,-35-17 16,18 70-16,-18 18 15,18 17-15,-1 71 16,36-36 0,18 89-16,0-88 15,35 70-15,0-88 16,17 35-16,-17-71 15,-18 19-15,1-19 16,17 1-16</inkml:trace>
  <inkml:trace contextRef="#ctx0" brushRef="#br1" timeOffset="-80402.84">27623 12806 0,'0'17'16,"0"19"0,0-19-16,0 1 0,0 0 15,-18 35-15,18-36 16,-35 1-16</inkml:trace>
  <inkml:trace contextRef="#ctx0" brushRef="#br1" timeOffset="-79308.59">28522 12647 0,'-18'0'15,"18"18"-15,0-1 16</inkml:trace>
  <inkml:trace contextRef="#ctx0" brushRef="#br1" timeOffset="-76760.09">28504 12629 0,'0'18'47,"0"17"-47,18 1 16,-18 34-16,0-35 15,0 1-15,0-19 0,0 19 16,18-19-16,-18 19 15,0-19-15</inkml:trace>
  <inkml:trace contextRef="#ctx0" brushRef="#br1" timeOffset="-76327.01">28787 12665 0,'0'0'0,"-18"17"16,0 54-1,18-36-15,0 0 0,0 1 16,53 17-16,-35-53 16,17 17-16,18-17 15,-18-17-15,-17-1 0,17-17 16,-35 17-16,18-35 15,-18 36 1,-18-19-16,18 54 31,0 35-31,0-18 16,18 18-16,-18-18 0,35 71 16,-17-71-1,-18 54-15,18-72 16,-36 36-16,0-35 15,1-1-15,-19 1 0,-34-18 16,17 0-16,18 0 16,-18 0-16,17-18 15,-17 18-15,36-17 16,-1 17-16</inkml:trace>
  <inkml:trace contextRef="#ctx0" brushRef="#br1" timeOffset="-76016.18">29492 12753 0,'0'35'0,"0"-17"16,0-1-16,-17 54 15,-1-36-15,0 36 16,1-36-16,17 0 15,-18-17-15,0 0 16</inkml:trace>
  <inkml:trace contextRef="#ctx0" brushRef="#br1" timeOffset="-74641.75">27287 13688 0,'0'0'15,"0"17"-15,18-17 0,0 18 16,-1 0-16,1-1 15,0-17-15,-18 18 0</inkml:trace>
  <inkml:trace contextRef="#ctx0" brushRef="#br1" timeOffset="-74518.92">27393 14093 0,'18'36'0,"-18"-19"15,17-17-15</inkml:trace>
  <inkml:trace contextRef="#ctx0" brushRef="#br1" timeOffset="-74391.58">27428 14393 0,'18'36'16,"-36"-72"-16,36 107 15,-18-53-15</inkml:trace>
  <inkml:trace contextRef="#ctx0" brushRef="#br1" timeOffset="-74256.72">27499 14817 0,'0'53'0,"0"-106"0,0 123 15,18-52-15</inkml:trace>
  <inkml:trace contextRef="#ctx0" brushRef="#br1" timeOffset="-73545.96">26264 16069 0,'0'18'16,"0"-36"-16,36 36 0,17-71 16,-18 0-1,18 0-15,-18 0 16,0-18-16,1 1 0,-1-71 16,-18 70-16,-17 1 15,0 17-15,0 0 0,-17-53 16,-1 71-16,1 17 15,-1 0-15,-35 36 16,35 0-16,-35 123 16,53-53-16,-17 106 15,34-106-15,19-17 0,-1-1 16,36 36 0,-19-71-16,-16-17 0,17 0 15,-18-1-15,-17-17 16</inkml:trace>
  <inkml:trace contextRef="#ctx0" brushRef="#br1" timeOffset="-73051.46">26917 15857 0,'0'36'16,"0"-1"0,0 53-16,0-53 15,0 18-15,18-17 0,-1 17 16,1-36-16,0 18 16,-1-35-1</inkml:trace>
  <inkml:trace contextRef="#ctx0" brushRef="#br1" timeOffset="-72212.88">26758 15928 0,'-17'0'16,"34"0"-16,-52 0 0,53 0 15,34-18 1,-34 18-16,17 0 16,1 0-16,34 18 15,-52-18-15,17 35 0,-35-17 16,0-1-16,0 1 15,0 17-15,-35 1 16,17-19-16,-17 1 16,35 0-16,-18-1 0,36 1 15,-18 0 1,18-18-16,-1 17 0,1-17 16,17 18-16,-17-1 0,-1 1 15,-17 0-15,0-1 16,-17-17-16,-36 36 15,35-19-15,-17-17 16,17 0-16,-17 18 16,17-18-16,-17-18 15,35 1-15,18-19 16</inkml:trace>
  <inkml:trace contextRef="#ctx0" brushRef="#br1" timeOffset="-71950.49">27182 15857 0,'0'18'15,"17"0"-15,18 52 16,-35-35 0,18 18-16,-18-35 15,-18 17-15,1 18 16,17-35-16,-18 0 15,18-1-15,0 1 0,0-1 16,18-17 0,35-17-16,-18 17 15,0 0-15,1-18 0,-1 18 16,-18-17-16,1 17 0</inkml:trace>
  <inkml:trace contextRef="#ctx0" brushRef="#br1" timeOffset="-71783.04">27675 16122 0,'0'0'0,"0"18"0,-17 17 0,-1 0 16,-17 18-16,17-18 15,1 18-15,-1-53 16,18 18-16</inkml:trace>
  <inkml:trace contextRef="#ctx0" brushRef="#br1" timeOffset="-71221.51">28152 16210 0,'17'0'16,"36"-53"-1,-17 18-15,-1 0 0,0-18 16,18-71-16,-35 71 16,17-17-16,-35 17 0,18-88 15,-18 70 1,-36-17-16,19 53 16,-1 35-16,0 0 0,-17 0 15,0 106-15,35-53 16,-18 105-16,18-70 15,18 71 1,-1-106-16,54 35 16,-36-52-16,1-1 0,52-17 15</inkml:trace>
  <inkml:trace contextRef="#ctx0" brushRef="#br1" timeOffset="-70871.65">28593 15946 0,'17'0'15,"1"-18"1,0 18-16,34 0 16,-16 0-16,-19 18 0,1-1 15,-18 18-15,0-17 16,0 0-16,-18 17 15,1-17-15,-1 35 16,18-36-16,0 1 0,0 0 16,18-1-16,17-17 15,0 0-15,-17 0 16,0 0-16,-1 18 16,-34-18-1,-19 17-15,19-17 16,-19 18-16,1-18 15,0 18-15,17-18 0,1 0 0,-1 0 16,18 17-16</inkml:trace>
  <inkml:trace contextRef="#ctx0" brushRef="#br1" timeOffset="-70375.88">28945 15963 0,'0'-17'15,"18"17"1,0 17-16,-1-17 16,19 18-1,-36-1-15,17 19 0,1-1 16,-18-17-16,0 35 16,-18-36-16,18 1 15,-17 0-15,17-1 16,17 1-16,1-18 15,0 0-15,-1-18 16,18 18-16</inkml:trace>
  <inkml:trace contextRef="#ctx0" brushRef="#br1" timeOffset="-69977.32">29298 15981 0,'0'0'15,"0"-18"-15,0 36 0,0 17 16,0 0-16,35 18 16,-17-35-16,0 0 15,17 35-15,0-53 16,1 17-16,-1-34 15,-17 17-15,17-36 16,-18 1-16,1 17 0,0-17 16,-18-18-1,0 35-15,17 18 16,-17 71 0,0-36-16,0 71 15,0-53 1,0-18-16,0 54 15,0-54-15,-17 18 16,-1-36-16,-35-17 16,-35 0-1,35 0-15</inkml:trace>
  <inkml:trace contextRef="#ctx0" brushRef="#br1" timeOffset="-69429.86">27481 15981 0,'-17'-18'16,"17"1"-16,-18 17 15,18-18 1,-18 18-16,1 0 15,17 18 1,0-1-16,17 1 16,1-1-16,0 19 0,-1-19 15,1 1-15,17 0 0,1 17 16,-19-17 0,19-18-16</inkml:trace>
  <inkml:trace contextRef="#ctx0" brushRef="#br1" timeOffset="-69263.95">27658 15893 0,'0'0'0,"-35"35"16,-1-17-16,19 17 0,-1 0 0,-17 0 15,-1 36 1,36-36-16,0 18 15,0-35-15</inkml:trace>
</inkml:ink>
</file>

<file path=ppt/ink/ink2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2T06:20:02.451"/>
    </inkml:context>
    <inkml:brush xml:id="br0">
      <inkml:brushProperty name="width" value="0.05292" units="cm"/>
      <inkml:brushProperty name="height" value="0.05292" units="cm"/>
      <inkml:brushProperty name="color" value="#0070C0"/>
    </inkml:brush>
  </inkml:definitions>
  <inkml:trace contextRef="#ctx0" brushRef="#br0">14188 1538 0,'0'0'0,"0"0"0,-25 0 0,25 0 16,0 0-16,0 0 15,0 0-15,0 0 0,25 0 16,-25 0-16,0 0 0,25 0 15,-25 0-15,25 0 0,0 0 16,-25 0-16,24 0 0,1 0 0,-25 0 0,25 0 16,-25 0-16,25 0 0,-25 0 15,0 0-15,25 0 0,0 0 16,-1 0-16,-24 0 0,25 0 0,-25 0 15,25 0-15,-25 0 16</inkml:trace>
  <inkml:trace contextRef="#ctx0" brushRef="#br0" timeOffset="293.01">14387 1538 0,'0'0'0,"0"0"15,0 0-15,0 0 0,0 0 16,0 0-16,0 0 0,0 0 0,0 0 15,-25 0-15,25 0 0,0 0 16,0 25-16,0-25 16,-25 24-16,25-24 0,0 25 15,-25 0-15,25 0 0,0-25 0,-25 25 16,25-25-16,0 25 0,-24-1 15,24 1-15,0-25 0,0 25 16,0-25-16,-25 25 16,25 0-16,0-25 0,0 0 0,0 24 15,0-24-15,0 0 0,0 0 16,0 0-16,0 25 0,0-25 0</inkml:trace>
  <inkml:trace contextRef="#ctx0" brushRef="#br0" timeOffset="542.03">14039 1910 0,'0'0'15,"0"0"-15,0 0 0,0-25 0,0 25 16,0 0-16,0 0 0,25 0 15,0 0-15,-25 0 0,25 0 0,0-25 0,-1 25 16,26 0-16,-25 0 0,0 0 16,24 0-16,-24 0 0,50 0 15,-75 0-15,24 0 0,1 0 0,-25 0 16,25 0-16,0 0 0,-25 0 0,0 0 15,0 0-15,25 0 0</inkml:trace>
  <inkml:trace contextRef="#ctx0" brushRef="#br0" timeOffset="1473.08">14709 1736 0,'0'0'0,"0"-24"0,0 24 15,25 0-15,-25 0 0,0 0 0,0 0 16,25-25-16,0 25 0,-25 0 16,24 0-16,1 0 0,-25 0 15,25 0-15,-25 0 16,25 0-16,-25 0 0,0 0 15,0 25-15,0-25 16,0 24-16,0-24 16,-25 25-16,0 0 0,25-25 0,-25 25 15,25-25-15,0 0 0,0 0 16,0 0-16,0 0 0,0 0 15,0 0-15,0 0 0,0 0 16,0-25-16,25 25 0,0-25 16,-25 25-16,0-25 0,25 25 15,-25 0-15,25-24 0,-25 24 16,24 0-16,-24-25 0,0 25 0,25 0 15,-25 0-15,0 0 0,0 0 0,0 0 0,0 0 16,0 0-16,25 0 0,-25 0 0,0 0 0,0 0 16,0 0-16,0 25 0,-25-25 15,25 0-15,0 24 0,0-24 0,0 0 0,0 25 16,0-25-16,0 0 0,0 25 15,25-25-15,-25 0 0,0 0 16,0 25-16,0-25 0,25 0 16,-25 0-16,25 0 0,-25 0 0,0 0 0,24 0 15,-24 0-15,0 0 0,25 0 0,-25 0 0,0 0 16,0 0-16,0 0 0,25 0 15</inkml:trace>
  <inkml:trace contextRef="#ctx0" brushRef="#br0" timeOffset="1764.1">15528 1513 0,'0'0'15,"0"0"-15,0 0 16,0 0-16,25 0 15,-25 0-15,24 0 0,1 0 16,0 0-16,0 0 16,0 0-16,24 0 15,-24 0-15,0 0 0,0 0 16,-25 0-16</inkml:trace>
  <inkml:trace contextRef="#ctx0" brushRef="#br0" timeOffset="2000.11">15677 1563 0,'0'0'0,"0"0"16,0 0-16,0 0 0,0 0 0,0 0 15,0 0-15,0 0 0,0 0 16,0 0-16,0 24 0,0-24 15,0 0-15,0 25 0,0 0 16,-25-25-16,25 0 16,0 25-16,0 0 0,0-25 0,0 25 15,0-25 1,-25 24-16</inkml:trace>
  <inkml:trace contextRef="#ctx0" brushRef="#br0" timeOffset="2191.12">15528 1811 0,'0'-25'0,"25"25"15,-1 0-15,-24 0 16,25-25-16,25 25 15,-1 0-15,-24 0 16,0 25-16,-25-25 0</inkml:trace>
  <inkml:trace contextRef="#ctx0" brushRef="#br0" timeOffset="2840.16">15900 1687 0,'0'0'0,"0"0"16,0-25-16,25 25 16,-1-25-16,-24 25 15,25 0-15,0-25 16,-25 25-16,25 0 0,-25 0 15,0 0-15,0 25 0,0-25 16,0 0-16,0 0 16,0 25-16,0-25 0,0 25 0,-25-25 15,25 0-15,0 25 0,0-25 0,0 0 0,0 0 16,0 0-16,-25 0 0,25 24 15,0-24-15,0 0 0,0 0 0,0-24 0,0 24 16,0 0-16,25 0 16,-25-25-16,25 25 0,-25 0 15,0-25-15,49 25 16,-49 0-16,25 0 0,-25-25 0,0 25 0,25 0 0,-25 0 15,25 0-15,-25 0 16,0 0-16,25 0 16,-25 0-16,24 0 15,-24 25-15,0-25 0,0 0 0,0 0 0,0 0 16,0 0-16,0 0 0,0 0 0,0 25 15,0-25-15,0 0 16,0 0-16,0-25 0,25 25 16,-25 0-16,0 0 0,0 0 15,25 0-15,0-25 0,0 25 16,-25-25-16,24 25 0,1 0 15,-25 0-15,0-25 0,25 25 0,-25 0 0,0 0 16,0 0-16,0 0 0,25 0 0,-25 0 16,0 0-16,0 0 0,0 0 15,0 0-15,0 0 0,0 0 0,0 0 0,0 0 0,0 0 16,0 25-16,0-25 0,0 0 15,0 25-15,0-25 0,0 0 16,-25 25-16,25-25 0,0 0 0,0 25 16,0-25-16,0 0 0,25 25 0,-25-25 15,0 0-15,0 0 0</inkml:trace>
  <inkml:trace contextRef="#ctx0" brushRef="#br0" timeOffset="3313.18">16644 1538 0,'0'-25'0,"-25"25"16,25 0-16,0 0 15,-25 25-15,1-25 16,24 0-16,-25 25 0,25-25 16,-25 24-1,25-24-15,0 25 0,0-25 16,0 25-16,0-25 0,25 0 15,-25 0-15,0 0 0,25 0 16,-25 0-16,24 0 0,1 0 16,-25 0-16,0 0 0,25-25 15,-25 25 1,25 0-16,-25-25 0,0 25 0,0 0 15,0 0-15,0 0 0,0 0 0,0 0 16,0 0-16,0 0 0,0 0 16,0 0-16,0 0 0,0 0 0,0 0 15,0 25-15,0-25 16,0 0-16,0 0 0,0 25 15,0-25-15,0 0 0,0 25 16,0-25-16,0 25 0,0-25 16,0 0-16,0 25 0,0-25 15,0 0-15</inkml:trace>
  <inkml:trace contextRef="#ctx0" brushRef="#br0" timeOffset="3799.21">17041 1563 0,'-25'-25'0,"25"25"16,0 0-16,0 0 0,0 0 0,-25 0 15,25 0-15,0 0 16,-25 0-16,25 0 0,0 0 0,-24 0 0,24 0 16,0 25-16,-25-25 15,25 24-15,0-24 16,0 0-16,0 0 0,0 25 0,0-25 15,0 0-15,0 0 16,25 0-16,-25 0 0,24 0 16,-24 0-16,0 0 0,0 0 15,25 0-15,-25 0 0,0 0 16,0 0-16,0 0 0,0 0 0,0 0 15,0 0-15,0 0 16,0 0-16,25 0 0,-25 0 0,0 25 0,0-25 16,0 0-16,0 0 0,0 0 15,0 25-15,0-25 0,0 0 0,0 25 16,0-25-16,-25 25 0,25-25 15,0 0-15,-25 0 0,25 24 16,0-24-16,-24 0 0,-1 0 0,25 25 16,0-25-16,-25 0 0,25 0 15,-25 25-15,0-25 0,25 0 0,-24 0 16,24 0-16,0 0 15</inkml:trace>
  <inkml:trace contextRef="#ctx0" brushRef="#br0" timeOffset="4254.24">17214 1587 0,'25'0'16,"-25"0"-16,25 0 0,-25 0 16,25 0-16,-25 0 0,25 0 15,-25-24-15,0 24 16,24 0-16,-24 0 0,0 0 0,0 0 15,0 0-15,0-25 0,0 25 16,0 0-16,0 0 0,-24 0 16,24 0-16,0 0 15,-25 0-15,25 0 0,0 0 0,-25 0 16,25 0-16,-25 0 0,25 0 0,0 0 15,-25 25-15,1-25 0,24 0 16,0 24-16,0-24 0,-25 0 0,25 25 0,0-25 16,0 25-16,0-25 15,-25 25-15,25 0 0,0 0 16,25-25-16,-25 24 0,25-24 0,-25 25 15,0-25-15,0 0 0,24 0 16,1 25-16,-25-25 0,25 0 16,0 0-16,0 0 0,-25 0 0,24 0 15,-24 0-15,25 0 0</inkml:trace>
  <inkml:trace contextRef="#ctx0" brushRef="#br0" timeOffset="5075.29">14635 2183 0,'0'0'0,"0"0"15,-25 0-15,25 0 0,0 0 16,-25 0-16,25 0 16,-49 25-16,49-25 15,-50 24-15,50-24 0,0 25 0,-25-25 0,25 0 16,0 25-16,-25-25 0,25 25 0,-24-25 15,24 25-15,0-25 0,0 0 0,-25 24 16,25-24-16,0 25 16,0-25-16,0 25 0,0 0 0,0-25 0,0 0 15,0 25-15,0-25 0,25 24 16,-25-24-16,0 25 0,24-25 0,-24 0 15,25 0-15,-25 0 0,25 0 0,-25 0 16,25 25-16</inkml:trace>
  <inkml:trace contextRef="#ctx0" brushRef="#br0" timeOffset="5627.32">14932 2257 0,'0'-25'0,"0"25"15,0 0-15,0 0 16,25-24-16,-25 24 16,25 0-16,-25 0 0,25 0 0,0 0 15,-25 0-15,24 0 16,-24 0-16,0 0 0,25 0 15,-25 0-15,0 0 0,0 24 16,0-24-16,-25 25 0,25-25 16,0 25-16,-24-25 0,-1 25 15,25-25-15,0 0 16,0 0-16,0 25 0,0-25 15,0 0-15,0 0 0,0 0 0,0 0 0,0 0 16,0 0-16,25 0 0,-25 0 16,0 0-16,24 0 0,-24 0 0,0 0 15,0 24-15,25-24 16,-25 0-16,0 0 0,0 0 0,25 25 15,-25-25-15,0 0 16,0 25-16,-25-25 0,25 25 16,-25-25-16,25 0 0,-24 0 0,24 25 15,-25-25-15,25 0 0,-25 0 16,0 0-16,25 24 0,-25-24 0,1 0 15,24 0-15,0 0 0,-25 0 0,25 0 16,0 0-16,0 0 0,0-24 0,0 24 16</inkml:trace>
  <inkml:trace contextRef="#ctx0" brushRef="#br0" timeOffset="5907.33">15553 2208 0,'0'0'0,"0"0"0,0 0 16,0 0-1,0 0-15,0 0 0,0 0 0,0 0 0,0 0 0,0 0 0,0 0 16,0 0-16,0 24 0,0-24 15,0 0-15,-25 0 0,25 25 0,0-25 16,-25 0-16,25 25 0,0-25 0,-25 0 16,25 25-16,-25 0 0,25-25 0,-24 24 15,-1 1-15,0-25 0,25 0 16,-25 25-16,0-25 0,25 0 0</inkml:trace>
  <inkml:trace contextRef="#ctx0" brushRef="#br0" timeOffset="6128.35">15379 2257 0,'25'0'15,"-25"0"-15,0 0 0,0 0 0,0 0 16,0 0-16,0 0 15,25 0-15,-1 25 16,-24-25-16,50 25 0,-50-25 0,25 25 16,0-25-16,-1 0 0,1 24 15,0-24-15,0 0 0,0 0 0</inkml:trace>
  <inkml:trace contextRef="#ctx0" brushRef="#br0" timeOffset="6655.38">15999 2183 0,'0'0'0,"-25"-25"0,25 25 16,0 0-16,0 0 0,0 0 15,25 0-15,-25 0 0,0 0 16,25 0-16,-25 0 0,49 25 15,-49-25-15,25 25 16,0-25-16,-25 24 0,0-24 0,0 0 16,0 25-16,-25-25 15,25 25-15,-25-25 0,25 0 0,-24 25 16,24-25-16,0 0 0,0 0 15,-25 25 1,25-25-16,0 0 0,25 0 16,-25 0-16,0 0 0,0 24 15,0-24-15,24 0 16,1 25-16,-25-25 15,25 0-15,-25 0 0,0 0 0,0 25 16,0-25-16,0 0 0,0 0 16,0 0-16,0 0 0,0 25 0,0-25 15,0 0-15,-25 0 0,25 0 0,0 0 16,-25 0-16,25 25 0,-24-25 0,24 0 15,-25 0-15,25 0 0,-25 0 16,0 0-16,25 0 0,-25 0 16,25 0-16,-24 0 0,24 0 0</inkml:trace>
  <inkml:trace contextRef="#ctx0" brushRef="#br0" timeOffset="7114.4">16321 2034 0,'0'0'16,"0"0"-16,0 0 0,0 0 16,0 0-16,25 25 0,0-25 0,0 0 15,-25 25-15,25-25 0,0 0 16,-1 0-16,1 24 0,-25-24 0,25 0 15,-25 25-15,25-25 0,0 25 16,-25 0-16,24-25 0,-24 25 0,0-1 16,0-24-16,0 25 0,0-25 15,0 50-15,0-25 0,0-1 16,0-24-16,0 25 0,0 0 0,-24-25 15,24 0-15,0 25 0,0-25 16,0 25-16,0-25 0,-25 24 16,25-24-16,0 0 0,0 25 0,-25-25 15,25 0-15,-25 0 16,0 25-16,25-25 0,-24 0 0,24 0 0,-25 25 15,25-25-15,-25 0 0,25 0 0,-25 0 16,0 25-16,0-25 16,25 0-16</inkml:trace>
  <inkml:trace contextRef="#ctx0" brushRef="#br0" timeOffset="7975.45">18579 1885 0,'0'0'0,"0"0"15,0-25-15,0 25 0,0 0 16,0 0-16,0 0 15,0 0-15,0 0 16,0 0-16,0 0 16,0 0-16,0 0 0,0 0 0,0 0 0,0 0 15,25 0-15,-25 0 0,0 0 16,24 0-16,1 0 0,0 0 0,0 0 15,-25 0-15,25 0 0,-1 0 0,26 0 16,-25 0-16,24 0 16,-49 0-16,50 0 0,-50 0 15,25 0-15,0 0 0,-1 0 0,1 0 16,0 0-16,0 0 0,0 0 15,-1 0-15,1 0 0,-25 0 0,25 0 0,-25 0 16,25 0-16,0 0 0,-1 0 16,-24 0-16,25 0 15,-25 0-15,25 0 0,0 0 16,-25 0-16,25 0 0,-25 0 15,0 0-15,0 0 0,24 0 0,-24 0 16,0 0-16,0 0 0,25 0 0,-25 0 16,0 0-16,0 0 0,0 0 0,0 0 15,0 0-15,0 0 16,0 0-16,0 0 15,0 0-15,-25 0 16,25 0-16,0 0 0,0 0 0,0 0 16,-24 0-16,24 0 0</inkml:trace>
  <inkml:trace contextRef="#ctx0" brushRef="#br0" timeOffset="8708.49">19348 1662 0,'0'0'0,"0"0"16,0 0-16,0 0 0,0 0 0,0 0 15,0 0-15,0 0 16,0 0-16,0 0 0,0 0 16,0 0-16,0 0 0,0 0 15,0 0-15,24 25 0,26-25 16,-50 25-16,25-25 15,0 0-15,-1 24 0,-24-24 0,25 0 0,-25 0 16,25 25-16,-25-25 0,25 0 16,-25 25-16,25-25 0,-25 0 15,25 0-15,-1 25 0,-24-25 16,25 0-16,-25 0 0,25 25 15,-25-25-15,0 0 0,0 0 0,0 0 0,0 0 16,0 0-16,0 0 16,0 0-16,0 0 0,0 0 0,0 0 0,0 0 15,0 24-15,0-24 16,-25 0-16,25 0 0,-25 25 15,25-25-15,-24 25 0,-1-25 16,25 0-16,0 0 16,-25 25-16,0-25 0,0 0 15,25 25-15,0-25 0,-25 0 0,25 0 16,-24 24-16,-1-24 0,25 0 15,0 25-15,-25-25 0,25 0 16,-25 0-16,25 25 0,0-25 16,-25 0-16,25 0 0,0 0 15,0 0-15,-24 25 16,24-25-16,0 0 0,0 0 0,-25 0 15,25 0-15,0 0 16,0 0-16,0 0 0,-25 0 0,25 25 16,0-25-16,0 0 15,0 0-15,0 0 0,0 0 16,0-25-16</inkml:trace>
  <inkml:trace contextRef="#ctx0" brushRef="#br0" timeOffset="75141.29">20613 1637 0,'0'0'0,"0"0"0,0 0 16,0 0 0,0 0-16,0 0 0,0 0 15,0 0-15,0 0 16,0 0-16,24-25 0,-24 25 15,0 0-15,25 0 16,0 0-16,0 0 16,-25 0-16,25 0 0,0 0 0,-25 0 15,24 0-15,-24 0 0,25 25 16,-25-25-16,25 25 0,-25-25 0,0 25 15,0-25-15,-25 25 16,25-25-16,0 24 0,-25-24 16,25 25-16,-49 0 0,24 0 0,25-25 15,-50 25-15,25-25 0,1 0 16,24 0-16,-25 24 15,25-24-15,0 0 0,0 0 16,0 0-16,0 0 0,0 0 0,0 0 16,0 0-16,25-24 0,-25 24 0,0 0 15,24 0-15,-24 0 0,0 0 0,25 0 16,-25 24-16,25-24 15,0 0-15,-25 0 0,25 25 16,-25-25-16,25 0 0,-25 25 0,0-25 16,0 0-16,0 25 15,24-25-15,-48 25 0,24-25 0,0 0 16,0 0-16,0 24 0,-25-24 0,25 0 15,-25 0-15,25 0 0,0 25 0,-25-25 16,25 0-16,-25 0 0,25 0 16,-49 0-16,49 25 0,-25-25 0,25 0 0,-25 0 15,25 0-15,-25 0 0,25 0 0,-25 0 16,25 0-16,0 25 15,-24-25-15,-1 0 0,25 0 0,0 0 0,0 0 16,-25 0-16</inkml:trace>
  <inkml:trace contextRef="#ctx0" brushRef="#br0" timeOffset="75494.31">21605 1612 0,'0'0'0,"0"0"0,0 0 15,0 0-15,0 0 16,0 0-16,0 0 0,0 0 16,0 0-16,-25 25 15,25-25-15,-25 25 0,25-25 0,0 25 16,-25 0-16,25-25 15,-24 24-15,24 1 0,-25 0 0,25-25 16,-25 25-16,25 0 16,0-25-16,-25 24 0,25 1 15,-25 0-15,25-25 0,-24 25 0,24-25 0,-25 25 16,25-25-16,0 0 0</inkml:trace>
  <inkml:trace contextRef="#ctx0" brushRef="#br0" timeOffset="75757.33">21382 1687 0,'0'0'0,"0"0"16,0 0-16,0 0 0,0 0 0,0 0 15,0 0-15,24 0 16,-24 25-16,25-25 0,0 24 16,-25-24-16,0 25 0,50 0 15,-50 0-15,24-25 16,1 25-16,-25-1 0,25-24 15,0 25-15,-25-25 0,25 0 16,-25 25-16</inkml:trace>
  <inkml:trace contextRef="#ctx0" brushRef="#br0" timeOffset="76269.36">21878 1687 0,'0'-25'0,"0"25"15,0 0-15,0-25 0,0 25 0,0 0 0,25 0 16,-25 0-16,24 0 0,-24 0 15,25 0-15,-25 0 0,25 0 16,-25 0-16,25 0 16,-25 25-16,25-25 0,-25 25 15,0-25-15,-25 25 0,25-25 16,0 0-16,-25 24 0,25-24 15,-25 25-15,0 0 0,1-25 0,24 0 16,0 25-16,-25-25 0,25 25 16,0-25-16,0 0 0,0 0 15,0 0-15,0 24 0,0-24 16,25 0-16,-25 25 0,24-25 15,-24 0-15,25 25 0,-25-25 16,25 0-16,-25 0 0,0 25 16,25-25-16,-25 0 0,0 25 15,25-25-15,-25 0 0,-25 24 16,25-24-16,0 0 0,-25 0 15,25 0-15,-25 25 0,0-25 16,1 0-16,-1 25 0,0-25 0,25 0 16,-25 0-16,0 0 0,25 0 15,0 0-15,-24 0 0,24 0 16,0 0-16</inkml:trace>
  <inkml:trace contextRef="#ctx0" brushRef="#br0" timeOffset="76609.38">22870 1687 0,'0'0'0,"0"-25"0,0 25 15,0 0-15,0 0 0,0 0 0,0-25 16,0 25-16,0 0 0,0 0 0,0 0 16,0 0-16,0 0 15,0 0-15,0 0 0,-25 0 0,25 25 16,-25-25-16,25 25 0,-24 0 0,24-1 15,-25-24-15,0 25 0,0 25 16,25-50-16,0 25 0,-25-1 0,25-24 16,-25 25-16,25 0 0,0 0 15,-24-25-15,24 25 0,-25-25 0,25 0 16,0 24-16,0-24 0,0 0 0,-25 25 15,25-25-15,-25 0 0</inkml:trace>
  <inkml:trace contextRef="#ctx0" brushRef="#br0" timeOffset="76830.39">22597 1811 0,'0'0'0,"0"0"0,25 0 0,-25 0 16,0 0-16,0 0 0,25-25 15,-25 50-15,24-25 0,1 0 16,-25 0-16,25 25 0,0-25 0,-25 0 16,25 0-16,0 24 15,-1 1-15,1-25 0,-25 25 0,25-25 16,-25 0-16,25 0 15</inkml:trace>
  <inkml:trace contextRef="#ctx0" brushRef="#br0" timeOffset="77502.43">23366 1637 0,'0'0'0,"-25"0"0,25-25 15,0 25-15,-25 0 0,25-25 0,0 25 16,-24 0-16,24 0 0,-25-24 0,25 24 15,-25 0-15,0 24 16,25-24 0,-25 0-16,1 50 15,24-25-15,0 0 0,0-25 0,0 25 0,0-25 16,0 24-16,24-24 0,-24 25 0,0-25 15,0 25-15,0 0 16,25 0-16,-25-1 0,0 1 16,25 0-16,-25-25 0,0 25 15,25-25-15,-25 0 0,0 0 0,25 25 16,-25-25-16,0 0 15,0 0-15,24 0 16,-24 24-16,-24-24 0,24 0 16,0 0-16,-25 0 0,25 0 0,-25 0 15,25 0-15,0 0 0,-25 0 16,25 0-16,0 0 15,0 0-15,-25-24 0,25 24 0,0 0 16,25-25-16,-25 25 0,0 0 16,0-25-16,25 25 0,-25 0 15,0-25-15,25 25 0,-25 0 0,49-25 16,-49 1-16,50-1 0,-25 25 15,-25-25-15,49 0 0,-24 25 0,0-25 0,0 25 16,0-24-16,-1 24 0,1-25 16,0 0-16,0 25 0,24-25 15,-24 0-15,0 25 0,-25 0 16,25-25-16,-25 25 0,0 0 0,25 0 15,-25 0-15,0 0 0,0 0 0,0 0 16,0 0-16,0 0 0,24 0 16,-24 0-16,0 0 0,-24 0 15,24 0-15</inkml:trace>
  <inkml:trace contextRef="#ctx0" brushRef="#br0" timeOffset="86147.92">21530 2778 0,'0'0'0,"0"0"0,0 0 0,0 0 16,0 0-16,0 0 16,0-25-16,0 25 15,0 0-15,0 0 0,0 0 16,0 25-16,0-25 15,0 0-15,0 0 16,-24 0-16,24 25 0,0 0 16,0-25-16,0 25 0,-25-1 0,25-24 15,0 25-15,0 0 0,0 0 16,0 0-16,0-1 15,-25 26-15,25-25 0,0 0 16,0-1 0,0 1-16,-25 25 0,25-50 15,0 25-15,0 24 0,0-49 16,0 25-16,0-25 0,0 25 0,0-25 0,0 25 15,0-25-15,-25 24 16,25 1-16,0-25 0,0 25 16,0-25-16,0 25 0,0-25 0,0 25 0,0-25 0,0 0 15,-24 24-15,24-24 0,0 0 16,0 25-16,0-25 0,0 25 0,0-25 15,0 25-15,0-25 16,0 0-16,0 0 0,-25 25 0,25-25 16,0 0-16,0 0 0,0 0 0,0 0 0,0 24 0,0-24 15,0 0-15,0 0 16,0 0-16,0 25 0,0-25 0,0 0 15,0 0-15,0 0 0,0 0 16,0 0-16,0 25 0,0-25 0,0 0 16,0 0-16,0 0 0,0 0 0,0 0 15,0 0-15,0 25 0,0-25 16,0 0-16,0 0 0,0 0 15,0 0-15,0 0 0,0 0 16,0 0-16,0 0 0,0 25 0,0-25 16,25 0-16,-25 0 0,0 0 15,0 0-15,0 0 0,0 0 0,0 25 16,0-25-16,0 0 15,0 0-15,0 0 16,0 0-16,0 0 0,0 0 16,0 0-16,0 0 0,0 0 0,0 0 15,24 0-15,-24 0 0,0 0 0,0 0 0,0 0 16,0 0-16,25-25 0,-25 25 15,0 0-15,0 0 0,25 0 0,-25 0 16,25 0-16,0 0 16,-25 0-16,24 0 0,1-25 15,0 25-15,0 0 0,0 0 16,-25 0-16,24 0 0,-24 0 0,25 0 15,0 0-15,0-25 0,-25 25 16,25 0-16,-25 0 16,25 0-16,-25 0 0,24 0 0,-24 0 15,0 0-15,0-25 16,0 25-16,25 0 0,-25 0 15,0 0-15,0-25 16,25 25-16,-25 0 0,0 0 0,0 0 0,0-24 16,25 24-16,-25 0 0,0 0 15,0-25-15,0 25 0,25-25 16,-25 25-16,0 0 0,0-25 0,0 0 15,0 25-15,0-24 0,0 24 0,0 0 16,0-25-16,24 25 16,-24-25-16,0 0 0,0 25 0,25-25 15,-25 25-15,0-24 0,0-1 16,25 25-16,-25-25 0,0 25 0,0-25 15,0 25-15,0 0 0,0-25 0,25 1 16,-25 24-16,0-25 0,0 25 0,0 0 16,0-25-16,0 25 0,0 0 0,0-25 15,0 25-15,0 0 0,25 0 16,-25-25-16,0 25 0,0 0 0,0 0 15,0 0-15,0-24 0,0 24 0,0 0 16,0 0-16,0-25 0,0 25 16,24 0-16,-24-25 0,0 25 15,0-25-15,0 25 0,25-25 16,-25 25-16,0 0 0,0-24 0,0 24 15,0 0-15,0 0 0,0 0 16,0-25-16,25 25 0,-25 0 0,0 0 0,0-25 16,0 25-16,0 0 0,0-25 15,25 25-15,-25-25 16,0 25-16,0-24 0,0 24 15,25 0-15,-25-25 0,0 25 0,0 0 16,0-25-16,0 25 16,0 0-16,0-25 0,0 25 0,24 0 15,-24-25-15,0 25 0,0 0 16,0 0-16,0-24 0,0 24 0,0 0 15,0 0-15,0 0 0,0 0 16,0-25-16,0 25 0,0 0 0,0 0 16,0 0-16,0 0 0,0 0 0,0-25 0,0 25 15,0 0-15,0 0 0,0 0 0,0 0 16,0 0-16,0-25 15,0 25-15,-24 0 0,24 0 16,0 0-16,0 0 0,0 0 0,0 0 16,0-25-16,0 25 0,-25 0 15,25 0-15,0 0 16,-25 0-16,0 0 0,0 0 0,25-25 15,0 25-15,-24 0 0,24 0 0,-25 0 16,25 0-16,-25 0 0,0 0 16,0 0-16,25 0 15,-49 0-15,49 0 0,0 0 0,-25 0 16,25 0-16,0 0 0,-25 0 15,0 0 1,1 0-16,-1 0 0,25 0 0,0 25 0,-25-25 16,25 0-16,0 0 0,-25 0 15,25 0-15,0 0 0,-25 0 0,25 0 16,-25 0-16,25 0 0,0 0 15,-24 0-15,24 0 0,-25 0 16,25 25-16,-25-25 0,25 0 16,0 0-16,0 0 0,0 0 0,0 0 15,0 0-15,-25 0 16,25 0-16,0 0 0,0 0 0,0 0 15,0 0-15,0 0 0,0 0 16,0 0-16,0 0 16,0 0-16,0 0 0,0 0 0,0 0 0,0 0 15,0 0-15,0 0 0,0 0 16,0 0-16,0 0 0,0 0 0,0 25 15,0-25-15,-25 0 0,25 0 16,0 0-16,0 0 0,0 0 0,0 0 16,0 0-16,0 0 0,0 0 15,0 0-15,-24 0 0,24 0 0,0 0 16,0 0-16,0 0 0,0 0 15,0 0-15,0 0 0,0 0 16,0 0-16,-25 0 0,25 0 0,0 0 0,0 0 16,0 0-16,0 0 0,0 0 0,0 0 15,0 0-15,0 0 0,0 0 0,0 0 16,0 0-16,0 0 0,0 0 15,0 0-15,0 0 16,0 0-16,0 0 0,0 0 16,0 0-16,0 0 0,0 0 0,0 0 15,0 0-15,0 0 0,0 0 16,0 0-16,0 0 0,0 0 15,0 0-15,0 0 0,0 0 0,0 0 16,0 0-16,0 0 0,0 0 16,0 0-16,0 0 0,0 0 15,0 0-15,0 0 0,0 0 16,0 0-16,0 0 0,0 0 0,0 0 15,0 0-15,0 0 16,0 0-16,0 0 0,0 0 16,0 0-16,0 0 0,0 0 0,0 0 15,0 0-15,0 0 0,0 0 0,0 0 16,0 0-16,0 0 0,0 0 15,0 0-15,0 0 0,0 0 16,0 0-16,0 0 16,0 0-16,0 0 0,0 0 0,0 0 0,0 0 0,0 0 15,0 0-15,0 0 0,0 0 0,0 0 16,0 0-16,0 0 0,0 0 0,0 0 0,0 0 15,0 0-15,0 0 16,0 0-16,0 0 0,0 0 0,0 0 16,0 0-16,0 0 0,0 0 15,0 0-15,0 0 0,0 0 16,0 0-16,0 0 15,0 0-15,0 0 16,0 0-16,0 0 0,0 0 0,0 0 0,0 0 16,0 0-16,0 0 0,0 0 0,0 0 15,0 0-15,0 0 0,0 0 16,0 0-16,0 0 0,0 0 15,0 0-15,0 0 0,0 0 16,0 0-16,0 0 0,0 0 16,0 0-16,0 0 15,0 0-15,0 0 0,0 0 0,0 0 16,0 0-16</inkml:trace>
  <inkml:trace contextRef="#ctx0" brushRef="#br0" timeOffset="98500.63">17760 11881 0,'0'0'0,"0"0"15,0 0-15,0 0 0,0 0 16,0 0-16,0 0 16,0 0-16,0 0 15,0-24-15,0 24 0,0 0 0,0 0 16,0 0-1,-25 24-15,25-24 0,0 0 0,0 0 16,0 0-16,0 0 0,0 0 16,0 0-16,0 0 0,0 0 0,0 0 15,0 0-15,0 0 0,-24 0 16,24 0-16,0 0 15,0 0-15,0 0 0,0 0 16,0 0-16,0 0 0,0 25 16,0-25-16,0 0 0,0 0 15,0 0-15,0 0 16,0 0-16,0 0 0,0 0 15,0 0-15,0 0 0,0 0 16,0 0-16,0 0 0,0 0 0,0 0 16,0 0-16,0 0 0,-25 0 0,25 0 15,0 0-15,0 25 0,0-25 0,0 0 0,0 0 16,0 25-16,0-25 0,0 0 15,0 0-15,0 25 0,0-25 16,0 0-16,0 0 16,0 24-16,0-24 0,0 0 0,0 25 15,0-25-15,0 0 0,0 0 0,0 25 16,0-25-1,0 25-15,0 0 0,0-25 16,0 24-16,0-24 0,25 0 0,-25 25 16,0-25-16,0 0 0,0 0 0,0 25 15,0-25-15,0 25 0,0-25 0,0 0 16,0 25-16,0-25 0,0 0 15,0 0-15,0 25 16,0-25-16,0 0 0,0 24 0,0-24 16,0 0-16,0 0 0,0 25 0,0-25 15,0 0-15,0 25 0,0-25 16,0 0-16,0 0 0,0 25 15,0-25-15,-25 25 16,25-1-16,0-24 16,0 0-16,0 0 0,0 25 15,0-25-15,0 0 0,0 0 0,0 0 16,0 0-16,0 0 0,25 0 0,-25 0 15,0 0-15,0 0 0,0 0 16,0 0-16,0 0 0,0 0 0,24 0 0,-24 0 16,0 0-16,0 0 15,25 0-15,-25-25 0,0 25 0,0 0 16,0 0-16,25 0 0,-25 0 0,0 0 15,0 0-15,25 0 0,-25 0 0,0-24 16,25 24-16,-25 0 0,0 0 0,24 0 0,-24 0 16,25 0-16,-25 0 0,25-25 15,-25 25-15,25 0 0,-25 0 0,0 0 16,25 0-16,-25 0 0,0 0 15,24 0-15,-24-25 0,0 25 0,25 0 16,-25 0-16,0 0 0,0 0 16,0 0-16,0 0 0,0 0 0,25 0 0,-25 0 15,0 0-15,0 0 16,0 0-16,0 0 0,0 0 15,0 0-15,0-25 0,0 25 0,0 0 16,25 0-16,-25 0 0,0 0 16,0 0-16,0 0 0,0 0 0,0 0 15,0 0-15,0 0 0,0 0 16,0 0-16,0 0 0,0-25 0,0 25 15,0 0-15,0 0 0,0 0 16,0 0-16,0 0 0,0 0 16,25 0-16,-25 0 0,0 0 0,0 0 0,0 0 15,0 0-15,0 0 0,0 0 16,0 0-16,0 0 0,0-24 0,0 24 15,0 0-15,0 0 0,0 0 16,0 0-16,0 0 0,0 0 0,0 0 16,0 0-16,0 0 0,0-25 15,0 25-15,0 0 16,0 0-16,0 0 0,0 0 0,0 0 15,0-25-15,0 25 0,0 0 0,0 0 16,24 0-16,-24 0 16,0 0-16,0 0 15,0 0-15,0-25 0,0 25 16,0 0-16,0 0 0,0 0 15,0 0-15,0-25 0,0 25 0,0 0 16,0 0-16,0-25 0,0 25 0,0 0 16,25 0-16,-25 0 0,0-24 0,0 24 15,0 0-15,0 0 0,0-25 16,0 25-16,0 0 0,0 0 15,0 0-15,0 0 0,-25-25 16,25 25-16,0 0 0,0 0 16,0-25-16,0 25 0,0 0 15,0 0-15,0-25 0,0 25 0,0 0 0,0 0 16,0-24-16,-24 24 0,24 0 15,0 0-15,0 0 0,0 0 0,0 0 16,0-25-16,0 25 0,0 0 16,0 0-16,0 0 0,0-25 15,0 25-15,0 0 0,0 0 0,-25 0 16,25 0-16,0 0 0,0 0 0,0 0 15,0 0-15,0 0 0,0 0 0,0-25 16,0 25-16,0 0 0,0 0 0,-25 0 16,25 0-16,0 0 0,0 0 0,0 0 15,0 0-15,0 0 0,0 0 0,0 0 0,0 0 0,-25 0 16,25 0-16,0 0 15,0 0-15,0 0 0,0 0 16,-25 0-16,25 0 0,0 0 0,-24 0 16,24 0-16,0 0 0,-25 0 0,25 0 15,0 0-15,-25 0 0,25 0 16,0 0-16,-25 0 0,25 0 15,0 0-15,-25 0 16,1 0-16,24 0 0,0 0 16,0 0-16,0 0 0,-25 0 0,25 0 0,0 0 0,0 0 15,0 0-15,-25 0 0,25 0 0,0 0 16,0 25-16,0-25 0,-25 0 15,25 0-15,0 0 16,0 0-16,0 0 0,0 0 16,0 0-16,0 0 0,0 0 15,-25 0-15,25 0 0,0 0 0,0 0 16,0 0-16,0 0 0,0 0 15,0 0-15,0 0 0,-24 0 0,24 0 16,0 0-16,0 0 0,0 0 0,0 0 16,0 0-16,0 0 0,0 0 0,-25 0 0,25 0 0,0 0 15,0 0-15,0 0 0,0 0 16,0 0-1,25 25-15,-25-25 0,24 0 0,-24 0 0,0 0 16</inkml:trace>
  <inkml:trace contextRef="#ctx0" brushRef="#br0" timeOffset="103829.93">18033 12378 0,'0'0'0,"0"0"16,0 0-16,0 0 16,0 0-16,0-25 0,0 25 15,0 0-15,0 0 0,0 0 0,0 0 16,0 0-16,0 0 0,0 0 0,0 0 15,0-25 1,25 25 0,-25 0-16,0-25 0,0 25 15,0 0-15,25 0 0,-25-25 16,0 25-16,0 0 0,0 0 0,0 0 15,0 0-15,24 0 0,-24-24 16,0 24-16,0 0 16,0 0-16,25 0 0,-25-25 0,0 25 15,0 0 1,25 0-16,0-25 15,-25 25-15,0 0 0,0-25 16,25 25-16,-25 0 0,0 0 0,0 0 16,0 0-16,0 0 0,0 0 0,0-25 15,0 25-15,24 0 0,-24 0 0,0 0 0,0 0 16,0 0-16,0 0 0,0 0 0,25-25 15,-25 25-15,0 0 0,0 0 16,0 0-16,0 0 0,25 0 0,-25-24 16,0 24-16,0 0 0,0 0 0,0 0 15,0 0-15,0 0 0,0 0 16,0 0-16,0 0 0,0 0 0,0 0 0,0 0 15,0-25-15,25 25 0,-25 0 16,0 0-16,0 0 0,0 0 16,0 0-16,0 0 0,0-25 15,0 25 1,25 0-16,-25 0 0,0 0 0,0 0 0,0 0 0,0 0 15,0 0-15,0-25 0,0 25 0,0 0 16,0 0-16,0 0 0,0 0 0,0 0 16,24 0-16,-24 0 0,0 0 15,0-25-15,0 25 0,0 0 16,0 0-16,0 0 0,0 0 0,0 0 15,0 0-15,0 0 0,0 0 0,0 0 16,0 0-16,0 0 0,0-24 16,0 24-16,25 0 15,-25 0-15,0 0 0,0 0 16,0 0-16,0 0 0,0 0 0,0 0 15,0 0-15,0 0 16,0 0-16,0 0 0,0 0 16,0 0-16,0 0 0,0 0 15,0 0-15,0 0 0,0-25 16,0 25-16,0 0 0,0 0 15,0 0-15,0 0 0,0 0 16,25 0-16,-25 0 16,0 0-16,0-25 0,0 25 0,0 0 15,0 0-15,0 0 0,25-25 16,-25 25-16,0 0 0,0 0 0,0 0 0,25-25 15,-25 25-15,0 0 0,24 0 16,-24 0-16,0-24 0,25 24 16,-25-25-16,0 25 0,0 0 15,0 0-15,0 0 0,25 0 16,-25 0-16,0 0 15,0-25-15,0 25 0,0 0 16,0 0-16,0-25 16,25 25-16,-25 0 0,0-25 15,0 25-15,0 0 0,0 0 16,0-24-16,0 24 0,0 0 0,25 0 0,-25 0 15,0 0-15,0 0 0,0-25 16,0 25-16,0 0 16,0 0-16,0-25 0,0 25 0,25 0 0,-25 0 15,0 0-15,0 0 0,0 0 16,0 0-16,0-25 0,0 25 15,24 0-15,-24 0 0,0 0 0,0-25 16,0 25-16,25 0 0,-25 0 16,0 0-16,0-24 0,0 24 0,0 0 15,25 0-15,-25 0 0,0-25 16,0 25-16,0 0 0,0 0 15,25 0-15,-25-25 0,0 25 16,0 0-16,0 0 0,0 0 16,0 0-16,25 0 0,-25 0 0,0 0 15,0-25-15,0 25 0,0 0 16,24 0-1,-24 0-15,0-25 0,0 25 16,0 0-16,0 0 0,0 0 16,0 0-16,0 0 0,0 0 0,0 0 15,25 0-15,-25-24 0,0 24 16,0 0-16,0 0 15,0 0-15,0 0 16,0-25-16,25 25 16,-25-25-16,0 25 15,0-25-15,0 25 0,0 0 16,25 0-16,-25 0 15,0-25-15,0 25 0,0 0 0,0 0 16,0 0-16,25 0 16,-25-24-16,0 24 0,0 0 0,0 0 15,0 0-15,24-25 0,-24 25 16,0 0-16,0 0 0,0-25 15,25 25-15,-25 0 16,0-25-16,25 25 16,-25 0-16,0-25 0,25 25 0,-25 0 15,0 0-15,0 0 0,0-24 0,0 24 16,0 0-16,25 0 15,-25 0-15,0-25 0,0 25 0,0 0 16,0 0-16,24 0 0,-24 0 16,0-25-16,0 25 0,0 0 0,25 0 15,-25-25-15,0 25 0,0 0 16,0 0-16,25-25 0,-25 25 15,25-25-15,-25 25 0,0 0 0,0 0 16,0-24-16,25 24 16,-25 0-16,0 0 0,0-25 15,0 25-15,0 0 0,24 0 0,-24-25 16,0 25-16,0 0 0,0 0 0,0 0 15,0 0-15,0-25 0,25 25 16,-25 0 0,0 0-16,0-25 0,0 25 15,0 0-15,25 0 0,-25-24 16,0 24-16,0 0 15,25-25-15,-25 25 0,0 0 0,0 0 16,0 0-16,0-25 0,25 25 0,-25 0 16,0 0-16,0 0 0,0 0 15,0-25-15,24 25 16,-24 0-16,0 0 0,0 0 15,0 0-15,0 0 0,25-25 0,-25 25 16,0 0-16,0 0 0,0 0 16,0 0-16,0 0 0,0-24 0,25 24 15,-25 0-15,0 0 16,0 0-16,0 0 0,0 0 0,25-25 15,-25 25-15,0 0 16,0 0-16,0 0 0,0 0 16,25 0-16,-25-25 15,0 25-15,24 0 0,-24 0 0,0 0 16,25 0-16,-25 0 0,0-25 15,0 25-15,0 0 0,25 0 0,-25 0 16,0 0-16,25 0 0,-25-25 0,0 25 16,0 0-16,25 0 15,-25 0-15,0 0 0,0 0 16,0 0-16,24-24 0,-24 24 0,0 0 15,0 0 1,0 0-16,25-25 0,-25 25 0,0 0 16,0 0-16,0 0 0,0-25 15,0 25-15,25 0 0,-25 0 0,0 0 16,0 0-16,0-25 0,0 25 0,0 0 15,0 0-15,0 0 0,25 0 16,-25 0-16,0-25 16,0 25-16,0 0 15,0 0-15,25-24 0,-25 24 16,0 0-16,0 0 0,0 0 0,0 0 15,0 0-15,0 0 16,0 0-16,0 0 0,0 0 16,0-25-16,0 25 0,0 0 0,0 0 15,25 0-15,-25 0 0,0 0 16,0 0-16,0 0 0,0-25 0,0 25 0,0 0 15,0 0-15,0 0 0,0 0 0,0 0 0,0 0 16,0 0-16,0 0 0,0 0 16,0 0-16,0 0 0,0 0 15,0 0 1,0-25-16,0 25 0,0 0 0,0 0 0,0 0 15,0 0-15,24 0 0,-24 0 0,0 0 16,0-25-16,0 25 16,0 0-16,-24 0 15,24 0-15,0 0 0,0 0 16,0-24-16,0 24 0,0 0 15,0 0-15,0 0 16,0 0-16,0 0 16,0 0-16,0 0 0,0 0 15,0-25-15,0 25 0,0 0 0,0 0 16,0 0-16,0 0 15,0 0-15,0 0 0,-25 0 0,25 0 0,0 0 16,0 0-16,0 0 0,0 0 0,0-25 16,0 25-16,-25 0 0,25 0 15,0 0-15,0 0 0,0 0 16,0 0-16,-25 0 15,25-25-15,-25 25 0,25 0 0,0 0 0,0 0 16,0 0-16,0 0 0,0 0 0,0 0 16,-25-25-16,25 25 0,0 0 15,0 0-15,0 0 0,0 0 0,0 0 16,0 0-16,0 0 0,-24-24 0,24 24 15,0 0-15,0 0 0,0 0 0,0 0 16,0 0-16,0 0 0,-25 0 16,25 0-16,0 0 0,0 0 15,0 0-15,0 0 16,-25-25-16,25 25 0,0 0 0,0 0 15,0 0-15,0 0 0,0 0 16,0 0-16,-25 0 0,25 0 0,0 0 0,0 0 16,0 0-16,0 0 0,0 0 0,0 0 15,0 0-15,-25 0 0,25 0 16,0 0-16,0 0 0,-24 0 0,24 0 15,0 0-15,0 0 0,0 0 16,0 0-16,0 0 0,-25 0 0,25 0 16,0 0-16,0 0 0,0 0 15,0 0-15,0 0 0,0 0 0,0 0 16,0 0-16,0 0 0,0 0 0,-25 0 0,25 0 0,0 0 15,0 0-15,0 0 0,0 0 0,0 0 0,0 0 16,-25 0-16,25 0 16,0 0-16,0 0 0,0 0 0,0 0 15,0 0-15,0 0 0,0 0 0,0 0 16,0 0-16,-25 0 0,25 0 15,0 0-15,0 0 0,0 0 16,0 0-16,0 0 16,0 0-16,0 0 0,0 0 15,-24 0-15,24 0 0,0 0 0,0 0 16,0 0-16,0 0 15,0 0-15,0 0 16,0 0-16,0 0 0,0 0 0,0 0 16,0 0-16,0 0 0,0 0 15,0 0-15,0 0 0,0 0 0,0 0 16,0 0-16,0 0 0,0 0 15,0 0-15,0 0 0,0 0 0,0 0 16,0 0-16,0 0 0,0 0 0,0 0 16,0 0-16,0 0 0,0 0 0,0 0 15,0 0-15,0 0 0,0 0 0,0 0 16,0 0-16,0 0 0,0 0 0,0 0 0,0 0 15,0 0-15,0 0 0,0 0 0,0 0 16,0 0-16,0 0 0,0 0 0,0 0 16,0 0-16,0 0 0,0 25 15,0-25-15,0 0 0,0 24 0,-25-24 16,25 25-1,0-25-15,-25 25 0,25-25 0,0 0 16,0 25-16,-25 0 0,0-25 16,25 24-16,-24 1 0,24-25 0,-25 25 15,25-25-15,0 0 16,-25 25-16,25-25 0,-25 25 0,25-25 0,0 0 15,-25 0-15,25 24 0,0-24 16,-24 0-16,24 0 16,-25 25-16,25-25 0,-25 0 0,25 25 15,0-25-15,0 0 0,-25 0 0,25 0 16,0 25-16,-25-25 15,25 0-15,0 25 0,-24-25 0,24 0 0,0 24 16,0-24-16,-25 0 16,25 25-16,-25-25 0,25 0 0,-25 0 15,25 25-15,0-25 16,-25 0-16,25 25 0,-24-25 0,24 0 15,0 0-15,-25 0 0,25 25 16,0-25-16,-25 24 0,25-24 16,-25 0-16,25 25 15,-25-25-15,25 0 0,-24 0 0,24 25 16,0-25-16,0 0 0,-25 0 15,25 25-15,-25-25 16,25 0-16,-25 25 0,0-25 16,25 0-16,-25 0 0,25 24 0,0-24 15,-24 0-15,24 0 0,0 0 0,0 0 16,-25 25-16,25-25 0,0 0 0,0 0 15,0 0-15,0 0 0,-25 0 0,25 25 16,0-25-16,-25 0 0,25 0 16,-25 0-16,25 25 0,-24-25 0,24 0 15,-25 0-15,25 25 0,0-25 0,-25 0 16,0 0-16,25 24 0,-25-24 0,1 25 15,24-25-15,-25 25 0,25-25 16,0 0-16,-25 25 0,25-25 16,0 25-16,0-25 0,-25 0 15,25 0-15,0 25 0,0-25 16,-25 0-16,25 24 0,0-24 0,0 0 15,-24 25-15,24-25 0,0 25 16,-25-25-16,25 0 0,0 0 0,-25 25 16,25-25-16,-25 25 0,25-25 0,0 0 15,-25 24-15,25-24 0,0 0 0,-24 0 0,24 25 16,0-25-16,0 0 0,0 0 0,0 0 0,-25 0 15,25 25-15,0-25 0,0 0 16,0 0-16,-25 0 0,25 25 16,0-25-16,0 0 0,0 0 0,0 0 0,-25 0 15,25 25-15,0-25 16,0 0-16,-25 0 0,25 24 15,-24-24-15,24 0 0,0 25 0,0-25 16,-25 0-16,25 0 0,0 25 0,0-25 0,-25 0 0,25 0 16,0 0-16,0 25 0,0-25 15,0 0-15,-25 0 0,25 25 0,0-25 0,0 0 16,0 0-16,0 24 15,0-24-15,0 0 0,0 0 16,-25 25-16,25-25 0,0 0 16,0 25-16,0-25 0,0 0 0,0 0 15,0 25-15,0-25 0,0 0 0,0 0 16,-24 0-16,24 25 0,0-25 15,0 24-15,0-24 0,0 0 0,0 0 16,0 0-16,-25 25 16,25-25-16,0 0 0,0 0 0,0 0 0,0 0 15,0 25-15,0-25 16,0 0-16,0 0 0,0 0 15,-25 0-15,25 25 0,0-25 16,0 0-16,0 0 0,0 25 0,0-25 16,0 0-16,0 0 0,0 0 0,0 0 15,0 0-15,0 24 16,0-24-16,0 0 0,0 0 0,0 0 0,0 0 15,0 0-15,0 0 0,0 0 16,0 25-16,-25-25 0,25 0 0,0 0 16,0 0-16,0 25 0,0-25 0,0 0 15,0 0-15,0 0 0,0 0 0,0 0 16,0 25-16,0-25 0,0 0 0,0 0 15,0 0-15,0 0 0,0 0 16,0 0-16,0 0 0,0 0 0,0 0 16,0 0-16,0 0 0,0 0 15,0 0-15,0 0 0,0 0 16,0 25-16,0-25 0,0 0 15,0 0-15,0 0 0,0 0 0,0 0 16,0 0-16,0 24 0,0-24 0,0 0 16,0 0-16,0 0 0,0 0 0,0 0 0,0 0 15,0 0-15,0 0 0,0 0 16,0 0-16,0 0 0,0 0 0,0 0 15,0 0-15,0 0 0,0 0 16,0 0-16,0 0 0,0 0 0,0 0 16,25 0-16,-25 0 0,0 0 0,0 0 15,0 0-15,0 0 0,0-24 16,0 24-16,0 0 0,0 0 15,0 0-15,0 0 0,0 0 16,25-25-16,-25 25 0,0-25 16,0 25-16,-25 0 0,25 0 15</inkml:trace>
  <inkml:trace contextRef="#ctx0" brushRef="#br0" timeOffset="106146.07">17735 11931 0,'0'0'16,"0"0"-16,0 0 0,0 0 0,0 0 15,0 0-15,0 0 0,0 0 16,0 0-1,0 0-15,0 0 0,0 0 16,0 0-16,0 0 16,0 0-16,0 0 0,0 0 0,-24 0 15,24 0-15,0 0 0,0 0 0,0 0 0,0 0 16,0 0-16,0 0 15,0 25-15,0-25 0,0 25 16,0-25-16,0 24 0,0-24 16,0 25-16,0 0 15,-25-25-15,25 0 16,25 25-16,-25-25 0,0 0 0,0 25 0,0-25 15,0 0-15,0 0 16,0 0-16,0 24 0,0-24 16,0 0-16,-25 0 0,25 25 15,0-25-15,0 25 16,0-25-16,0 0 0,0 25 0,0-25 15,0 0-15,0 0 16,0 0-16,0 25 0,0-25 16,0 0-16,0 0 0,0 0 15,0 25-15,0-25 0,0 0 16,0 0-16,0 0 15,0 24-15,0-24 16,0 0-16,0 0 0,0 0 0,0 0 0,0 0 16,0 0-16,0 0 0,0 0 15,0 0-15,25 0 0,-25 0 16,0 0-16,0 0 0,0 0 15,0 0-15,0 0 0,0 0 16,24 0-16,-24 0 0,0 0 16,0 0-16,25 0 0,-25 0 0,0 0 15,0 0-15,25 0 0,-25 0 0,0 0 0,0 0 16,25 0-16,-25 0 0,0 0 15,0-24-15,25 24 0,-25 0 16,0 0-16,24 0 0,-24 0 16,0 0-16,25 0 0,-25 0 0,0 0 15,0 0-15,0-25 0,0 25 0,25 0 16,-25 0-16,0 0 15,0 0-15,25 0 0,-25 0 0,25 0 16,-25 0-16,0 0 16,24-25-16,-24 25 0,0 0 0,0 0 15,0 0-15,25 0 0,-25 0 16,0 0-16,0 0 0,0 0 0,0 0 15,0 0-15,25 0 0,-25 0 16,0 0-16,0 0 0,25 0 0,-25 0 0,0 0 16,0 0-16,0 0 0,0 0 0,0 0 0,25 0 15,-25 0-15,0 0 0,0 0 0,0 0 16,0-25-16,0 25 0,24 0 15,-24 0 1,0 0-16,0 0 0,0 0 0,0 0 16,0 0-16,0 0 0,0 0 0,0 0 15,0 0-15,0 0 0,0 0 0,0 0 0,0 0 16,0 0-16,0 0 0,0 0 0,0 0 15,0 0-15,0 0 0,0 0 16,0 0-16,0 0 0,0 0 16,0 0-16,0 0 0,0 0 15,0 0-15,0 0 0,0 0 16,0 0-16,0 0 0,0 0 0,0 0 15,0 0-15,0 0 0,0-25 0,0 25 16,0 0-16,0 0 0,0 0 0,0 0 0,0 0 16,0 0-16,0 0 0,0-25 0,25 25 15,-25 0-15,0 0 0,0 0 16,0 0-16,0-24 0,0 24 0,0 0 0,0 0 0,0 0 15,0-25-15,0 25 0,0 0 16,0 0-16,0-25 16,25 25-16,-25-25 0,0 25 0,0 0 0,0 0 15,0-25-15,0 25 0,0 0 16,0 0-16,0-24 0,0 24 15,0 0-15,0 0 0,0-25 0,0 25 0,0 0 16,0 0 0,0-25-16,0 25 15,0 0-15,0 0 0,0-25 0,0 25 16,0 0-16,0 0 15,0-25-15,0 25 0,0 0 0,0 0 16,0 0-16,0 0 0,0 0 0,0 0 16,0 0-16,0 0 15,0 0-15,0 0 0,0 0 0,0 0 16,0 0-16,-25 0 0,25 0 0,0 0 15,0 0-15,0-24 0,0 24 0,0 0 0,0 0 16,0 0-16,0 0 0,0 0 0,0 0 16,0 0-16,0 0 0,0 0 0,0 0 15,0 0-15,0 0 0,0 0 16,-25 0-16,25 0 15,0-25-15,0 25 0,0 0 0,-24 0 16,24 0-16,0 0 16,0 0-16,-25 0 0,25 0 15,0 0-15,-25 0 0,25 0 16,0 0-1,-50 0-15,50 0 0,0 0 0,-24 0 16,24 0-16,-25 0 0,25 0 0,0 0 0,0 0 16,-25 0-16,25 0 0,0 0 15,0 0-15,-25 0 0,25 0 0,0 0 16,0 0-16,0 0 0,-25 0 0,25 0 0,0 25 15,0-25-15,0 0 0,-24 0 16,24 0-16,-25 0 0,25 0 16,-25 0-16,25 0 15,0 0-15,-25 0 0,25 0 16,0 0-16,0 0 0,0 0 0,0 0 0,-25 24 15,25-24-15,0 0 0,0 0 0,0 0 16,0 0-16,0 0 0,0 0 16,-24 0-16,24 0 0,0 0 0,0 0 15,0 0-15,0 0 16,0 0-16,0 0 0,0 0 15,0 0-15,0 0 0,0 0 16,0 0-16,0 0 16,0 0-16,0 0 0,0 0 0,0 0 15,0 0-15,0 0 0,0 0 16,0 0-16,0 0 0,0 0 15,0 0-15,0 0 0,0 0 0,0 25 16</inkml:trace>
  <inkml:trace contextRef="#ctx0" brushRef="#br0" timeOffset="111084.35">17983 12278 0,'0'0'0,"0"0"16,0 0-16,0 0 0,0 0 0,0 0 16,0 0-16,0 0 0,0 0 15,25-24-15,-25 24 16,0 0-16,0 0 0,0 0 15,0-25-15,0 25 0,25 0 16,-25 0-16,0 0 16,0-25-16,25 25 15,-25 0-15,0-25 0,0 25 16,25-25-16,-1 25 15,-24-25-15,0 25 0,25-24 16,-25 24-16,0 0 0,25-25 16,-25 25-16,0 0 0,0-25 15,25 25-15,-25-25 0,0 25 16,25 0-16,-25-25 0,0 25 15,0 0 1,24 0-16,-24-24 16,25 24-16,-25-25 0,25 25 0,-25 0 15,0 0-15,0 0 0,25 0 0,-25-25 16,0 25-16,0 0 0,25 0 15,-25 0-15,0-25 0,0 25 16,24 0-16,-24 0 16,25-25-1,-25 25-15,0 0 16,0 0-16,25 0 0,-25-24 15,0 24-15,25 0 0,-25 0 16,0 0-16,0-25 0,25 25 16,-25 0-16,0-25 0,0 25 15,24 0-15,-24 0 0,0 0 0,0-25 16,0 25-16,0 0 0,0 0 0,25 0 0,-25-25 15,0 25-15,0 0 16,0 0-16,25-24 16,-25 24-16,0 0 0,25 0 0,-25-25 15,0 25-15,0 0 0,0 0 16,25 0-16,-25 0 0,0-25 0,0 25 15,0 0-15,0 0 0,25 0 16,-25-25-16,0 25 0,0 0 16,24 0-1,-24-25-15,0 25 0,0-24 16,25 24-1,-25 0-15,0-25 0,25 25 16,-25 0-16,0 0 0,0 0 0,0-25 16,25 25-16,-25 0 15,0 0-15,0 0 0,0 0 0,25-25 16,-25 25-16,0 0 15,0-25-15,24 25 0,-24 0 0,0 0 16,0 0-16,0-24 16,25 24-16,-25 0 0,0-25 0,0 25 15,0 0-15,0 0 0,0 0 16,25 0-16,-25-25 0,0 25 15,0 0-15,0 0 0,25-25 16,-25 25-16,0 0 0,25-25 0,-25 25 16,0 0-16,0 0 0,24-24 0,-24 24 15,0 0-15,25-25 0,-25 25 16,0-25-16,25 25 15,-25 0-15,0-25 0,25 25 0,-25-25 16,0 25-16,25 0 0,-25 0 16,0-24-1,24-1-15,-24 25 16,25-25-16,-25 25 0,0 0 0,25-25 0,-25 25 15,0 0-15,0 0 16,0-25-16,25 25 0,-25-25 16,0 25-16,25 0 0,-25 0 15,0 0-15,0 0 0,0 0 0,0-24 16,0 24-16,0 0 15,0 0-15,24 0 16,-24 0-16,0-25 0,0 25 0,0 0 16,0 0-16,0 0 0,25-25 15,-25 25-15,0 0 0,25 0 16,-25 0-16,0-25 0,0 25 0,25 0 15,-25 0-15,0 0 0,0-25 0,25 25 0,-25 0 16,0 0-16,0 0 0,0 0 0,24 0 16,-24-24-16,0 24 0,0 0 0,0 0 15,0 0-15,0-25 0,25 25 0,-25 0 0,0 0 16,0 0-16,0 0 0,25-25 0,-25 25 15,0 0-15,0 0 0,0 0 16,25-25-16,-25 25 0,0 0 0,0 0 16,0 0-16,25 0 0,-25-25 0,0 25 0,0 0 15,0 0-15,0 0 0,24 0 0,-24 0 16,0-24-16,0 24 0,0 0 0,0 0 0,0 0 15,0 0-15,0 0 0,25-25 16,-25 25-16,0 0 0,0 0 16,0 0-16,25-25 0,-25 25 15,0 0-15,25 0 16,-25-25-16,0 25 0,0 0 15,0 0-15,25-25 0,-25 25 0,0 0 16,0 0-16,0 0 0,24-24 16,-24 24-16,0 0 0,0 0 0,0 0 15,25-25-15,-25 25 16,0 0-16,25 0 15,-25 0-15,0-25 16,0 25-16,0 0 0,0 0 0,0 0 16,0 0-16,25 0 0,-25-25 15,0 25-15,0 0 0,0 0 16,0 0-16,25-25 0,-25 25 15,0 0-15,0 0 0,0-24 16,0 24-16,25 0 0,-25 0 16,0 0-16,0 0 0,0 0 0,0 0 15,0-25-15,0 25 0,0 0 0,24 0 0,-24 0 16,0 0-16,0 0 0,0 0 0,0 0 15,0 0-15,0 0 16,0-25-16,0 25 16,0 0-16,0 0 0,0 0 0,0 0 15,0 0-15,0 0 0,0 0 0,0 0 0,0 0 16,0 0-16,0 0 0,0 0 0,0 0 15,0 0-15,0-25 0,0 25 16,-24 0-16,24 0 0,0 0 16,0 0-16,0 0 15,0 0-15,0 0 16,0 0-16,0 0 0,0 0 0,0 0 15,0 0-15,0 0 0,24 0 16,-24 0-16,0 0 16,0 0-16,-24 0 15,24 0-15,0 0 0,0 0 0,0 0 16,0 0-16,0 0 0,0 0 15,0 0-15,0 0 0,0 0 16,0 0-16,0 0 0,0 0 16,0 0-16,0 0 0,0 0 15,0 0-15,0-25 0,0 25 16,0 0-16,0 0 0,0 0 0,0 0 15,0 0-15,0 0 16,0 0-16,0 0 0,0 0 0,0 0 16,0 0-16,0 0 0,0-24 15,0 24-15,0 0 0,0-25 0,0 25 16,0 0-16,0 0 15,0 0-15,0-25 0,0 25 16,0 0-16,0 0 0,0 0 16,0 0-16,0 0 0,0 0 0,0 0 15,0 0-15,0 0 0,0 0 16,0 0-16,0 0 0,0 0 0,0 0 15,0 0-15,0 0 16,0 0 0,0 0-16,0 0 0,0 0 15,0 0-15,0 0 0,0 0 16,0 0-16,0 0 0,0 0 15,0 0-15,0 0 0,0 0 16,0 0-16,0 0 0,0 0 16,0 0-16,0 0 0,0 0 0,0 0 0,0 0 15,0 0-15,0 0 0,0 0 16,0 0-16,0 0 0,0 0 0,0 0 15,0 0-15,0 0 0,0 0 16,0 0-16,0 0 0,0 0 0,0 0 16,0 0-16,0 0 0,0 0 0,0 0 15,0 0-15,0 0 0,0 0 0,0 0 16,0 0-16,0 0 0,-25 0 15,25 0-15,0 0 0,0 0 0,0 0 16,0 0-16,-25 0 0,25 0 16,0 0-16,-25 0 0,25 0 0,0 0 15,-25 0-15,25 0 0,-25 0 0,25 0 16,-24 0-16,24 0 0,0 0 0,-25 0 15,0 0-15,25 0 0,-25 0 16,0 0-16,25 0 0,0 0 0,-24 0 16,24 0-16,0 0 15,-25 0-15,25 0 0,0 0 16,0 0-16,0 0 0,0 0 0,0 0 0,0 0 15,0 0-15,0 0 0,0 0 16,-25 0-16,25 0 0,0 0 16,0 0-16,0 0 0,0 0 15,0 0-15,0 0 0,0 0 16,0 0-16,0 0 0,0 0 15,0 0-15,0 0 0,0 0 16,0 0-16,0 0 0,0 0 16,0 0-16,0 0 0,0 0 15,0 0-15,0-25 0,0 25 0,0 0 16,0 0-16,0 0 15,0 0-15,0 0 0,0 0 16,0 0 0,-25 0-16,25 0 0,0 0 0,0 0 15,0 0-15,0 0 0,0 0 0,0 0 16,0 0-16,0 0 0,0 0 15,0 0-15,0 0 0,0 0 16,0 0-16,-25 0 0,25 0 16,0 0-16,0 0 0,0 0 15,0 0-15,0 0 0,0 0 16,0 0-16,0 0 0,0 0 0,0 0 15,0 0-15,0 0 0,0 0 16,0 0-16,0 0 16,0 0-16,0 0 15,0 0-15,0 0 0,0 0 0,0 0 0,0 0 16,0 0-16,0 0 15,0 0-15,0 0 0,0 0 0,0 0 0,0 0 16,0 0-16,0 0 0,0 0 0,0 0 16,0 0-16,0 0 0,0 0 0,0 0 15,0 0-15,0 0 0,0 0 16,0 0-16,0 0 0,0 0 15,0 0-15,0 0 0,0 0 16,0 0-16,0 25 0,0-25 0,0 0 0,0 0 16,-24 25-16,24-25 0,0 0 15,0 25-15,-25-25 0,25 0 0,0 24 0,0-24 0,0 0 16,-25 25-16,25 0 0,0-25 0,-25 0 15,25 25-15,0-25 0,-25 25 16,25-25-16,0 0 0,0 24 0,-24-24 16,24 0-16,0 0 0,0 25 0,0-25 15,-25 0-15,25 0 0,0 0 0,0 25 16,0-25-16,0 0 0,-25 0 0,25 25 15,0-25-15,0 0 0,-25 25 16,25-1-16,0-24 0,-25 25 16,25-25-16,-24 25 15,24-25-15,0 0 0,-25 25 0,25-25 16,0 0-16,0 0 0,0 0 15,0 0-15,-25 0 0,25 25 0,0-25 0,0 0 16,0 0-16,0 0 16,-25 0-16,25 0 0,0 0 0,0 24 15,0-24-15,0 0 0,-25 0 16,25 0-16,-24 0 0,24 25 15,0-25-15,-25 0 0,25 0 0,0 0 0,-25 25 16,25-25-16,-25 0 0,25 0 16,0 25-16,-25-25 15,25 0-15,-24 0 0,24 25 0,-25-25 16,25 0-16,0 0 0,0 0 0,0 0 0,-25 0 15,25 24-15,0-24 16,-25 0-16,25 0 0,-25 25 0,25-25 16,0 0-16,-24 0 15,-1 25-15,25-25 0,-25 0 0,0 0 16,25 25-16,-25-25 0,25 0 15,-25 25-15,1-25 0,24 0 16,-25 24-16,25-24 0,-25 0 16,25 25-16,-25-25 15,25 0-15,0 0 0,-25 25 16,25-25-16,-24 25 0,24-25 0,-25 0 0,25 0 15,0 0-15,-25 25 16,0-25-16,25 25 0,0-25 0,-25 0 0,25 0 16,0 24-16,-24-24 0,24 25 15,-25-25-15,25 0 0,0 0 0,0 25 0,-25-25 16,25 0-16,0 25 0,0-25 15,-25 0-15,25 0 0,0 25 16,-25-25-16,25 0 0,-24 0 0,24 24 16,0-24-16,-25 0 0,25 25 15,0-25-15,-25 0 0,25 25 16,-25-25-16,25 25 15,-25-25-15,25 0 0,-24 25 16,24-25-16,-25 24 0,25-24 16,0 0-16,0 0 0,0 0 0,0 25 15,-25-25-15,25 0 0,0 0 0,0 0 16,0 25-16,0-25 0,0 0 0,-25 0 15,25 0-15,0 25 16,0-25-16,0 0 0,0 0 16,-25 0-16,25 25 0,0-25 15,0 0-15,0 24 0,0-24 16,-24 0-16,24 0 0,0 25 0,0-25 15,0 0-15,0 0 0,-25 0 16,25 25-16,0-25 0,0 0 16,0 0-16,0 0 0,0 0 0,0 25 15,0-25-15,-25 0 16,25 0-16,0 0 0,0 0 0,0 25 15,0-25-15,0 0 0,0 0 16,0 0-16,0 0 0,0 0 0,-25 0 0,25 0 16,0 0-16,0 0 0,0 0 15,0 24-15,0-24 0,0 0 0,0 0 16,-25 0-16,25 0 15,0 0-15,0 0 0,0 0 0,0 0 16,0 0-16,0 0 0,0 0 0,0 0 16,0 0-16,0 0 0,0 0 0,0 0 0,0 0 15,0 0-15,0 0 16,0 0-16,0 0 0,0 0 0,0 25 15,0-25-15,0 0 0,0 0 0,0 0 16,0 0-16,-24 0 0,24 0 0,0 0 16,0 0-16,0 0 0,0 0 0,0 0 15,0 0-15,0 0 0,0 0 16,0 0-16,0 0 0,0 0 0,0 0 0,0 0 15,0 0-15,0 0 0,0 0 0,0 0 0,0 0 16,0 0-16,0 0 0,0 0 16,0 0-16,0 0 0,0 0 15,0 0-15,0 0 0,0 0 0,0 0 16,0 0-16,0 0 0,0 0 0,0 0 15,0 0-15,0 0 0,0 0 0,0 0 16,0 0-16,0 0 0,0 0 0,0 0 16,24 0-16,-24 0 0</inkml:trace>
  <inkml:trace contextRef="#ctx0" brushRef="#br0" timeOffset="116425.65">18157 11956 0,'0'0'15,"0"0"-15,0 0 16,0 0-16,0 0 16,0 0-16,0-25 0,0 25 15,0 0-15,0 0 0,0 0 16,0 0-16,-25 0 0,25 0 15,0 0-15,0 0 16,0 0-16,0 0 0,0 0 16,0-25-1,0 25-15,0 0 0,0 0 0,0 0 16,0 0-16,0 0 15,-25 0-15,25 0 16,0 0-16,0 0 0,0 0 0,0 0 16,0 0-16,0 0 0,0 0 0,0 0 15,0 0-15,0 0 16,25 0-16,-25 0 15,0 25-15,0-25 0,0 25 0,0-25 16,0 0-16,0 25 0,0-25 16,0 24-1,0 1-15,0 0 0,0-25 0,0 25 16,0-25-16,0 25 0,0-25 0,0 24 15,0-24-15,0 25 0,0-25 16,0 25-16,0 0 16,0-25-16,0 0 0,0 0 0,0 25 0,0-25 15,0 0-15,0 0 0,0 0 16,0 25-16,0-25 15,0 0-15,0 0 0,0 0 16,0 0-16,0 24 0,0-24 0,0 0 16,0 0-16,0 0 0,0 0 15,0 0-15,0 0 0,0 0 16,0 0-16,0 0 0,0 0 0,0 0 0,0 0 15,0 0-15,0 0 0,0 0 16,25 0-16,-25 0 0,0 0 16,0 0-16,0 0 0,25 0 0,-25 0 15,25 0-15,-25 0 0,0 0 16,0 0-16,24 0 0,1 0 0,-25 0 0,0 0 15,25 0-15,-25 0 0,25 0 0,-25 0 16,25-24-16,-1 24 0,-24 0 16,0 0-16,25 0 0,0 0 0,-25 0 15,25 0-15,-25 0 0,25 0 0,-25 0 16,24 0-16,-24 0 0,25 0 15,-25 0-15,0 0 0,0 0 0,25-25 16,-25 25-16,0 0 16,0 0-16,0 0 0,0 0 0,0 0 15,0 0-15,0 0 0,25 0 16,-25 0-16,0 0 0,0 0 0,0 0 15,0 0-15,0 0 16,25 0-16,-25 0 0,0 0 0,0 0 0,0 0 16,0 0-16,0-25 0,0 25 0,0 0 0,0 0 15,0 0-15,0 0 16,0 0-16,0-25 0,0 25 0,0 0 15,0 0-15,0 0 0,0-25 16,0 25-16,0 0 0,0-25 0,0 25 16,0 0-16,0-24 0,25 24 15,-25-25-15,0 25 0,0-25 0,0 25 16,0-25-16,0 25 0,0 0 0,0-25 15,0 25-15,0 0 0,0-24 0,-25 24 16,25 0-16,0-25 0,0 25 16,0 0-16,25-25 0,-25 25 0,0 0 15,0-25-15,0 25 0,0 0 0,0 0 16,0 0-16,0-25 0,0 25 0,0 0 15,0 0-15,0 0 0,0 0 16,0 0-16,0 0 0,0 0 0,0 0 16,0 0-16,0-24 0,0 24 15,-25 0-15,25 0 0,0 0 0,0 0 16,0 0-16,0 0 0,0 0 0,0 0 15,0 0-15,0 0 0,0 0 16,0-25-16,0 25 16,0 0-16,0 0 0,0 0 15,0 0-15,-25 0 0,25 0 16,0 0-16,0 0 0,0 0 0,0 0 15,-25 0-15,25 0 0,-25 0 0,25-25 0,0 25 16,-25 0-16,25 0 16,-24 0-16,-1 0 0,0 25 15,0-25-15,-24 0 0,24 0 16,25 0-16,-25 0 0,0 0 0,0 25 15,25-25-15,-24 0 0,-1 0 0,25 0 16,0 0-16,-25 0 0,25 24 16,-25-24-16,25 0 0,0 0 15,-25 0-15,25 0 0,0 0 16,0 25-16,0-25 0,0 0 0,0 0 15,0 0-15,0 0 0,0 0 0,0 0 16,0 0-16,0 0 0,0 0 0,0 0 16</inkml:trace>
  <inkml:trace contextRef="#ctx0" brushRef="#br0" timeOffset="117712.73">18132 11981 0,'0'0'0,"0"-25"16,0 25-1,0 0-15,0 0 16,0 0-16,0 0 0,0 0 16,25-25-16,-25 25 0,0 0 0,25 0 15,-25-25-15,0 25 0,25 0 16,-25 0-16,24-25 15,-24 25-15,25-24 0,0 24 0,-25 0 16,0-25-16,50 0 0,-50 25 16,0 0-16,24-25 0,-24 25 0,50-25 15,-50 25-15,25-24 16,0-1-16,-1 25 15,1-25-15,0 25 0,-25-25 0,0 25 16,25 0-16,0-25 0,0 25 16,-25-24-16,24 24 0,-24 0 0,0-25 15,25 25-15,-25-25 16,25 25-16,-25-25 0,0 25 15,25 0-15,-25-25 0,0 25 0,25 0 0,-25 0 0,0-24 16,0 24-16,0 0 0,24 0 16,-24-25-16,0 25 0,0 0 15,25-25-15,-25 25 0,0 0 0,25-25 16,-25 25-16,25-25 15,-25 1-15,25 24 0,-25 0 16,24-25-16,-24 25 16,0-25-16,25 25 0,0-25 15,-25 25 1,25-25-16,0 25 15,-25-24-15,24 24 0,-24-25 0,25 25 16,-25 0-16,0-25 0,25 25 0,-25 0 16,0-25-16,25 25 0,-25 0 0,0-25 15,25 25-15,-1-25 0,-24 25 16,25-24-16,-25 24 0,0 0 0,25-25 15,0 0-15,-25 25 0,25-25 16,-25 25-16,24-25 16,-24 25-16,25-24 0,-25 24 0,0 0 15,25-25-15,-25 25 0,0 0 16,25-25-16,-25 25 0,0 0 0,0 0 15,25-25-15,-25 25 16,0 0-16,24-25 16,-24 25-16,0 0 0,25-24 0,-25 24 15,25 0-15,-25-25 0,25 25 0,-25 0 16,25 0-16,-25-25 0,0 25 0,24 0 15,1-25-15,-25 25 0,25 0 16,-25 0-16,25-25 0,-25 25 0,0 0 16,0 0-16,25-24 0,-25 24 15,25 0-15,-1-25 16,-24 25-16,0 0 0,25-25 0,-25 25 0,25 0 15,-25-25-15,0 25 0,0 0 0,25 0 16,-25-25-16,0 25 0,25 0 16,-25-24-16,0 24 0,0 0 0,0 0 15,0 0-15,0 0 0,24-25 0,-24 25 16,0 0-16,0 0 0,0 0 0,0 0 15,0-25-15,0 25 0,0 0 16,0 0-16,25 0 0,-25 0 16,0 0-16,0 0 0,0-25 0,0 25 0,0 0 15,0 0-15,0 0 0,0 0 16,0 0-16,0 0 0,0 0 15,0 0-15,0 0 0,0 0 16,0 0-16,0 0 0,0 0 0,0 0 16,0-25-16,0 25 0,0 25 15,0-25-15,0 0 0,-49 0 16,49 25-16,-25-25 0,0 0 0,0 25 0,0-25 15</inkml:trace>
  <inkml:trace contextRef="#ctx0" brushRef="#br0" timeOffset="119827.85">18479 11931 0,'0'0'16,"0"-25"-16,0 25 0,0 0 0,0 0 15,0 0-15,0 0 16,0 0-16,25 0 0,-25-25 15,0 25-15,0 0 0,0 0 16,25 0-16,-25 0 16,25-24-16,0 24 0,-25 0 0,25-25 15,-25 25-15,24 0 0,1-25 16,-25 25-16,25-25 0,0 25 15,-25-25-15,25 25 0,-1 0 16,1-24-16,-25 24 16,25-25-16,-25 25 0,25 0 0,-25-25 15,25 25-15,-25 0 0,24-25 16,1 25-16,0-25 0,-25 1 0,25 24 15,-25 0-15,25-25 0,-25 25 0,24-25 16,-24 25-16,25-25 16,-25 25-16,0 0 0,25-25 15,-25 1-15,25 24 0,-25 0 0,0-25 16,0 25-16,25 0 0,-25-25 15,24 25-15,-24-25 0,0 25 0,25-25 16,-25 25-16,0-24 0,25 24 16,-25-25-16,0 25 0,25 0 0,-25-25 15,0 25-15,0 0 0,0 0 0,0 0 16,25 0-16,-25-25 0,0 25 0,0 0 0,24-25 15,-24 25-15,0 0 16,25-24-16,-25 24 16,25-25-16,-25 25 0,25-25 15,0 0 1,-25 25-16,24-25 0,-24 0 0,0 25 15,0 0-15,25-24 0,-25 24 0,0 0 16,25-25 0,-25 25-16,0-25 0,0 25 15,25-25-15,-25 25 0,0-25 16,0 25-16,25-24 15,-25 24-15,24-25 16,-24 25-16,25-25 0,-25 25 16,0-25-16,25 0 15,-25 25-15,25-24 0,-25 24 16,25-25-16,-25 25 15,25-25-15,-1 0 16,-24 25-16,25-25 0,-25 25 16,0-24-16,25 24 15,-25-25-15,25 25 0,-25-25 16,25 25-16,-25-25 15,24 25-15,-24 0 16,0-25-16,0 25 0,25 0 0,-25 0 0,0 0 16,0 0-16,0 0 0,0-24 15,0 24-15,25 0 0,-25 0 0,25-25 16,-25 25-16,0 0 15,0 0-15,25-25 16,-25 25-16,0 0 0,0 0 16,24-25-16,-24 25 15,0 0-15,0-25 0,25 25 16,-25 0-16,0 0 0,0 0 0,0 0 15,0-24-15,25 24 0,-25 0 16,0 0-16,0 0 16,0-25-16,25 25 0,-25 0 15,0 0-15,0 0 0,0 0 0,0 0 16,0-25-16,0 25 15,0 0-15,0 0 0,0 0 16,0 0-16,0 0 0,0 0 16,0 0-16,0 0 0,0 0 0,0 0 0,0 0 15,0 0-15,0 0 16,0 0-16,0 0 0,0 0 15,0 0-15,0 0 0,0 0 16,0 0-16,0-25 0,0 25 0,0 0 16,0 0-16,-25 0 0,25 0 0,0 0 15,0 0-15,0 0 0,-25 0 16,25 0-1,-25 0-15,-24 0 0,49 0 0,0 0 16,-25 0-16,0 0 0,0 25 16,1-25-16,24 0 0,-25 0 15,25 0-15,-25 0 0,0 0 0,0 0 16,25 0-16,-24 0 0,24 0 0,-25 0 15,0 0-15,25 0 0,0 0 0,-25 0 16,25 0-16,-25 25 0,0-25 16,25 0-16,-24 0 0,24 0 0,-25 0 15,25 0-15,-25 0 0,25 0 16,0 25-16,0-25 0,0 0 0,0 0 15,0 0-15,0 0 0,0 0 0,0 0 16,0 0-16,0 0 0,0 0 0,0 0 0,0 0 16,0 0-16,0 0 0,0 0 15,25 0-15,-25 0 0,0 0 16,0 0-16,0 24 15,0-24-15,0 0 16,0 0-16,0 0 0,0 0 0,0 0 16,0 0-16,0 0 0,-25 25 15,25-25-15,0 25 16,-25 0-16,-24 24 0,24-49 15,0 25-15,25 0 0,-25 0 16,-24 0-16,24 24 0,0-24 0,0 0 0,25-25 16,-49 49-16,49-49 0,-25 25 15,25 0-15,-25-25 0,25 25 0,-25-25 0,25 25 16,-25-25-16,25 24 0,0-24 15,-24 25-15</inkml:trace>
  <inkml:trace contextRef="#ctx0" brushRef="#br0" timeOffset="128125.32">17859 12402 0,'0'-24'0,"0"24"15,0 0-15,0 0 0,0 0 16,0 0-16,0 0 16,0 0-16,0 0 15,0-25-15,0 25 0,0 0 0,-24 0 16,24 0-16,0 0 0,0 0 15,0 0-15,0 0 16,0 0-16,0 0 16,0-25-16,0 25 0,0 0 15,0 0 1,0 0-16,0 0 15,0 0-15,0 0 0,-25 0 16,25 25-16,0-25 0,0 0 0,0 0 16,0 25-16,0-1 0,0-24 0,0 0 15,0 25-15,0 0 0,-25-25 16,25 25-16,0-25 0,0 25 15,0-25-15,0 24 0,0-24 16,0 0-16,0 25 0,0-25 16,0 0-16,0 0 15,0 25-15,0-25 0,0 0 0,0 0 16,0 0-16,25 0 0,-25 0 15,0 0-15,0 25 0,0-25 0,0 0 16,0 0-16,0 0 16,25 0-16,-25 0 0,0 0 15,24 0-15,-24 0 0,25-25 16,-25 25-16,25 0 0,-25 0 0,25 0 15,-25 0-15,25 0 0,-1 0 0,-24 0 16,50 0-16,-50 0 0,25 0 0,-25 0 16,0 0-16,25 0 0,-1-25 15,-24 25-15,0 0 0,0 0 16,0 0-16,0 0 0,25 0 0,-25 0 0,0 0 15,0 0-15,0 0 0,0 0 0,0 0 16,0 0-16,0 0 0,0 0 16,0 0-16,0 0 0,25 0 15,-25 0-15,0 0 0,0 0 16,0 0-16,0 0 0,0 0 15,0 0-15,0 0 0,0-25 16,0 25-16,0 0 0,0 0 0,0 0 16,0 0-16,0 0 0,0 0 15,0 0-15,0 0 0,0 0 0,25 0 16,-25 0-16,0-24 0,0 24 15,0 0-15,0 0 0,0-25 0,0 25 16,0 0-16,0 0 0,0-25 16,0 25-16,0 0 0,0-25 15,0 25-15,0 0 0,0 0 16,-25-25-1,25 25-15,0 0 0,0 0 16,0-24-16,0 24 0,0 0 0,0 0 16,0 0-16,0 0 15,0-25-15,-25 25 0,25 0 0,0 0 16,0 0-16,-25 0 0,25 0 15,0 0-15,-24 0 0,24-25 0,0 25 16,-25 0-16,25 0 16,-25 0-16,0 0 15,0 0-15,1 25 0,24-25 0,-25 0 0,0 0 16,25 0-16,-25 0 0,0 25 15,25-25-15,-24 0 16,-26 0-16,50 24 0,-25-24 0,25 0 0,0 0 16,-25 0-16,25 0 15,0 0-15,0 0 0,0 0 0,0 0 16,0 0-16,0 0 0,0 0 15,0 0-15,0 0 16,0 0-16,0 0 0,25 0 16,-25 0-16</inkml:trace>
  <inkml:trace contextRef="#ctx0" brushRef="#br0" timeOffset="152200.7">23664 1290 0,'0'0'0,"0"0"0,0 0 0,0 0 16,0 0-16,0-25 0,0 25 16,0 0-16,0 0 0,0 0 0,0 0 0,0-25 15,0 25-15,0 0 0,0 0 0,0 0 16,0 0-16,0-25 0,0 25 15,-25 0-15,25 0 0,0 0 0,0 0 16,0 0-16,0-24 16,-25 24-16,25 0 15,0 0-15,0 0 0,0 0 0,-25 0 16,25 0-16,-25 0 0,25 0 0,-24 0 15,24 0-15,-25 0 0,0 0 16,0 0-16,25 0 0,-25 0 0,25 0 16,-24 0-16,24 0 0,-25 24 15,0-24-15,0 0 0,25 0 0,-25 0 0,25 0 16,0 0-16,-24 25 0,-1-25 15,25 0-15,-25 0 0,25 25 16,-25-25-16,25 0 0,0 25 0,-25-25 16,25 0-16,-24 25 0,24-25 0,0 0 15,0 24-15,0-24 0,-25 0 0,25 25 16,0-25-16,0 25 0,-25-25 0,25 0 15,0 25-15,0 0 0,0-25 0,-25 0 16,25 24-16,0-24 0,0 25 0,-25-25 0,25 25 16,0-25-16,0 25 0,-24-25 0,24 25 15,-25-1-15,25 1 16,0-25-16,-25 25 0,25-25 15,0 25-15,0 0 0,0-25 0,0 25 0,0-25 16,-25 0-16,25 24 16,0-24-16,0 50 0,0-50 0,0 25 0,0-25 15,0 25-15,0-25 0,0 24 16,-25 1-16,25 0 0,0-25 0,0 0 15,-24 25-15,24-25 0,0 25 16,0-25-16,0 0 0,0 24 0,0-24 0,0 0 16,0 25-16,0-25 0,0 0 15,0 25-15,0-25 0,0 25 16,0-25-16,0 0 0,0 25 0,0-25 15,0 24-15,0-24 0,0 0 0,0 25 16,0-25-16,0 0 0,0 0 16,0 25-16,0 0 15,0-25-15,0 0 0,24 25 16,-24-25-16,0 0 0,25 24 15,-25-24-15,0 0 0,25 25 16,-25-25-16,0 25 0,25-25 0,-25 0 0,0 0 16,0 25-16,25-25 15,-25 25-15,24-25 0,-24 0 0,25 24 16,-25-24-16,25 0 0,0 0 0,0 25 15,-25-25-15,24 0 16,1 25-16,0-25 0,0 0 16,-25 0-1,25 0-15,-1 0 0,1 0 0,0 0 16,0 0-16,0 0 0,-25 0 0,24 0 15,1 0-15,-25 0 0,25 0 0,-25 0 0,25 0 16,0 0-16,-25 0 0,24 0 0,-24 0 16,25 0-16,-25 0 0,25 0 0,-25-25 15,0 25-15,25 0 0,-25 0 0,25 0 0,-25 0 16,0 0-16,24 0 0,-24 0 0,25 0 0,-25-25 15,25 25-15,-25 0 0,0 0 0,25 0 16,-25 0-16,25-24 0,-1 24 16,-24 0-16,25-25 0,0 25 0,0-25 15,-25 25-15,25-25 16,0 25-16,-25-25 0,24 25 0,-24-24 15,0 24-15,25 0 0,-25-25 16,25 0-16,-25 25 0,0 0 0,25-25 16,-25 25-16,25-25 0,-25 25 15,24 0-15,1-24 0,-25-1 0,25 25 16,-25 0-16,25-25 0,-25 25 0,25 0 15,-25-25-15,24 0 0,-24 25 16,25-24-16,-25 24 0,0-25 16,25 25-16,-25 0 0,0-25 0,0 25 15,0 0-15,0-25 0,0 25 16,0-25-16,0 25 0,0 0 0,0-24 15,0 24-15,0 0 0,25-25 0,-25 25 16,0-25-16,0 25 16,0-25-16,0 0 0,25 1 15,-25 24-15,0 0 0,0-25 0,0 25 16,24-25-16,-24 0 0,0 25 15,0-25-15,0 25 0,0 0 0,0-25 16,0 25-16,0-24 0,0 24 16,25 0-16,-25-25 0,0 25 15,0-25-15,0 25 0,0-25 16,0 25-16,0 0 0,0-25 15,0 25-15,0 0 0,0-24 0,0 24 16,-25-25-16,25 25 0,0 0 16,0 0-16,-24-25 0,-1 0 15,25 25-15,0 0 0,0 0 16,-25-25-16,25 25 0,0-24 0,-25 24 15,25 0-15,0 0 0,0-25 16,-25 25-16,25-25 16,0 25-16,0 0 0,0-25 0,-24 25 0,24 0 15,0 0-15,0 0 0,-25-25 0,25 25 16,0 0-16,-25 0 0,25-24 15,0 24-15,0 0 0,0 0 16,0 0-16,-25-25 0,25 25 0,0 0 16,0 0-16,0 0 0,0 0 15,0-25-15,0 25 16,0 0-16,-25 0 0,25 0 15,0-25-15,-24 25 0,24 0 0,0 0 16,-25 0-16,25 0 16,0 0-16,-25 0 0,25 0 15,0 0-15,0 0 0,0 0 16,0 0-16,-25 0 15,25 0-15,0 0 16,-25 0-16,1 0 0,24 0 0,0 0 16,0 0-16,-25 0 0,25 0 0,0 0 0,0 0 15,-25 0-15,25 0 0,0 25 16,-25-25-16,25 0 0,0 0 0,-25 0 15,25 0-15,0 25 0,-25-25 0,25 0 16,0 25-16,-24-25 0,24 0 0,-25 24 16,25-24-16</inkml:trace>
  <inkml:trace contextRef="#ctx0" brushRef="#br0" timeOffset="156764.96">15751 5333 0,'-25'0'0,"25"0"0,0 0 15,0 0-15,0 0 16,0-25-16,0 25 0,0 0 0,0 0 16,0 0-16,0 0 15,0 25-15,0-25 0,0 0 16,0 0-16,0 0 15,0 0-15,0 0 16,0 0-16,0 0 16,0 25-16,0 0 0,-25-25 0,25 24 0,0-24 15,0 0-15,0 25 0,-24 0 16,24-25-16,0 50 15,0-50-15,0 24 0,-25 1 16,25-25-16,0 25 16,0 0-1,-25-25-15,25 25 0,0-1 16,0-24-16,0 0 0,0 0 0</inkml:trace>
  <inkml:trace contextRef="#ctx0" brushRef="#br0" timeOffset="157407">16123 5432 0,'0'0'16,"-25"0"-16,25 0 0,0 0 0,0 0 15,0 0-15,0 0 0,0 0 16,0 0-16,0 0 0,0 0 16,-25 0-16,25 0 0,0 0 0,0 0 15,0 0-15,0 0 0,0 0 16,0 0-16,-24 0 0,24 0 15,0 25-15,-25-25 0,25 0 0,0 25 16,0-25-16,-25 0 16,25 25-16,-25-1 0,25-24 0,0 0 15,0 25-15,0-25 0,0 25 0,0-25 16,0 0-16,0 25 0,0-25 0,0 0 15,0 0-15,0 0 0,0 0 16,25 25-16,0-25 0,-25 0 16,25-25-16,-1 25 15,-24 0-15,25 0 0,-25 0 16,25 0-16,-25-25 0,25 25 15,-25-25-15,25 25 0,-25-25 16,0 25-16,0 0 0,0 0 16,0-24-16,0 24 0,0 0 0,0-25 15,0 25-15,0 0 16,0-25-16,0 25 15,0-25-15,0 25 0,-25 0 16,25 0-16,0 0 0,0 0 0,0-25 16,0 25-16,0 0 0,0 0 15,0 0-15,0 0 0,0 0 0,-25 0 16,25 0-16,0 0 0,0 0 0,-25 25 15,25-25-15,-25 0 0,25 0 0,0 25 16</inkml:trace>
  <inkml:trace contextRef="#ctx0" brushRef="#br0" timeOffset="159139.1">15453 6077 0,'0'0'0,"0"0"15,0 0-15,0 0 0,0 0 16,0 0-16,-24 0 0,24 0 0,0 0 0,-25 0 16,0 0-16,0 0 0,25 0 15,-25 0-15,0 25 16,1-25-16,-1 25 15,0-25 1,25 25-16,-25-25 0,25 0 0,0 24 16,0-24-16,0 0 0,0 25 0,0-25 15,0 0-15,0 0 0,25 0 16,-25 25-16,25-25 0,-25 0 15,0 0-15,25 25 0,-1-25 0,1 0 16,-25 0-16,25-25 0,0 25 0,-25 0 16</inkml:trace>
  <inkml:trace contextRef="#ctx0" brushRef="#br0" timeOffset="159375.11">15677 6003 0,'0'0'0,"0"0"16,0 0-16,0 0 0,0 0 0,0 0 15,0 0-15,0 0 16,0 0-16,0 0 0,0 0 0,-25 0 0,25 25 16,0-25-16,0 0 0,0 24 0,-25-24 15,25 0-15,0 25 0,0 0 0,-25-25 0,25 0 16,0 25-16,0-25 0,0 0 0,0 25 15,0-25-15,0 24 0,0-24 16,0 0-16,0 25 0,0-25 0,0 0 0,0 0 16,0 25-16</inkml:trace>
  <inkml:trace contextRef="#ctx0" brushRef="#br0" timeOffset="159819.14">15900 6052 0,'0'0'0,"-25"0"16,25 0-16,-25 0 0,25 0 0,0 0 15,-25 0-15,25 25 0,-24-25 16,24 0-16,-25 25 0,25-25 15,0 25-15,0-25 0,-25 0 16,25 0-16,0 25 0,0-25 16,25 0-16,-25 0 0,0 0 15,0 0-15,0 24 0,25-24 0,-25 0 16,0 0-16,24 0 15,-24 0-15,50-24 0,-50 24 16,25 0-16,-25 0 0,0-25 16,25 25-16,-25 0 0,0 0 15,24-25-15,-24 25 0,0 0 16,0 0-16,0 0 0,0 0 15,0 0-15,0 0 0,0 0 0,0 0 16,0 0-16,0 0 16,0 0-16,0 25 0,0-25 15,0 0-15,0 0 0,0 0 0,0 25 16,0-25-16,25 24 0,-25-24 15,0 0-15,0 0 16</inkml:trace>
  <inkml:trace contextRef="#ctx0" brushRef="#br0" timeOffset="160175.16">16272 6028 0,'0'0'0,"0"0"0,-25-25 0,25 25 15,0 0-15,-25 0 0,25 0 16,-25 25-16,25-25 0,-24 0 16,-1 24-16,25-24 15,-25 25-15,25-25 0,0 25 0,0-25 16,0 0-16,0 0 15,25 25-15,-25-25 16,25 25-16,-1-25 0,-24 0 0,0 0 16,0 0-16,0 0 15,25 0-15,-25 0 0,0 0 16,0 0-16,-25 0 15,25 24-15,0-24 0,-24 0 16,24 0-16,-25 25 0,25-25 0,-25 0 16,25 0-16,-25 0 0,0 0 15,25 0-15,0 0 0,0 0 0</inkml:trace>
  <inkml:trace contextRef="#ctx0" brushRef="#br0" timeOffset="160523.18">16520 6003 0,'0'-25'16,"0"25"-16,-25 0 0,25 0 15,0 0-15,0 0 0,0 0 0,-25 0 16,25 25-16,-24-25 0,24 25 15,0-25-15,0 0 0,0 24 16,0-24-16,0 0 0,0 0 16,0 25-16,24-25 0,-24 0 15,0 0-15,0 0 0,0 0 0,0 0 16,0 0-16,25 25 0,-25-25 0,0 0 15,0 0-15,0 0 0,0 0 16,-25 25-16,25-25 0,0 0 0,0 0 16,-24 0-16,24 0 15,0 0-15,-25 25 0,25-25 16,-25 0-16,25 24 0,0-24 0,0 0 0,0 0 15,0 0-15,-25 0 16,25 0-16</inkml:trace>
  <inkml:trace contextRef="#ctx0" brushRef="#br0" timeOffset="160906.2">16669 6028 0,'25'0'0,"-25"0"0,0 0 0,24 0 15,1 0-15,-25-25 0,0 25 16,25 0-16,-25 0 0,0 0 16,0 0-16,25 0 0,-25 0 15,0 0-15,0 0 16,-25 0-16,25 0 15,0 0-15,0-25 0,0 25 16,-25 0-16,25 0 0,0 0 16,0 0-16,0 0 0,-25 0 0,25 0 15,0 25-15,-24-25 0,24 0 16,0 0-16,0 0 0,-25 25 0,25-25 15,0 24-15,-25-24 0,25 0 16,0 0-16,0 25 0,0-25 0,0 0 0,0 25 16,0-25-16,0 0 0,-25 0 15,25 25-15,25-25 0,-25 0 16,0 25-16,0-25 15,25 0-15</inkml:trace>
  <inkml:trace contextRef="#ctx0" brushRef="#br0" timeOffset="161333.22">16991 5978 0,'0'0'15,"0"-25"-15,0 25 0,-25 0 16,25 0-16,0 25 16,0-25-16,-24 0 15,24 25-15,-25-25 0,25 0 16,0 25-16,0-25 0,-25 24 0,25-24 15,25 0-15,-25 0 0,0 25 16,0-25-16,0 0 16,0 25-16,25-25 0,-25 25 15,24-25-15,-24 25 16,0-25-16,25 0 0,-25 0 15,0 24-15,0-24 0,25 0 16,-25 0-16,0 0 0,0 0 16,0 0-16,0 25 15,-25-25-15,25 0 16,-25 0-16,1 0 0,24 0 0,-25 25 15,0-25 1,-25 0-16,50 0 0,-24 0 0,-1 0 16,0 0-16,25 0 15</inkml:trace>
  <inkml:trace contextRef="#ctx0" brushRef="#br0" timeOffset="161886.25">17487 5705 0,'0'25'15,"0"-25"-15,0 0 0,0 0 16,0 0-16,0 0 15,0 0-15,0 0 16,0 0-16,25 0 0,0 0 16,-25 0-16,50 0 0,-50 0 15,49-25-15,-24 25 0,-25 0 0,25 0 16,0 0-16,-1 0 0,1 0 15,0 0-15,0 0 0,-25 0 16,25-25-16,-1 25 0,-24 0 0,0 0 16,0 0-16,25 0 15,-25 0-15</inkml:trace>
  <inkml:trace contextRef="#ctx0" brushRef="#br0" timeOffset="162209.27">17909 5556 0,'0'0'0,"0"0"0,0 0 0,0 0 16,0 0-16,0 0 15,0 0-15,0 0 0,25 0 16,-25 0-16,0 0 0,25 25 15,-1-25-15,-24 0 16,25 25-16,-25-25 0,0 25 16,0-25-16,25 0 0,-25 0 15,0 24-15,0-24 0,0 0 0,0 25 16,-25-25-16,25 0 15,0 25-15,-25 0 0,25-25 0,-24 0 16,24 0-16,0 0 0,-25 0 0,25 25 0,-25-25 0,25 0 16,-25 0-16,25 0 15,-25 0-15,25 0 0,-24 0 16</inkml:trace>
  <inkml:trace contextRef="#ctx0" brushRef="#br0" timeOffset="162563.29">18504 5457 0,'0'0'15,"0"0"-15,0 0 16,0 0-16,0 0 0,0 0 16,0 0-16,0 0 0,0 0 0,0 0 15,0 0-15,0 25 16,0-25-16,25 25 0,-25-25 15,0 24-15,-25-24 0,25 25 0,0-25 16,0 25-16,0-25 0,0 25 0,0-25 16,0 25-16,-25-25 15,25 24-15,0 1 0,0-25 16,0 25-16,0-25 0,0 0 15,0 25-15,0-25 0,0 0 0,0 0 16,0 0-16,0 0 0,0 0 0</inkml:trace>
  <inkml:trace contextRef="#ctx0" brushRef="#br0" timeOffset="162933.31">18504 5432 0,'0'-25'0,"0"25"16,25 0-16,-25 0 0,0 0 15,25-24-15,-25 24 0,25 0 0,-25 0 16,25 0-16,-25 0 15,24 0-15,1 0 0,-25 0 16,25 0-16,-25 24 0,0-24 16,0 0-16,0 0 0,25 25 15,-25-25-15,0 0 0,0 0 0,0 0 0,0 25 16,0-25-16,0 0 0,0 0 0,0 0 15,0 0-15,0 25 0,0-25 0,0 0 16,0 0-16,0 0 0,-25 0 0,25 0 16,-25 0-16,25 0 0,0 0 15,-25 0-15,25 0 0,0 25 0,-24-25 16,24 0-16,0 0 0,0 0 0,0 0 15,0 0-15</inkml:trace>
  <inkml:trace contextRef="#ctx0" brushRef="#br0" timeOffset="163611.35">18926 5556 0,'0'0'16,"0"0"-16,0 0 15,-25 0-15,25 0 0,0 0 16,0 0-16,0 0 0,0 0 16,-25 0-16,25 0 15,-24 25-15,24-25 0,-25 0 0,0 25 16,25 0-16,0-25 0,0 0 0,-25 24 15,25-24-15,-25 25 0,25-25 16,0 0-16,0 25 0,0-25 0,0 0 0,-24 0 16,24 25-16,0-25 0,0 0 15,0 0-15,0 25 0,0-25 16,0 0-16,0 0 0,24 0 0,-24 24 15,0-24-15,25 0 0,0 0 0,-25 0 16,25 0-16,-25 0 0,25 0 0,-1 0 16,-24 0-16,25 0 0,-25 0 0,25-24 15,0 24-15,-25 0 0,25 0 16,-25 0-16,0 0 0,0 0 15,24 0-15,-24 0 0,0 0 0,0 0 0,0 0 16,0 0-16,0 0 0,0 0 16,0 0-16,0 0 0,0 0 15,0 0-15,0 0 0,0 0 0,0 0 16,0 0-16,0 0 0,0 0 0,0 0 15,0 0-15,0 0 0,0 0 0,0 0 16,0 0-16,-24 0 0,24 0 16,0 0-16,0 0 0,0 0 15,0 0-15,-25 0 0,25 0 0,-25 0 0,25 0 16</inkml:trace>
  <inkml:trace contextRef="#ctx0" brushRef="#br0" timeOffset="165582.47">18455 6152 0,'0'0'0,"0"0"0,0 0 0,0 0 0,0 0 15,0-25-15,0 25 0,0 0 16,0 0-16,0 0 15,0 0-15,0 0 0,0 0 16,0 0-16,0 0 16,0 0-16,0 0 15,0 0-15,0 0 16,-25 0-16,25 25 15,-25-1-15,25 1 0,0-25 16,-25 25-16,25 0 0,0-25 16,-25 25-16,25-1 0,0 1 0,0 0 15,0-25-15,0 25 16,0-25-16,25 49 0,-25-49 15,0 0-15,25 25 0,0-25 16,-25 0-16,25 25 16,-25-25-16,24 0 0,-24 0 15,0-25-15,25 25 0,-25 0 0,0 0 16,0 0-16,0-25 0,0 25 15,0 0-15,0 0 16,0-24-16,0 24 0,0 0 0,-25 0 16,25 0-16,0 0 0,0 0 15,0 0-15,0 0 0,0 0 16,0 24-16,0-24 0,0 0 0,0 0 0,0 0 15</inkml:trace>
  <inkml:trace contextRef="#ctx0" brushRef="#br0" timeOffset="165863.48">18752 6300 0,'0'0'15,"25"0"-15,-25 0 0,25 0 16,-25 0-16,0-24 0,25 24 15,-25 24-15,0-24 0,25 0 0,-25 0 16,0 0-16,24 0 16,-24 25-16,0-25 0,0 0 15,-24 25-15,24-25 0,-25 0 16,25 25-16,0-25 0,-25 0 0,25 0 15,-25 25-15,25-25 0,-25 0 16,25 24-16,-24-24 16,24 0-16,0 0 0,0 0 0,0 0 15</inkml:trace>
  <inkml:trace contextRef="#ctx0" brushRef="#br0" timeOffset="166110.5">18976 6276 0,'0'0'0,"-25"0"0,25 0 16,0-25-16,0 25 0,0 0 0,-25 0 16,25 25-16,0-25 0,0 0 0,-25 0 15,25 24-15,-25-24 0,25 25 16,0-25-16,0 0 0,0 25 15,0 0-15,0-25 0,0 25 16,0-1-16,0-24 0,25 25 16,-25-25-16,0 0 0,25 0 15,0 25-15,-25-25 0,0 0 16</inkml:trace>
  <inkml:trace contextRef="#ctx0" brushRef="#br0" timeOffset="166611.52">18455 6772 0,'0'0'0,"0"-25"15,0 25-15,0 0 16,0 0-16,0 0 0,0 0 0,0 0 16,0 0-16,0 0 0,0 0 15,-25 25-15,25-25 16,0 0-16,0 24 0,0-24 15,-25 25-15,25 25 0,0-50 16,0 25-16,0-25 0,-25 25 16,25-1-16,0-24 15,25 25-15,-25-25 0,0 0 0,25 25 16,-25-25-16,0 0 0,25 0 15,-25 0-15,0-25 0,24 25 0,1 0 0,-25 0 16,0 0-16,25-25 0,-25 25 16,0 0-16,0 0 0,0-24 0,0 24 15,0 0-15,0 0 0,0 0 0,0 0 16,0 0-16,0 0 0,0 0 15,0 0-15,0 0 0,0 0 16</inkml:trace>
  <inkml:trace contextRef="#ctx0" brushRef="#br0" timeOffset="167092.55">18678 6846 0,'0'0'0,"0"0"0,0 0 0,25 0 15,-25-25-15,0 25 0,0 0 16,0 0-16,0 0 0,25 0 0,-25 0 0,0 0 0,0 0 16,0 0-16,0 0 15,0 25-15,0-25 0,0 0 16,24 0-16,-24 25 0,0-25 15,0 0-15,0 25 0,0-25 16,0 0-16,0 0 0,0 0 16,25 25-16,-25-25 0,0 0 0,0 0 15,0 0-15,0 0 0,25 0 16,-25-25-16,0 25 0,0 0 15,25 0-15,-25 0 0,0-25 16,0 25-16,0 0 0,0 0 0,0 0 16,0 0-16,0 0 0,0 0 15,0 0-15,0 0 16,0 0-16,0 25 0,0-25 15,0 0-15,0 0 0,0 25 16,0-1-16,0-24 16,-25 25-16,25-25 0,0 25 0,0-25 15,0 25-15,0-25 0,-25 0 16,25 0-16,0 25 0,-25-25 15,25 0-15,-24 24 0,-1-24 0,0 0 16,0 0-16,25 25 0,-25-25 16,25 0-16</inkml:trace>
  <inkml:trace contextRef="#ctx0" brushRef="#br0" timeOffset="167610.58">18355 7293 0,'0'0'0,"0"0"16,0-25-16,0 25 0,0 0 0,0 0 15,0 0-15,0 0 16,0 0-1,0 0-15,0 25 0,-24-25 16,24 0-16,0 24 0,0-24 0,0 0 16,0 0-16,0 25 0,0-25 0,0 25 15,0-25-15,0 25 0,-25-25 16,25 25-16,0-25 0,25 0 15,-25 24-15,0-24 0,0 25 16,24-25-16,-24 0 0,0 0 16,0 0-16,25 25 0,-25-25 15,25 0-15,-25-25 0,0 25 0,25 0 16,-25 0-16,0 0 0,0 0 0,0 0 15,0 0-15,25 0 0,-25-25 0,0 25 16,0 0-16,0 0 16,0 0-16,0 0 0,0 0 15,0 0-15,0 0 0,0 0 0,0 0 0,0 0 16,0 0-16,0 0 15,0 0-15</inkml:trace>
  <inkml:trace contextRef="#ctx0" brushRef="#br0" timeOffset="168336.62">18678 7317 0,'0'0'0,"0"0"0,0 0 15,0-24-15,0 24 16,0 0-1,0 0-15,0 0 0,0 0 0,0 24 16,0-24-16,0 0 0,0 0 16,0 25-16,0-25 0,0 0 0,0 25 15,0-25-15,0 25 16,0 0-16,0-1 0,-25-24 0,25 0 15,0 25-15,0-25 16,0 25-16,0-25 0,0 0 0,0 0 16,0 0-16,0 25 0,0-25 0,0 0 15,0 0-15,0-25 0,0 25 16,0 0-16,0 0 0,25 0 0,-25 0 15,0 0-15,25-25 0,-25 25 16,0 0-16,25 0 0,-25-25 0,24 25 16,1 0-16,-25-24 0,0 24 15,25 0-15,-25 0 0,0 0 0,0 0 16,0-25-16,25 25 0,-25 0 15,0 0-15,0 0 16,0 0-16,0 0 0,0 0 16,0 0-16,25 0 15,-25 25-15,0-25 0,0 0 0,0 0 16,0 24-16,0-24 15,0 25-15,24-25 16,-24 25-16,0-25 0,0 0 0,0 0 0,0 0 16,0 25-16,0-25 0,0 0 0,0 0 15,0 25 1,25-25-16,-25 0 15,25 0-15,-25 0 0,50 0 16,-50 0-16,24 0 0,1 0 16,-25 0-16</inkml:trace>
  <inkml:trace contextRef="#ctx0" brushRef="#br0" timeOffset="169069.67">18306 7888 0,'0'0'16,"0"0"-16,0 0 0,0 0 16,0 0-16,0 0 0,0 0 15,0 0-15,0 0 0,0-25 0,0 25 0,0 0 16,0 0-16,0 0 15,0 0-15,0 25 16,0-25-16,0 0 0,0 0 16,0 0-16,0 25 0,0-25 15,-25 0-15,25 49 0,0-49 0,0 0 16,0 25-16,-25-25 0,25 25 15,0 0-15,0-25 0,-25 25 0,25-25 16,0 24-16,0 1 0,0-25 16,0 25-16,0-25 0,0 0 0,0 25 15,0-25-15,0 0 0,25 0 16,-25 0-16,0 0 0,0 0 0,25 0 15,-25 0-15,25 0 0,-25 0 0,25 0 16,-1 0-16,-24 0 0,25 0 16,-25-25-16,0 25 0,25 0 0,-25 0 0,0 0 15,0 0-15,0-25 0,0 25 16,0 0-16,-25 0 0,25 0 15,0 0-15,0 0 0,-25 0 0,25 0 16,0 0-16,0 0 0,-24 0 0,24 0 0,0 0 16,0 0-16,-25 25 0,25-25 15,0 0-15,0 0 0</inkml:trace>
  <inkml:trace contextRef="#ctx0" brushRef="#br0" timeOffset="169741.7">18752 8037 0,'0'0'0,"-24"0"0,24 0 0,0-25 16,0 25-16,0 0 0,0 0 0,0 0 15,0 0-15,0 0 0,0 0 0,0 0 16,0 0-16,0 0 0,0 0 16,0 0-16,0 0 15,-25 0-15,25 25 0,0-25 0,-25 0 16,25 0-16,0 25 15,-25-1-15,25-24 0,0 0 16,0 25-16,0-25 0,0 0 0,0 25 16,25-25-16,-25 0 0,0 0 15,0 0-15,25 0 0,-25 0 0,0 0 0,25 0 16,-25 0-16,0 0 15,24-25-15,-24 25 0,25 0 0,-25-25 16,0 25-16,0-24 0,25 24 16,-25 0-16,0-25 15,0 25-15,0 0 0,25 0 16,-25-25-16,0 25 0,0 0 15,0 0-15,0 0 0,0 0 16,0 0-16,0 0 0,0 0 0,0 0 16,0 25-16,0-25 0,0 0 15,0 0-15,0 0 0,25 25 16,-25-25-16,0 0 0,0 0 0,0 24 15,24-24-15,-24 0 0,0 0 0,0 0 0,0 0 16,25 0-16,-25 0 0,0 0 16,0 0-16,25 0 0,-25 0 15,25 0-15,0 0 0,-25-24 16,0 24-16,24 0 0,-24 0 0,0-25 15,25 25-15,-25 0 0,0 0 0,0-25 0,25 25 0,-25 0 16,0 0-16,0-25 0,0 25 16,0 0-16,0-25 0,0 25 15,0 0-15,0 0 0,0 0 0,0 0 16,0 0-16,0 0 15,0 0-15,0 0 0,0 0 0,0 0 0,0 0 16,0 0-16,-25 0 0</inkml:trace>
  <inkml:trace contextRef="#ctx0" brushRef="#br0" timeOffset="172110.84">18628 8458 0,'0'0'0,"0"-24"16,0 24-16,0 0 15,0 0-15,0 0 0,0 0 16,0 0-1,0 0-15,-24 0 16,-1 0-16,0 0 0,25 0 0,-25 0 16,25 24-16,-50-24 0,50 0 15,-24 25-15,-1-25 16,25 25-16,-25-25 0,25 25 0,-25-25 15,25 0-15,0 25 0,0-25 16,0 24-16,0-24 0,0 0 16,0 25-1,0-25-15,25 50 0,-25-50 0,0 0 16,25 25-16,-25-25 0,0 0 0,25 0 15,-1 0-15,-24 24 0,25-24 16,0 0-16,0 0 16,-25 0-16,25 0 15,0 0-15</inkml:trace>
  <inkml:trace contextRef="#ctx0" brushRef="#br0" timeOffset="172446.86">18802 8582 0,'0'0'0,"0"0"0,0 0 16,0 0-16,0 0 0,0 0 0,0 0 15,0 0-15,0 0 16,0 0-16,0 0 0,0 0 16,0 0-16,0 0 15,0 0-15,0 25 0,0-25 16,0 0-16,0 25 0,0-25 15,25 0-15,-25 25 0,0-25 0,0 0 16,0 25-16,0-1 16,0-24-16,0 25 0,0-25 0,0 0 0,0 25 0,0-25 15,0 0-15,-25 25 16,25-25-16,-25 25 0,25-25 15,-25 24-15</inkml:trace>
  <inkml:trace contextRef="#ctx0" brushRef="#br0" timeOffset="172913.89">18653 9054 0,'0'0'0,"0"0"0,0 0 0,0 0 15,0-25-15,0 25 0,0 0 0,0 0 16,0 0-16,0 0 0,0 0 0,0 0 15,25 0 1,-25 0-16,0 0 16,0 25-16,0-25 0,0 0 15,0 25-15,0-1 16,0-24-16,0 25 0,0 0 0,0-25 15,0 25-15,0 0 0,0-25 16,0 24-16,0-24 0,0 25 0,0-25 16,0 25-16,0-25 0,0 0 15,0 25-15,0-25 0,0 0 16,0 0-16,0 25 0,0-25 0,0 0 15</inkml:trace>
  <inkml:trace contextRef="#ctx0" brushRef="#br0" timeOffset="173397.91">18678 9599 0,'0'0'0,"0"0"0,0 0 15,0 0-15,0 0 0,-25 0 16,25 0-16,0 0 15,-25 25-15,25-25 0,0 0 0,-24 0 16,24 0-16,-25 25 16,25-25-16,0 0 15,-25 0-15,25 25 0,0-25 16,0 25-16,0-25 0,-25 24 15,25-24 1,0 25-16,25-25 16,-25 0-16,25 25 0,-25-25 0,25 0 15,-1 0-15,-24 0 16,25 0-16,-25 0 15,50 0-15,-25 0 0,-25 0 0,0-25 16</inkml:trace>
  <inkml:trace contextRef="#ctx0" brushRef="#br0" timeOffset="173742.93">18976 9575 0,'0'-25'0,"0"25"15,0 0-15,24 0 0,-24 0 0,0 0 16,0 0-16,0 0 15,0 0-15,0 0 0,0 0 16,-24 0-16,24 0 0,0 0 0,0 0 16,0 25-16,0-25 0,0 0 0,0 24 15,0-24-15,0 0 16,0 25-16,0 0 0,0-25 15,0 0-15,0 0 0,0 25 0,0-25 16,0 0-16,0 25 0,0-25 0,0 0 16,0 0-16,0 24 15,0-24-15,0 0 0</inkml:trace>
  <inkml:trace contextRef="#ctx0" brushRef="#br0" timeOffset="174249.96">19298 9525 0,'0'0'15,"0"0"-15,-25 0 0,25 0 0,0 0 0,0 0 16,0 0-16,-25 0 15,25 0-15,0 0 16,-24 25-16,24-25 0,0 0 16,0 25-16,0-25 0,0 0 15,0 0-15,0 24 0,0-24 16,0 25-16,0-25 0,0 0 0,0 25 15,0-25-15,0 0 16,24 0-16,-24 25 0,25-25 16,-25 0-16,25 0 0,-25 0 15,25-25-15,0 25 0,-25 0 0,24 0 16,-24-25-16,25 25 0,-25 0 15,25-25-15,-25 25 0,0-24 16,25-1-16,-25 25 0,0-25 16,0 25-16,0 0 0,0-25 0,-25 25 15,25 0-15,0 0 0,-25 0 0,25-25 16,-25 25-16,25 0 0,-49 25 15,-26-25-15,51 0 0</inkml:trace>
  <inkml:trace contextRef="#ctx0" brushRef="#br0" timeOffset="177850.17">18355 8533 0,'0'-25'16,"0"25"-16,0 0 0,0 0 16,0 0-16,25-25 15,-25 25-15,0-25 0,0 25 16,0 0-16,0 0 0,0 0 0,0 0 15,0 0 1,-25-24-16,25 24 0,-24 24 16,-26-24-1,-24 25 1,24 0-16,0 25 0,26-26 15,-1 1-15,25 0 16,-25-25-16,25 25 0,0 0 0,0-25 16,-25 24-16,25-24 15,0 50-15,0-25 0,25 0 0,-25-1 16,0-24-16,25 25 0,0 0 15,-25-25-15,24 25 0,1 0 16,0-1-16,0 1 0,0-25 16,-25 0-16,0 0 0,24 25 0,-24-25 0,0 0 15,0 25-15,0-25 0,0 0 16,0 25-16,0-25 0,-24 25 15,-26-1-15,50-24 0,-50 25 16,26 0-16,-26-25 0,25 25 16,0-25-16,1 25 0,24-25 0,-25 24 15,0-24-15,25 0 0,-25 0 16,25 0-16,0 25 0,0-25 0,-25 0 0,25 0 15,0 0-15,0 0 0,0 0 0,0 0 16,0 0-16,0 0 0,0 0 16,0 0-16,25 0 15,-25 0-15,0 0 0,25 0 0,-25 0 16,25 0-16,0 0 0,-25 0 15,24 0-15,1 25 0,-25-25 16,25 0-16,-25 0 0,0 25 0,0-25 16,0 25-16,0-25 0,0 24 15,0 1-15,0-25 0,-25 25 16,25 0-16,0-25 0,0 25 0,0-25 0,0 24 15,0 1-15,0 0 0,0 0 16,0-25-16,0 0 0,0 25 0,0-25 16,0 0-16,0 24 0,25-24 0,-25 25 15,0-25-15,0 0 0,0 0 0,25 0 0,-25 0 16,0 25-16,25-25 0,-25 0 0,24 0 15,-24 0-15,25 0 0,25 0 16,-25 0-16,24 0 0,-24 0 0,0-25 0,0 25 16,-25 0-16,24 0 0,1 0 0,0 0 15,0 0-15,-25 0 16</inkml:trace>
  <inkml:trace contextRef="#ctx0" brushRef="#br0" timeOffset="179280.25">18132 6176 0,'-25'0'0,"25"0"0,-24 0 16,24 0-16,-25 25 0,0-25 15,0 25-15,0-25 0,1 25 16,-1 0-16,0-1 0,25 1 15,-25 0-15,0 25 0,1-1 0,24-24 16,-25 0-16,25 0 16,0 49-16,0-49 15,0 0-15,25 24 16,-25-24-16,0 0 0,0 0 0,24-25 15,-24 49-15,0-49 0,0 25 16,25 0-16,-25 0 16,0 0-16,0-1 0,0 1 0,0 0 15,-25 0-15,25 0 0,0-25 0,0 24 16,-24 1-16,-1 0 0,25-25 15,-25 50-15,0-50 16,-24 24-16,24 1 0,25-25 0,-25 0 0,-25 25 16,50-25-16,-24 0 0,-1 25 15,25-25-15,-25 0 0,25 0 16,0 0-16,0 0 0,0 0 0,0 0 15,-25-25-15,25 25 0,0 0 0,0 0 16,0 0-16,25-25 0,-25 25 16,0 0-16,25 0 0,-25 0 15,25 0-15,-1 0 16,1 0-16,25 25 0,-50-25 15,25 0-15,-1 25 0,-24 0 16,25-1-16,-25-24 0,0 25 0,25 0 16,-25 0-16,0 0 15,0 24-15,-25-24 0,25 0 0,0 0 0,0-1 16,-25 1-16,25 0 0,0 0 15,0 0-15,-24-1 0,24 1 16,0 25-16,0-25 0,0-1 16,0-24-16,0 25 0,0 0 0,0 0 15,0-25-15,0 25 0,0-25 0,0 24 0,0-24 16,24 25-16,-24 0 15,0 0-15,0-25 0,25 25 0,-25-25 16,0 25-16,50-1 16,-25-24-16,-25 25 0,24-25 0,1 25 15,0-25-15,0 0 0,0 0 0,-1 0 16,1 0-16,0 0 15,25 0-15,-26 0 0,1 0 0,0 0 0,0 0 16,0 0-16,24-25 16,-24 25-16,25 0 0,-26 0 0,-24 0 0,50-25 15,-50 25-15,0 0 0,25-24 16,-25-1-16,0 25 15</inkml:trace>
  <inkml:trace contextRef="#ctx0" brushRef="#br0" timeOffset="180527.32">18430 5184 0,'-25'0'0,"25"0"15,-25 25-15,0-25 0,1 25 16,-1-25-16,0 0 0,25 25 15,-50-25-15,50 0 0,-24 24 0,24-24 16,-25 0-16,25 25 0,-25 0 16,25-25-16,0 25 15,-25 0-15,25-25 0,25 24 16,-25 1-16,25 0 15,0 0-15,-1 0 0,-24-25 0,0 0 0,25 24 16,-25-24-16,25 0 16,-25 25-16,0-25 0,25 25 15,-25 0-15,0-25 0,0 0 0,0 25 16,0-25-16,0 0 0,0 0 0,0 24 15,-25-24-15,25 25 16,-25-25-16,-24 0 16,49 0-16,0 25 0,-25-25 15,25 0-15,-25 0 0,25 0 16,0 0-16,0 0 15,0 0-15,0 0 0,0 0 16,0 0-16,0 0 0,0 0 16,0 0-16,0 0 15,0 0-15,0 0 0,0 0 0,25 0 16,-25 0-16,0 0 0,0 25 0,0-25 15,25 25-15,-25-25 0,0 0 16,0 24-16,0 1 0,24 0 0,-24-25 16,-24 25-16,24 0 15,0 0-15,0 24 0,0-24 0,0 0 16,0-25-16,0 49 0,0-49 15,0 50 1,0-25-16,24 0 0,-24-1 16,25-24-16,-25 25 0,25-25 15,0 0-15,49 0 16,-24 0-16,-1 0 0,-24 0 15,0-25-15</inkml:trace>
  <inkml:trace contextRef="#ctx0" brushRef="#br0" timeOffset="184197.53">15801 7417 0,'0'0'0,"0"0"16,0 0-16,0 0 15,0 0-15,0 0 16,0 0-16,0 0 16,0 0-16,0 0 0,0 0 0,0 0 0,-25 0 15,25 0-15,0 0 0,0 0 0,0 0 16,0 0-16,0 0 15,0 0-15,0 0 0,0 0 16,0 24-16,0-24 0,0 0 16,0 0-16,0 25 15,0-25-15,0 25 0,0 0 16,0-25-16,0 25 0,0-25 15,0 24-15,0-24 16,0 25-16,0-25 0,0 25 16,0-25-16,0 25 15,25 0-15,-25-25 0,0 0 16,0 24-16,0-24 0,0 0 15,0 25-15,0-25 16,0 0-16,0 25 0,0-25 0,24 0 0,-24 0 16,0 0-1,0 25-15,0-25 16,0 0-16,0 0 0,0 0 15,0 0-15,0 0 0,0 0 0</inkml:trace>
  <inkml:trace contextRef="#ctx0" brushRef="#br0" timeOffset="185113.58">16073 7441 0,'0'0'15,"0"0"-15,0 0 0,0 0 16,-24 0-16,24 0 16,0 0-1,0-24-15,0 24 16,24 0-16,-24 0 15,25-25-15,-25 25 0,25 0 0,0 0 16,-25 0-16,49-25 16,-49 25-16,0 0 15,25 0-15,-25 0 0,25 0 0,-25 0 16,0-25-16,0 25 0,0 0 15,0 0-15,0 0 0,0 0 16,-25 0-16,25 0 0,0 0 16,-25 0-16,25 0 0,-24 0 0,24 25 15,-25-25-15,0 0 16,25 0-16,-25 0 0,25 25 0,0-25 15,-25 0-15,25 0 0,0 0 16,-24 25-16,24-25 16,0 0-16,0 24 0,0-24 15,0 0-15,0 0 0,0 25 0,0-25 16,24 0-16,-24 0 0,0 25 0,0-25 0,0 0 15,25 25-15,-25-25 0,0 0 16,0 0-16,0 25 0,0-25 0,25 0 0,-25 0 16,0 0-16,0 24 0,0-24 0,25 0 15,-25 0-15,0 25 0,0-25 16,25 0-16,-25 25 0,0-25 0,24 0 15,-24 0-15,0 0 0,0 25 0,0-25 16,25 0-16,-25 0 16,0 0-16,0 25 0,0-25 0,0 0 15,0 0-15,0 0 16,0 0-16,-25 24 0,1-24 15,24 0-15,0 0 0,-25 25 0,25-25 16,-25 0-16,25 0 0,-25 0 0,25 25 0,-25-25 16,1 0-16,24 0 0,-25 0 0,25 25 15,-25-25-15,25 0 0,-25 0 16,25 0-16</inkml:trace>
  <inkml:trace contextRef="#ctx0" brushRef="#br0" timeOffset="186442.66">15999 7020 0,'0'0'0,"0"0"0,-25 0 0,25 0 15,0 0-15,0 0 0,0 0 16,-25 0-16,1 0 15,-1 25-15,0-25 16,25 0-16,-50 24 0,26 1 16,-26 0-16,50 0 15,-25-25-15,0 25 0,1-1 16,-26 1-16,0 0 15,50 0-15,-49 0 16,24-1-16,0 1 0,0 0 16,25 0-16,0 0 0,-24-25 0,24 24 15,0-24-15,0 25 0,0-25 0,0 25 0,0 0 16,-25-25-16,25 0 0,0 25 0,0-1 15,0-24-15,0 25 16,0 0-16,0 0 0,0 0 0,0-25 16,0 24-16,0 1 15,0 0-15,0 0 0,25-25 0,-25 25 16,0-25-16,24 24 0,-24-24 15,25 25-15,-25 0 0,0-25 0,25 25 16,0-25-16,-25 25 0,25-25 16,-25 0-16,24 24 0,-24-24 0,25 25 15,0-25-15,-25 25 0,25-25 16,0 0-16,-25 0 0,24 25 15,1-25-15,0 0 0,-25 0 0,25 0 16,-25 0-16,25 0 0,-25 25 0,24-25 16,1 0-16,-25 0 0,25 0 0,0 0 15,-25 0-15,49 0 0,-49 0 16,25 0-16,-25 0 0,25 0 15,0 0-15,0 0 0,-25-25 0,0 25 16,24 0-16,1 0 0,0 0 16,0 0-16,-25 0 0,25-25 0,-1 25 15,-24 0-15,25 0 0,-25 0 16,50-25-16,-25 25 0,-1 0 0,-24-25 15,25 25-15,-25 0 16,25-24-16,-25 24 0,25-25 0,-25 25 16,0 0-16,25-25 0,-25 25 0,0-25 0,25 25 0,-25-25 15,0 25-15,24-24 0,-24 24 16,25-25-16,-25 0 0,0 25 0,25-25 0,-25 25 15,0-25-15,0 25 0,25-24 0,-25-1 16,0 25-16,0 0 0,25-25 16,-25 0-16,0 25 0,0 0 15,0-25-15,0 1 0,24 24 0,-24-25 16,0 25-16,0-25 0,0 25 0,0-25 15,0 25-15,0-25 0,0 25 0,0-24 16,0-1-16,0 25 0,-24-25 0,24 0 16,0 25-16,0-25 0,-25 1 0,25 24 15,0-25-15,0 25 0,-25-25 16,25 25-16,0-25 0,-25 0 15,25 25-15,0-24 0,0-1 0,0 25 16,-25-25-16,25 25 0,0-25 16,0 25-16,0-25 0,-24 25 0,24 0 0,0 0 0,0-24 15,0 24-15,0 0 0,-25 0 16,25 0-16,-25-25 0,25 25 0,0 0 15,-25 0-15,25 0 0,0 0 16,-25-25-16,0 25 0,1 0 0,24 0 16,-25 0-16,0 0 0,0 0 15,25 0-15,0-25 0,-25 25 0,25 0 16,0 0-16,-24 0 15,24 0-15,-25 0 0,25 0 0,0 0 0,-25 0 16,25 0-16,-25 0 16,0 0-16,1 0 0,-1 0 0,0 25 15,0-25-15,-24 25 0,-1 0 0,25-25 0,-24 24 16,-1 1-16</inkml:trace>
  <inkml:trace contextRef="#ctx0" brushRef="#br0" timeOffset="-187050.87">1191 6276 0,'0'0'0,"0"0"0,-25 0 0,25 0 16,0 0-16,0 0 0,0 0 15,0 0-15,0 0 0,0-25 0,0 25 16,0 0-16,0 0 0,0 0 0,0 0 16,0 0-16,0 25 15,0-25-15,0 0 0,0 0 16,0 0-16,-25 24 15,25 1-15,0 0 0,0 25 16,-25-26-16,25 1 0,0-25 16,0 25-16,0 0 0,0-25 0,0 25 15,0-25-15,0 24 0,0-24 16,0 25-16,0 0 0,0-25 15,0 25-15,0-25 0,0 0 16,0 0-16,25 25 0,-25-25 0,0 0 16,0 0-16,0 0 15,25 0-15</inkml:trace>
  <inkml:trace contextRef="#ctx0" brushRef="#br0" timeOffset="-186678.85">1191 6300 0,'0'0'0,"0"0"15,0 0-15,0-24 0,24 24 16,1 0-16,-25-25 16,25 25-16,25 0 15,-26-25-15,1 25 0,-25 0 0,25 0 16,0 0-16,-25 25 0,25-25 15,-25 25 1,0-25-16,0 0 16,0 24-16,-25 1 0,0-25 15,0 25-15,0 0 16,1-25-16,-26 25 15,25-1-15,25-24 16,0 25-16,0-25 0,0 25 0,0-25 16</inkml:trace>
  <inkml:trace contextRef="#ctx0" brushRef="#br0" timeOffset="-186128.82">1315 6970 0,'0'0'0,"0"0"15,0 0-15,0-25 16,-25 50-16,25-25 16,0 0-16,-25 0 0,25 0 15,-25 0-15,25 0 0,-25 25 16,1-25-16,-1 25 15,25 0-15,-25-25 16,0 24-16,25 1 16,0 0-16,-25 0 0,25-25 0,0 25 15,-24-1-15,24 1 16,0-25-1,24 25-15,-24 0 0,25-25 16,-25 0-16,25 0 0,-25 0 16,25 0-16,0 0 15,-1 0 1,1-25-16,0 25 15,-25 0-15,0 0 0,0 0 16,0-25-16,25 25 0,-25 0 16,0 0-16,-25 25 0</inkml:trace>
  <inkml:trace contextRef="#ctx0" brushRef="#br0" timeOffset="-185475.78">1612 6921 0,'0'0'15,"0"0"-15,0 0 0,0 0 16,0 0-1,0 0-15,0 0 16,0 0-16,-25 0 0,25 24 16,-24-24-16,24 25 0,0-25 15,-25 25-15,25 0 0,0-25 16,-25 25-16,25-1 15,0-24 1,0 25-16,25-25 0,-25 0 16,25 0-16,-25 0 0,24-25 15,1 25-15,-25-24 0,25-1 16,-25 25-16,0 0 0,0 0 0,0-25 15,25 25-15,-25 0 0,0-25 16,0 25-16,0 0 16,0 0-16,0 0 0,0 0 15,0 0-15,0 0 0,0 0 16,0 0-16,0 0 0,0 25 0,0-25 15,0 0-15,0 0 0,0 25 0,25-25 16,-25 0-16,0 25 0,0-25 0,0 0 0,0 0 16,0 24-16,0 1 0,0-25 15,0 0-15,0 25 16</inkml:trace>
  <inkml:trace contextRef="#ctx0" brushRef="#br0" timeOffset="-185126.76">1885 6945 0,'0'-24'0,"0"24"0,0 0 0,0 0 15,0 0 1,25 0-16,0 0 0,-25 0 15,25 0-15,-25 0 0,0 0 0,24 0 16,-24 24-16,0-24 0,0 0 16,0 25-16,0-25 15,0 25-15,-24 0 0,-1-25 16,25 25-1,-25-25-15,25 0 0,25 0 0,-25 0 16,0 0-16,25-25 0,-25 25 0,24-25 16,1 25-16,0-25 15,49-49-15,-49 49 0,0 0 16,0 0-16,0 25 0,-1-25 15,-24 25-15,0-24 0,0 24 0</inkml:trace>
  <inkml:trace contextRef="#ctx0" brushRef="#br0" timeOffset="-184632.73">1736 6548 0,'0'0'16,"0"0"-16,0-24 0,0 24 15,25 0-15,-25-25 0,0 25 0,0 0 16,25 0-16,-25-25 0,25 25 0,-25 0 15,25-25-15,-25 25 0,24 0 16,-24-25-16,25 25 16,-25 0-16,25 0 0,-25 0 15,0 0-15,-25 0 16,25 0-16,0 0 0,-25 0 0,25 0 15,-24 0-15,-1 0 16,0 25-16,25-25 0,-25 25 16,0-25-16,1 25 0,24 0 15,0-25-15,-25 0 0,25 24 0,0-24 0,0 0 16,0 0-16,0 25 15,0-25-15,0 25 0,0-25 16,0 25-16,25-25 0,-25 0 0,0 0 0,0 0 16,24 25-16,-24-25 0,25 0 15,-25 0-15,25 0 0</inkml:trace>
  <inkml:trace contextRef="#ctx0" brushRef="#br0" timeOffset="-184202.7">1984 6325 0,'0'0'0,"0"0"0,0 0 16,25-25-16,-25 25 0,0 0 15,0 0-15,0 0 0,0 0 16,0 0-16,0 0 0,0 0 15,0 0-15,0 0 16,0 25-16,0-25 0,0 0 16,0 25-16,25-25 0,-25 25 15,0 0 1,25-25-16,-25 24 15,0 1-15,0 0 0,0 0 16,-25 0-16,25-25 16,-25 0-16,25 24 0,0-24 0,-25 0 15,25 0-15,0 0 0,0 0 0,0 0 16,0 0-16,0 0 15,0 0-15,0 0 0,0-24 16,0 24-16,0 0 0,25-25 16,-25 25-16,0 0 0,0-25 15,0 25-15,25 0 0,-25 0 0,0 0 16,25 0-16,0-25 0,-25 25 0,0 0 15,24 0-15</inkml:trace>
  <inkml:trace contextRef="#ctx0" brushRef="#br0" timeOffset="-182508.61">893 7987 0,'0'0'15,"0"-25"-15,0 25 0,0 0 16,0 0-16,0 0 16,0-25-16,0 25 15,0 0-15,25 0 16,-25-24-16,0 24 0,25 0 0,-1-25 15,-24 25-15,25 0 0,0 0 16,-25 0-16,25 0 0,-25 0 16,25 0-16,-25 0 15,0 0-15,24 0 0,-24 0 16,0 25-16,-24-25 0,24 0 0,0 24 15,0-24-15,0 25 0,-25-25 16,25 0-16,0 25 0,0-25 16,0 0-16,0 0 0,0 0 0,0 0 15,0 0-15,0 0 0,0 0 0,0-25 16,0 25-16,25-25 0,-25 25 0,0-24 15,24 24-15,-24-25 0,25 0 16,-25 25-16,25-25 0,-25 0 16,50 1-16,-50 24 0,0 0 15,24-25-15,1 25 16,-25 0-16,25 0 0,-25 0 0,25 0 15,-25 0-15,0 0 0,0 25 16,0-25-16,0 0 0,0 24 0,0-24 16,0 25-16,0-25 15,0 25-15,-25-25 0,25 25 0,0-25 16,0 0-16,0 0 0,0 0 15,0 0-15,0 0 0,0 0 16,25 0-16,-25-25 16,25 0-16,-1 0 0,-24 25 0,25-24 15,0-1-15,0 0 0,-25 0 0,25 25 0,-25 0 16,0-25-16,24 25 0,-24 0 15,0 0-15,0-24 0,0 24 16,0 0-16,0 0 16,0 24-16,0-24 0,0 0 15,0 25-15,0-25 0,0 0 0,0 25 0,0-25 16,0 50-16,25-50 15,-25 24-15,0-24 0,0 25 0,0-25 16,0 0-16,0 25 0,0-25 0,0 25 0,25-25 16,-25 0-1,25 25-15,-25-50 0,25 25 16,-1 0-16,-24 0 0</inkml:trace>
  <inkml:trace contextRef="#ctx0" brushRef="#br0" timeOffset="-182200.59">1960 7516 0,'0'0'0,"-25"0"0,0 0 15,0 0-15,0 0 0,25 0 16,-24 25-16,24-25 15,-25 24-15,0-24 0,0 25 0,25 0 16,0-25-16,-25 25 16,1 0-16,24-1 0,0 1 15,0 0-15,0 0 0,0-25 0,0 25 16,24-1-16,1 1 15,-25-25-15,25 0 0,0 0 16,-25 0-16,25 25 0,-1-50 16,-24 25-16,25 0 0,0 0 0,-25 0 15,25-25-15,-25 25 0,25 0 0,-1-24 16</inkml:trace>
  <inkml:trace contextRef="#ctx0" brushRef="#br0" timeOffset="-175242.19">372 6350 0,'0'0'15,"0"0"-15,0 0 16,0 0-16,0-25 0,0 25 16,-25 0-16,25 0 0,0 0 0,0 0 15,0 25-15,0-25 0,0 0 16,0 0-16,0 0 0,0 0 31,-49 25-31,24 0 16,-25-1-16,25 1 0,1 0 15,24-25-15,0 25 0,-25-25 0,25 0 16,0 25-16,0-25 0,0 0 0,0 24 15,0-24-15,0 25 0,25-25 16,-25 0-16,24 0 16,1 25-16,0-25 15,-25 0 1,25 0-16,24 0 0,-24 0 15</inkml:trace>
  <inkml:trace contextRef="#ctx0" brushRef="#br0" timeOffset="-175018.18">546 6449 0,'0'0'0,"0"0"0,0 0 16,0 0-16,-25-25 0,25 25 0,0 0 15,0 0-15,0 0 16,0 0-16,25 0 15,-25 25-15,0-25 0,0 0 16,0 25 0,0-25-16,0 25 0,0 0 0,0-1 15,0-24-15,25 25 16,-50 0-16,25 25 0</inkml:trace>
  <inkml:trace contextRef="#ctx0" brushRef="#br0" timeOffset="-174537.15">422 7069 0,'0'0'16,"-25"0"0,0-24-16,25 24 0,-25 24 15,0-24 1,1 25-16,-1-25 0,25 0 15,0 25-15,0-25 0,-25 25 16,25 0-16,0-1 16,0 1-16,25-25 0,-25 25 15,0-25-15,0 25 16,25-25-16,-25 25 0,0-25 15,24 0-15</inkml:trace>
  <inkml:trace contextRef="#ctx0" brushRef="#br0" timeOffset="-174160.13">546 7119 0,'-25'0'15,"25"0"-15,0 0 0,-25 0 0,25 0 16,0 0-16,0 0 0,0-25 0,0 25 15,0 0-15,0 0 0,25 0 0,-25 0 16,0-25-16,25 25 0,-25 0 0,0 0 16,25-24-16,-25 24 0,24 0 15,-24 0-15,0 0 16,25 0-16,-25 0 0,0 0 0,0 0 0,0 0 15,0 0-15,0 24 0,0-24 0,0 25 16,0-25-16,-25 25 0,25 0 16,-24 0-16,24-25 0,-25 24 0,25 1 15,-25 0-15,25-25 0,-25 25 0,25-25 16,0 25-16,0-25 0,-25 0 15,25 24-15,0-24 16,0 0-16,0 25 0,25-25 16,-25 0-16,25 0 15,0 0-15,0 0 0,-25 0 16,24 0-16,-24 0 0,25 0 0</inkml:trace>
  <inkml:trace contextRef="#ctx0" brushRef="#br0" timeOffset="-173658.1">471 7913 0,'0'0'0,"0"0"16,-25 0-16,25-25 0,0 25 16,0 0-16,-24 0 0,24 0 0,0 0 15,-25 0-15,25 0 0,-25 25 16,25-25-16,-25 24 15,25-24-15,0 25 0,0-25 0,-25 0 0,25 25 16,0-25-16,0 25 0,0-25 16,0 25-16,0-25 0,0 25 15,0-25-15,0 24 16,0 1-16,25 0 15,25-25-15,-25 0 0,-1 0 0,-24 0 16,25 0-16,0 0 0,-25 0 16</inkml:trace>
  <inkml:trace contextRef="#ctx0" brushRef="#br0" timeOffset="-173195.08">645 7888 0,'0'-25'0,"0"25"0,0 0 0,0 0 16,0 0-16,0-25 16,0 25-16,0 0 0,0 0 15,25 0-15,-25 0 16,25 25-16,-25-25 0,24 0 15,-24 0-15,25 0 0,-25 25 16,0-25-16,0 25 0,0-25 16,0 0-16,-25 24 15,25-24-15,0 25 0,-24-25 0,24 0 16,0 0-16,0 25 0,0-25 15,0 0-15,24 0 0,-24 0 0,0 0 0,0 0 16,25 0-16,-25 0 0,25 0 0,-25 0 16,25 0-16,-25 25 0,25-25 0,-25 0 15,24 0-15,-24 0 0,25 0 16,-25 0-16,0 0 0,0 0 15,0 0-15,0 25 0,0-25 16,0 0-16,0 25 0,0-25 0,0 0 16,-25 0-16,25 24 0,-24-24 15,24 0-15,-25 25 0,25-25 0,-25 25 0,25-25 16,-25 0-16,0 25 15,1-25-15,-1 0 0,0 0 0,25 25 16,-25-25-16</inkml:trace>
  <inkml:trace contextRef="#ctx0" brushRef="#br0" timeOffset="-160170.33">5705 11385 0,'-25'0'0,"25"0"0,0-24 16,0 24-16,0 0 0,0 0 15,0 0-15,0 0 16,0 0-16,0 0 0,0 0 15,0 0-15,0 0 0,0 0 16,0 0-16,0 0 0,0 24 16,0-24-16,25 25 0,-25-25 15,0 25-15,25 0 16,-25 0-16,25-25 15,-25 0-15,0 24 0,24-24 16,26-24-16,0 24 16,-25-25-16,-1 25 0,26-25 0,-25 0 15,49-24-15,1-1 16,49-24-1,-100 49-15,26 0 16,-25 0-16,0 25 0,-1 0 0</inkml:trace>
  <inkml:trace contextRef="#ctx0" brushRef="#br0" timeOffset="-159634.3">7640 11088 0,'0'-25'0,"0"25"0,0 0 15,-25 0-15,25 0 0,0 0 16,0 0-16,0 0 0,0 0 16,0 0-16,0 0 15,25 0-15,-25 0 0,25 25 16,-25-25-1,24 49-15,-24-24 0,25-25 0,-25 25 0,0-25 16,0 25-16,0-25 16,0 25-16,0-1 0,0-24 0,0 0 15,25 25 1,-25-25-16,50 0 0,-1-25 31,-24 1-15,223-101-16,-173 76 0,-51 24 15,26 25-15,0-25 0,-26 0 16,26 1-16,-25 24 0,-25-25 0,25 25 15,-25 0-15,24 0 0,-24 0 16</inkml:trace>
  <inkml:trace contextRef="#ctx0" brushRef="#br0" timeOffset="-158810.25">10716 10964 0,'0'0'0,"0"0"0,0-25 0,0 25 16,0 0-16,0 0 15,0 0-15,0 0 16,0 0-16,0 0 16,0 0-16,0 25 0,24-25 0,-24 24 15,0-24-15,0 0 0,0 25 0,0 0 0,25 0 16,-25 0-16,0-25 0,25 24 0,-25 1 15,0-25-15,25 50 0,-25-50 16,25 50-16,-25-50 16,0 24-16,24-24 0,-24 0 0,25 0 15,0 0-15,0 0 0,24-24 16,-24-1-16,74-25 15,-49 25-15,0 0 0,-25 1 16,74-26-16,0 0 0,-49 26 0,-1-1 16,1 0-16,-1 0 0,-24 0 0,25 1 15,-25-1-15,74-25 0,-99 50 0,25-25 16,-1 25-1,-24-24-15,0-1 0,-24 0 0,-1 25 16</inkml:trace>
  <inkml:trace contextRef="#ctx0" brushRef="#br0" timeOffset="-157929.2">8136 5953 0,'0'0'0,"0"0"0,0 0 16,0-25-16,0 25 16,0 0-16,0 0 0,0 0 15,0 0-15,0 0 0,0 0 16,25 25-16,-25-25 15,25 25-15,-1 49 0,-24-74 16,25 50 0,-25-25-16,50 74 0,-50-99 15,0 50-15,25-26 16,-25-24-16,24 25 0,1-25 0,-25 25 15,25-25-15,25 0 16,-1-25-16,-24 25 0,25-49 0,24 24 16,25-50-16,-74 51 0,25-1 15,-26 0-15,26-25 0,-25 26 0,0-1 16,-1 0-16,26-25 0,-25 26 15,-25-1-15,25 0 0,0 0 16,-25 25-16,0 0 0,24 0 0</inkml:trace>
  <inkml:trace contextRef="#ctx0" brushRef="#br0" timeOffset="-157404.17">10443 5705 0,'0'0'0,"0"-25"0,0 25 15,0 0-15,0 0 0,0 0 0,0 0 0,0 0 16,0 0-16,0 25 15,0-25-15,0 25 16,0 0-16,0 24 16,0 1-16,0 0 15,0-26-15,0 26 0,0-50 16,0 50-16,25-26 15,-25-24-15,0 25 0,24-25 0,-24 0 16,25 0-16,0 0 0,0 0 16,0-25-16,24 1 0,1-26 15,-25 50-15,49-50 0,-49 26 16,0-1-16,49-25 0,-49 25 0,0 0 15,24-24-15,-24 24 0,25-25 16,-26 50-16,1-24 0,0-1 0,0 0 0,0 25 16,-25-25-16,25 25 0,-1-25 0,-24 25 15,25-24-15,-25 24 0,25 0 0,0-25 16,0 25-16,-25 0 0,0-25 0,24 25 15,-24 0-15,0 0 0,-24 0 0,24 0 16</inkml:trace>
  <inkml:trace contextRef="#ctx0" brushRef="#br0" timeOffset="-156471.12">5779 6276 0,'0'0'0,"0"24"0,0-24 16,0 0-16,25 25 15,-25-25-15,0 0 0,0 0 16,0 0-16,0 0 0,25-25 16,0 25-16,0-24 0,24-1 15,1 0-15,-25 0 0,0 25 0,-1-25 16,51-24-1,-1 24-15,1-25 0,-26 26 0,-24-1 0,25 0 16,-26 0-16,1 25 0,0-25 16,25-24-16,-26 49 0,26-25 15,-25 0-15,0 25 0,-25-25 16,0 25-16,0 0 0,0 0 15,0 0-15,0 0 0</inkml:trace>
  <inkml:trace contextRef="#ctx0" brushRef="#br0" timeOffset="-145774.51">10220 9351 0,'0'-24'15,"0"24"-15,0 0 0,0 0 0,0 0 16,0 0-16,0 0 15,24 0-15,-24 0 16,0 0-16,0 0 16,0-25-16,0 25 15,0 0-15,0 0 0,0 0 16,0 0-16,0 0 0,0 0 0,0 0 15,0 0-15,0 0 16,0 0-16,0 0 0,0 0 0,0 0 0,0 0 16,0 0-16,0 25 15,0-25-15,25 0 16,-25 0-16,0 0 0,0 0 0,25 24 15,-25-24-15,25 0 0,-25 25 16,25-25-16,-25 25 0,0-25 0,0 0 16,24 25-16,-24-25 15,0 25-15,0-25 0,0 24 16,25-24-16,-25 25 15,0-25-15,0 25 0,0-25 16,25 0-16,-25 0 0,0 25 16,0-25-16,0 0 15,25-25-15,-25 25 0,25 0 0,-25 0 16,24-25-16,-24 25 0,25-25 15,0 1-15,25-1 0,-26 0 16,51 0-16,-50 0 0,49-24 16,-24 24-16,24-25 15,-24 26-15,-26-1 0,1 25 16,-25-25-16,25 0 0,0 0 15,0 25-15,-25 0 0,0-24 0,0 24 16,0 0-16,0 0 0,0 0 0,0 0 16,0 0-16,0 0 0,0 0 0,0 0 15,0 0-15,0 0 16,0 0-16,0 0 15,0 0-15,0 24 0,-25 1 16,25-25-16</inkml:trace>
  <inkml:trace contextRef="#ctx0" brushRef="#br0" timeOffset="200.84">28625 16917 0,'0'0'0,"0"0"0,0 0 16,0 0-16,0 0 16,0 0-16,0 0 0,0 0 0,0 0 15,0 0-15,0 0 0,-25 0 16,25 25-16,0-25 0,0 0 0,-25 0 15,25 24-15,-25-24 0,-24 25 16,49 0-16,-25-25 0,25 0 0,-25 25 16,0-25-16,0 25 0,1-25 15,-1 24-15,25-24 0,-25 25 0,25-25 16,-25 0-16,0 50 15,1-50-15,-1 25 0,0-1 0,0-24 16,25 25-16,-25-25 0,1 25 16,24-25-16,-25 0 0,0 25 15,0 0-15,0-25 0,25 0 16,-49 24-16,24-24 15,0 25-15,0-25 16,0 25-16,1-25 0,24 0 0,-25 0 16,25 0-16,0 0 0,0 0 15,0 0-15,0 0 0,0 0 16,0 0-16,0 0 0,0 0 0,0 0 15,0 0-15,0 0 0,0 0 0,0 0 16,0 0-16,0 0 0,0 0 16,0 0-16,0 0 0,0-25 15,25 25-15,-25 0 0,24-25 0</inkml:trace>
  <inkml:trace contextRef="#ctx0" brushRef="#br0" timeOffset="948.89">28004 16942 0,'0'0'16,"0"0"-16,-24 0 0,24 0 0,0 0 16,0 0-16,0 0 15,-25 0-15,25 0 16,-25 24-16,25-24 15,-25 25-15,-24 25 0,49-25 0,0-25 16,-25 24-16,25 1 16,-25 0-1,0 25-15,25-26 16,-25 1-16,25 0 0,-24 0 15,24-25-15,-25 25 16,25-1-16,0-24 0,0 0 0,-25 0 16,25 25-16,0-25 0,-25 0 15,25 25-15,-25-25 0,25 0 0,0 0 16,0 0-16,0 0 0,0 0 0,0 25 15,0-25-15,0 0 0,0 0 0,0 0 16,25 0-16,-25 25 0,25-25 16,-25 0-16,25 0 15,24 24-15,-24-24 0,0 0 0,0 0 16,24 0-16,-24 0 15,-25 0-15,25 0 0,0 0 0,0 0 16,-25 0-16,24 0 0,1 0 0,-25 0 16,25 0-16,0 0 0,-25 0 15,25 0-15,0 0 16,-25 0-16,0 0 0,0 0 15,0 0-15,0 0 16,0 0-16,0 0 0,0 0 0,0 0 0,-25 0 16,25 0-16,0 0 0,-25 0 15,25 25-15,0-25 0,-25 0 16,25 0-16,0 0 0,0 0 0,0 0 0,-25 0 15,25 0-15,0 0 0,0 0 0,0 0 16,25 0-16,-25 0 0</inkml:trace>
</inkml:ink>
</file>

<file path=ppt/ink/ink2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2T06:28:46.871"/>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FF00"/>
    </inkml:brush>
  </inkml:definitions>
  <inkml:trace contextRef="#ctx0" brushRef="#br0">11286 8582 0,'0'0'0,"0"0"16,0 0-16,0 0 15,0 0-15,0 0 16,0 0-16,0 0 0,0 0 0,0 0 15,0 0-15,0 0 0,0 0 16,0 0-16,0 0 0,0 0 16,0 0-16,0 0 15,0 0-15,0 0 16,0 0-16,0 0 0,0 0 15,0 0-15,0 0 0,0 0 16,0 0-16,0 0 0,0 0 0,0 0 16,0 0-16,0 0 15,0 0-15,0 0 16,0 0-16,0 0 0,0 0 15,0 0-15,0 0 16,0 0-16,0 0 0,0 0 0,0 0 0,0 0 16,0 0-16,0 0 0,0 0 15,0 0-15,0 0 0,0 0 0,0 0 16,0 0-16,0 0 0,0 0 0,25 0 0,-25 0 15,0 0-15,0 0 16,0 0-16,25 0 0,-25 0 0,0 0 16,0 0-16,25 0 0,-25 0 15,24 0-15,1 0 16,-25 0-16,0 0 0,25 0 0,-25 0 0,0-24 15,25 24-15,-25 0 0,0 0 16,0 0-16,0 0 16,0 0-16,0 0 15,25 0-15,-25 0 16,0 0-16,0 0 0,24 0 15,-24 0-15,25 0 0,-25 0 0,0 0 16,25 0-16,-25 0 16,0 0-16,0 0 0,25 0 0,-25 0 0,0 0 15,0 0-15,0 0 0,0 0 16,25 0-16,-25 0 0,0 0 15,0 0-15,0 0 0,0 0 0,24 0 16,-24 0-16,0 0 16,0 0-16,25 0 15,-25 0-15,25 0 0,-25 0 0,0 0 16,25 0-16,-25 24 15,0-24-15,25 0 0,-25 0 0,0 0 16,0 0-16,0 0 0,24 0 16,-24 0-16,0 0 0,0 0 0,0 0 15,25 0-15,-25 0 16,0 0-16,0 0 0,0 0 15,0 0-15,0 0 0,0 0 0,25 0 0,-25 0 16,0 0-16,0 0 0,0 0 0,0 0 16,25 0-16,-25 0 0,0 0 15,25 0-15,-25 0 0,0 0 16,24 0-16,-24 0 0,25 0 15,-25 0-15,25 0 0,-25 0 0,0 0 16,0 0-16,0 0 0,25 0 16,-25 0-16,0 0 0,0 0 0,0 0 15,0 0-15,0 0 16,0 0-16,0 0 0,0 0 15,0 0-15,0 0 0,0 0 16,0 0-16,25 0 16,-25 0-16,24 0 0,-24 0 0,0 0 15,0 0-15,25 0 16,-25 0-16,0 25 0,0-25 15,0 0-15,0 0 0,0 0 16,0 0 0,0 0-16,25 0 0,-25 0 0,0 0 0,0 0 15,0 0-15,0 0 0,0 0 16,0 0-16,25-25 0,-25 25 0,0 0 15,25 0-15,-25 0 0,0 0 0,0 0 16,0 0-16,0 0 0,0 0 16,24 0-16,-24 0 0,0 0 0,0 0 0,0 0 15,0 0 1,0 0-16,0 0 0,0 0 0,0 0 15,0 0-15,0 0 0,0 0 0,0 0 16,0 0-16,0 0 16,0 0-16,0 0 0,0 0 15,0 0-15,0 0 0,25 0 0,-25 0 16,0 0-16,0 0 15,0 0-15,0 0 0,0 0 16,0 0-16,0 0 0,0 0 16,0 0-16,0 0 0,25 0 0,-25 0 15,0 0-15,0 0 16,0 0-16,0 0 15,0 0-15,0 0 0,0 0 0,0 0 16,0 0-16,0 0 16,0 0-16,0 0 0,0 0 0,0 0 15,0 0-15,0 0 0,0 0 0,0 0 16,0 0-16,0 0 0,25 0 0,-25 0 0,0 0 15,0 0-15,0 0 0,0 0 16,0 0-16,0 0 16,0 0-16,0 0 0,0 0 15,0 0-15,0 0 16,0 0-16,0 0 0,0 0 15,0 0-15,0 0 16,0 0-16,0 0 16,-25 0-16,25 0 0,0 0 0,0 0 0,0 0 0,0 0 15,-25 0-15,25 0 16,-25 0-16,25 0 0,0 0 0,0 0 15,-24 0-15,24 0 16,-25 0-16,25 0 0,-25 0 0,25 0 0,-25 0 16,25 0-16,-25 0 15,25 0-15,-49 0 16,24 0-16,25 0 15,-25 0-15,25 0 16,0 0-16,-25 0 16,25 0-16,0 0 0,0 0 0,-24 0 0,24 0 15,0 0-15,0 0 16,-25 0-16,25 0 15,-25 0-15,25 0 16,-25 0-16,0 0 0,25 0 16,-24 0-16,24 0 15,-25 0-15,25 0 0,0 0 0,0 0 16,0 0-16,0 0 0,0 0 0,0 0 0,0 0 15,0 0-15,0 0 0,0 0 16,-25 0-16,25 0 0,0 0 0,0 0 16,0 0-16,-25 0 0,25 0 0,-25 0 15,25 0-15,0 0 16,-24 0-16,24 0 0,-25 25 15,25-25-15,0 0 0,0 0 16,-25 0-16,25 0 0,0 0 16,0 0-16,0-25 0,0 25 15,0 0-15,0 0 16,-25 0-16,25 0 15,0 0-15,-25 0 0,25 0 0,-24 0 16,24 0-16,0 0 0,-25 0 0,25 0 16,0 0-16,0 0 0,0 0 15,-25 0-15,25 0 16,0 0-16,0 0 0,0 0 0,0 0 15,0 0-15,0 0 0,0 0 0,0 0 16,0 0-16,0 0 0,0 0 0,-25 0 0,25 0 16,0 0-16,0 0 0,0 0 15,-25 0-15,25 0 0,0 0 0,0 0 16,0 0-16,-24 0 0,24 0 0,0 0 15,0 0-15,0 0 0,0 0 0,0 0 16,0 0-16,0 0 0,0 0 16,0 0-16,0 0 0,0 0 15,0 0-15,0 0 16,0 0-16,0 0 0,0 0 0,0 0 15,0 0-15,0 0 0,0 0 0,0 0 0,0 0 16,0 0-16,0 0 0,0 0 0,0 0 0,0 0 16,0 0-16,0 0 0,0 0 15,0 0-15,24 0 0,-24 0 16,0 0-16,25 0 0,0 0 15,-25 0-15,25 0 0,-25 0 16,25 0-16,-1 0 0,1 0 0,-25 0 16,0 0-16,25 0 0,-25 0 15,25 0-15,0 0 16,-25 0-16,24 0 0,-24 0 15,0 0-15,25 0 0,-25 0 16,0 0-16,25-24 0,-25 24 16,25 0-16,-25 0 15,25 0-15,-25 0 0,24 0 16,1 0-16,-25 0 15,25 0-15,-25 0 0,25 0 0,-25 0 0,0 0 16,0 0-16,0 0 0,25 0 16,-25 0-16,0 0 0,0 0 15,0 0-15,0 0 16,0 0-16,0 0 0,24 0 15,-24 0-15,0 0 0,0 0 0,0 0 0,0 0 16,0 0-16,25 0 0,-25 0 16,0 0-16,25 0 15,-25 0-15,0 0 0,0 0 16,25 0-16,-25 0 0,0 0 15,0 0-15,25 0 0,-25 0 16,0 0-16,0 0 0,24 0 0,-24 0 0,0 0 0,0 0 16,0 0-16,25 0 0,-25 0 15,0 0-15,0 0 0,0 0 16,25 0-16,-25 0 0,0 0 15,25 0-15,-25 0 0,0 0 16,25 0-16,-25 0 0,0 0 0,24 0 16,-24 0-16,0 0 0,0 0 15,25 0-15,-25 0 16,0 0-16,0 0 15,0 0-15,0 0 0,0 0 0,0 0 16,0 0-16,0 0 0,25 0 0,-25 0 16,0 0-16,0 0 0,0 0 0,0 0 15,25 0-15,-25 0 0,0 0 0,0 0 16,25 0-16,-25 0 15,0 0-15,25 0 0,-25 0 16,0 0-16,0 0 0,0 0 16,0 0-16,0 0 0,0 0 0,0 0 15,0 0-15,0 24 16,24-24-16,-24 0 0,0 0 15,0-24-15,0 24 0,0 0 0,0 0 0,0 0 16,0 0-16,0 0 0,25 0 16,-25 0-16,0 0 0,0 0 0,0 0 15,0 0-15,0 24 0,0-24 16,0 0-16,0 0 0,0 0 0,0 0 15,0 0-15,0 0 0,0 0 0,0 0 16,0 0-16,0 0 0,0 0 16,0 0-16,0 0 0,0 0 15,0 0-15,0 0 0,-25 0 16,25 0-16,0-24 0,0 24 15,0 0-15,0 0 0,0 0 16,0 0-16,0 0 0,-24 0 0,24 24 16,0-24-16,-25 0 0,25 0 0,0 0 0,-25 0 15,25 0-15,0 0 0,0 0 0,-25 0 16,25 0-16,0 0 0,-25 0 0,25 0 15,0 0-15,-25 0 0,25-24 0,0 24 16,-24 0-16,24 0 0,0 0 0,-25 0 16,25 0-16,0 0 0,0 0 0,-25 0 15,25 0-15,0 0 0,0 0 0,0 0 16,0 0-16,-25 0 15,25 0-15,0 0 0,0 0 0,-25 24 16,25-24-16,0 0 0,0 0 0,0 0 16,-24 0-16,24 0 0,-25 0 0,25 0 15,-25 0-15,25 0 0,0 0 0,-25 0 0,25 0 16,-25 0-16,25 0 0,-24 0 15,24 0-15,-25 0 0,0 0 0,25 0 16,0 0-16,-25 0 0,25 0 0,-25 0 16,25 0-1,-24 0-15,24 0 0,0 0 16,0 0-16,0 0 0,-25 0 0,25 0 0,0 0 15,0 0-15,-25 0 0,25 0 0,0 0 16,0 0-16,-25 0 0,25 0 0,-25 0 16,25 0-16,0 0 0,-24 0 15,-1 0-15,25 0 0,0 0 0,0 0 16,-25 0-16,25 0 0,0 0 0,0 0 15,0 0-15,0 0 0,0 0 16,0 0-16,0 0 0,0 0 16,0 0-16,-25 0 0,25 0 0,0 0 15,0 0-15,0 0 0,0 0 16,0 0-16,-25 0 0,25 0 15,-24 0-15,24 0 16,-25 0-16,25 0 0,0 0 0,0 0 0,0 0 16,-25 0-16,25 0 0,0 0 0,0 0 0,0 0 15,0 0-15,0 0 0,0 0 16,0 0-16,0 0 0,0 0 0,0 0 15,0 0-15,0 0 0,0 0 16,0 0-16,0 0 0,0 0 0,0 0 16,0 0-16,0 0 0,0 0 15,0 0-15,0 0 0,0 0 16,0 0-16,0 0 0,0 0 0,0 0 0,0 0 15,0 0-15,0 0 0,0 0 0,0 0 16,0 0-16,0 0 0,0 0 0,0 0 0,0 0 16,0 0-16,0 0 0,0 0 0,0 0 15,0 0-15,0 0 0,0 0 0,0 0 16,0 0-16,0 0 0,0 0 0,0 0 15,0 0-15,0 0 16,0 0-16,0 0 0,0 0 0,0 0 16,0 0-16,0 0 0,0 0 15,0 0-15,0 0 0,0 0 16,0 0-16,0 0 0,0 0 0,0 0 15,0 0-15,0 0 0,0 0 0,0 0 16,0 0-16,0 0 0,0 0 0,0 0 16,0 0-16,0 0 0,0 0 15,0 0-15,0 0 0,0 0 0,0 0 16,0 0-16,0 0 0,0 0 15,0 0-15,0 0 0,0 0 0,0 0 16,0 0-16,0 0 0,0 0 16,0 0-16,0 0 15,0 0-15,0 0 0,0 0 16,0 0-16,0 0 0,0 0 0,0 0 0,0 0 15,0 0-15,0 0 0,0 0 16,0 0-16,-25 0 0,25 0 16,0 0-16,0 0 0,0 0 0,25 0 15,-25 0-15,0 0 0,0 0 16,0 0-16,0 0 0,0 0 15,0 0-15,0 0 0,0 0 16,0 0-16,0 0 0,0 0 16,0 0-16,0 0 15,-25 0-15,25 0 16,0 0-16,0 0 0,0 0 0,0 0 15,0 0-15,0 0 0,0 0 16,0 0-16,0 0 0,0 0 16,0 0-16,0 0 0,0 0 15,0 0-15,0 0 0,0 0 16,0 0-16,0 0 0,0 0 0,0 0 15,0 0-15,0 0 0,0 0 0,0 0 0,0 0 16,0 0-16,-25 0 16,25 0-16,0 0 0,0 0 15,0 0-15,0 0 0,0 0 0,25 0 16,-25 0-16,0 0 0,0 0 0,0 0 0,0 0 15,25 0-15,-25 0 0,0 0 16,0 0-16,0 0 0</inkml:trace>
  <inkml:trace contextRef="#ctx0" brushRef="#br0" timeOffset="22108.26">12229 7541 0,'0'0'15,"0"0"-15,0 0 0,0 0 0,0 0 16,0 0-16,0 0 0,0 0 16,0 0-16,0 0 0,0-25 15,0 25-15,0 0 16,0 0-16,0 0 0,0 0 15,0 0 1,0 0-16,0 0 16,0 0-16,-25 0 0,25 0 15,0 0-15,0 0 16,25 0-16,-25 25 0,0-25 15,0 0-15,0 0 0,0 24 0,0-24 16,0 0-16,25 0 0,-25 25 16,0-25-16,0 25 15,0-25-15,0 25 16,0-25-16,0 25 15,0-1-15,0-24 0,0 0 16,0 25-16,0-25 0,0 0 0,0 25 16,0-25-16,0 25 15,0-25-15,0 0 16,0 25-16,0-25 0,0 0 0,-25 24 15,25-24-15,0 0 0,0 0 0,0 0 16,0 0-16,0 25 0,0-25 0,0 0 16,0 0-16,0 25 0,25-25 15,-25 0-15,0 0 0,0 25 16,0-25-16,0 0 15,0 0-15,0 25 0,0-25 16,0 0-16,0 0 16,0 24-16,0-24 15,0 25-15,0-25 0,0 0 0,0 0 0,0 25 16,0-25-16,0 0 15,0 0-15,0 25 0,0-25 16,0 0-16,-25 0 0,25 0 16,0 25-16,0-25 0,0 25 0,0-25 15,0 0 1,0 0-16,0 0 0,0 24 0,0-24 15,0 0-15,0 0 0,0 0 0,0 25 16,-25-25-16,25 0 16,0 25-16,0-25 0,0 0 0,0 25 15,0-25-15,0 0 0,0 25 0,0-25 16,0 0-16,0 0 0,-25 24 0,25-24 15,0 0-15,0 0 0,0 0 0,0 0 16,0 25-16,0-25 0,0 0 16,0 0-16,0 25 15,0-25-15,0 0 0,0 0 0,0 0 16,0 25-16,0-25 0,0 0 15,0 0-15,0 0 0,0 0 16,0 0-16,0 0 0,0 0 0,0 0 16,0 0-16,0 25 0,0-25 0,0 0 0,0 0 15,0 0-15,0 0 0,0 0 0,0 0 0,0 0 16,0 0-16,0 24 0,0-24 0,0 0 15,0 0-15,0 0 0,0 0 16,0 0-16,0 0 0,0 25 0,0-25 16,0 0-16,0 0 15,0 0-15,0 0 0,0 0 0,0 0 16,0 25-16,0-25 0,0 0 15,0 0-15,25 0 0,-25 25 16,0-25-16,0 0 0,0 0 16,0 0-16,25 0 0,-25 0 0,0 25 15,0-25-15,0 0 16,0 0-16,0 0 0,0 0 15,0 0-15,0 0 0,0 24 0,0-24 16,0 0-16,0 0 0,0 0 0,0 0 16,0 0-16,0 0 0,0 0 0,0 0 15,0 0-15,0 0 0,0 0 0,0 0 16,0 0-16,0 0 15,0 0-15,25 0 0,-25 0 0,0 0 16,0 0-16,0 0 0,0 25 16,0-25-16,0 0 15,0 0-15,0 0 0,0 0 16,0 0-16,0 0 0,0 0 0,0 0 15,0 0-15,0 0 16,0 0-16,0 0 0,0 0 16,-25 0-16,25 0 0,0 0 15,0-25-15,0 25 0,0 0 0,0 0 16,0 0-16,0 0 15,0 0-15,0 0 0,0 0 0,0-24 0,0 24 16,0 0-16,0 0 0,0 0 0,0 0 16,0-25-16,0 0 0,0 25 15,0 0-15,25-25 0,-25 25 0,0-25 16,0 25-16,0 0 0,0-24 15,0 24 1,0-25-16,0 0 0,-25 25 0,25 0 0,0-25 16,0 25-16,0-25 0,0 25 0,25 0 15,-25 0-15,0-24 0,0 24 0,0 0 16,0-25-16,0 25 0,0-25 15,0 0-15,0 25 0,0 0 16,0-25-16,0 25 16,24-24-16,-24 24 0,0-25 15,0 25-15,0 0 0,0-25 16,-24 25-16,24 0 0,0-25 15,0 25-15,0 0 0,0-25 16,0 25-16,0-25 0,0 25 16,0-24-16,0 24 0,24 0 0,-24-25 15,0 25-15,0 0 0,0-25 0,0 25 16,0 0-16,0 0 0,0-25 15,0 25-15,0 0 16,0-25-16,0 25 0,0 0 16,0-24-16,0 24 0,0 0 0,0 0 15,0 0-15,0 0 0,0-25 16,0 25-16,0 0 0,0 0 0,0-25 15,0 25-15,0 0 0,0-25 16,0 25-16,0-25 0,0 25 16,0-24-16,0 24 0,0 0 0,0 0 15,0-25-15,0 25 16,0 0-16,0 0 0,0-25 0,0 25 15,0 0-15,0 0 0,0 0 16,0-25-16,0 25 0,0 0 0,0 0 16,0-25-16,0 25 0,0 0 15,0 0-15,0 0 0,0 0 0,0-24 16,0 24-16,0 0 0,0 0 0,0 0 0,0 0 0,0 0 15,0 0-15,0-25 16,0 25-16,0 0 0,0 0 0,0 0 16,0 0-16,0 0 0,0-25 0,25 25 0,-25 0 15,0 0-15,0 0 16,0 0-16,0 0 0,0-25 15,0 25-15,0 0 0,0 0 0,0 0 16,0 0-16,0 0 0,0 0 0,0 0 16,0 0-16,0 0 0,0 0 0,0 0 0,0 0 15,0 0-15,0 0 16,0 0-16,0 0 0,0 0 15,0 0-15,0 0 0,0 0 16,0 25-16,25-25 0,-25 25 0,0-25 16,0 25-16,25-1 0,-25 1 15,0-25-15,0 25 0,0 0 16,0-25-16,0 49 0,25-49 0,-25 25 15,0-25-15,0 25 0,0-25 0,0 25 16,0 0-16,0-25 0,0 0 0,0 24 16,0 1-16,0-25 0,0 0 0,0 0 15,0 25-15,0-25 0,0 0 16,0 25-16,0-25 0,-25 25 15,25-25-15,0 0 0,0 24 16,0-24-16,0 25 16,0-25-16,0 25 0,0-25 15,0 0-15,-25 25 0,25-25 0,0 0 16,0 0-16,0 0 0,0 25 0,0-25 15,0 0-15,0 0 0,0 25 0,0-25 0,-25 0 16,25 0-16,0 0 0,0 24 0,0-24 16,0 0-16,0 0 0,0 0 0,0 0 15,0 25-15,0-25 0,0 0 16,0 0-16,0 25 0,0-25 0,0 0 0,0 0 15,0 0-15,0 25 0,0-25 16,0 0-16,0 0 0,0 25 0,0-25 16,0 0-16,0 0 0,0 24 0,0-24 15,0 0-15,0 0 16,-25 25-16,25-25 15,0 0-15,0 25 0,0-25 0,0 0 16,0 0-16,0 0 0,0 0 16,0 0-16,0 25 0,0-25 15,0 0-15,0 25 16,0-25-16,0 0 0,0 0 0,0 0 15,0 24-15,0-24 0,0 0 0,0 0 16,25 0-16,-25 25 0,0-25 16,0 0-16,0 0 0,0 0 0,0 25 15,0-25-15,0 0 0,0 0 16,0 0-16,0 25 0,0-25 0,0 0 15,-25 0-15,25 0 0,0 0 0,0 0 0,0 0 16,0 0-16,0 0 0,0 0 0,0 0 16,0 0-16,0 25 15,0-25-15,0 0 0,0 0 0,0 0 16,0 0-16,0 0 0,0 0 0,0 0 15,0 0-15,0 0 0,0 0 16,0 0-16,0 0 0,0 0 16,0 0-16,0 0 0,0 0 0,0 0 15,0 0-15,0 0 16,0 0-16,0 0 0,0 0 15,0 0-15,0 0 0,0 0 0,0 0 16,0 0-16,0 0 0,0 0 16,0 24-16,0-24 15,0 0-15,0 0 0,0 0 0,0 0 16,0 0-16,0 0 0,0 0 15,0 0-15,0 0 0,0 0 0,0 0 16,0 0-16,0 0 16,0-24-16,0 24 15,0 0-15,0 0 0,0 0 0,0 0 0,0 0 16,0 0-16,0 0 0,0 0 0,0 0 0,0-25 15,0 25-15,0 0 0,0 0 0,0-25 16,0 25-16,25 0 16,-25-25-16,0 0 0,25 1 15,-25-1-15,0 0 0,0 25 16,0-25-16,25 0 0,-25 25 0,0-24 0,0 24 15,0-25-15,0 25 0,0-25 16,0 0-16,0 25 0,0-25 0,0 25 16,0-24-16,0 24 0,0 0 0,0-25 15,0 25-15,-25-25 0,25 25 0,0 0 16,0-25-16,0 25 15,0-25-15,0 0 16,25 25-16,-25-24 0,0 24 0,0-25 0,0 25 16,0 0-16,0-25 0,0 25 15,-25 0-15,25-25 0,0 25 16,0 0-16,0 0 0,0 0 15,0-25-15,0 25 0,0 0 0,0-24 16,0 24-16,0 0 0,0-25 16,0 25-16,0 0 0,0-25 0,0 25 15,0 0-15,0-25 0,0 25 16,0 0-16,0-25 0,25 25 15,-25 0-15,0 0 0,0 0 0,0-24 16,0 24-16,0 0 16,0 0-16,0-25 0,0 25 15,0 0-15,0 0 0,0 0 16,0 0-16,0-25 0,0 25 15,0 0-15,0 0 0,0 0 0,0-25 16,0 25-16,0 0 0,0 0 16,0-25-16,0 25 0,0 0 0,0 0 15,0 0-15,0-24 0,0 24 16,0 0-16,0 0 0,0 0 0,0 0 15,0 0-15,0 0 16,0 0-16,0 0 0,0-25 0,0 25 16,0 0-16,0 0 0,0 0 0,0 0 15,0 0-15,0 0 0,0 0 16,0 0-16,0 0 0,0 0 15,0 0-15,0 0 0,0 0 16,0-25-16,0 25 0,0 0 16,0 0-16,0 0 0,0 0 0,0 0 15,0 0-15,0 0 16,0 0-16,0 0 0,0 0 0,0 0 0,0 0 15,0 0-15,0 0 0,0 0 16,0 0-16,0 0 0,0 0 16,0 0-16,0 0 15,0 0-15,0 25 0,0-25 16,0 0-16,0 0 0,0 25 15,0-25-15,0 24 0,0-24 16,0 0-16,0 25 0,0-25 0,0 0 0,0 25 16,0-25-16,0 25 15,0 0-15,0-1 0,0-24 16,0 25-16,0-25 0,0 25 0,0-25 15,0 0-15,0 25 0,0-25 16,0 25-16,0-25 0,0 0 16,0 24-16,0-24 15,0 0-15,0 25 0,0-25 0,0 25 16,0-25-1,0 25-15,0 0 0,0-25 0,0 0 16,0 24-16,0-24 0,0 25 16,-25-25-16,25 25 0,0-25 15,0 0-15,0 25 0,0-25 0,0 0 16,0 25-16,0-25 0,0 0 15,0 0-15,0 25 0,0-25 0,0 0 0,0 0 0,0 24 16,-25-24-16,25 0 0,0 25 16,0-25-16,0 0 0,0 0 15,0 25-15,0-25 0,0 0 0,0 25 16,0-25-16,0 0 0,0 0 15,-25 25-15,25-25 0,0 0 0,0 0 16,0 24-16,0-24 16,0 0-16,0 0 0,0 0 0,0 0 15,0 25-15,0-25 0,0 0 16,0 0-16,0 0 15,0 0-15,-24 0 0,24 0 0,0 0 0,0 0 16,0 0-16,0 0 0,0 0 16,0 0-16,0 0 0,0 0 0,0 0 0,0 0 15,0 0-15,0 0 0,0 0 0,0 0 16,0 0-16,0 0 0,0 0 15,0 0-15,0 0 0,0 0 16,0 0-16,0 0 0,0 0 16,0 0-16,0 0 0,0 0 0,0 0 15,0 0-15,0 0 0,0 0 16,0 0-16,0 0 0,0 0 15,0 0-15,0 0 16,0 0-16,0 0 16,0 0-16,0 0 15,0 0-15,0 0 0,0 0 0,0 0 16,0 0-16,0 0 0,0-25 0,0 25 15,0 0-15,0 0 0,0 0 16,0 0-16,0 0 0,0 0 0,0 0 16,0 0-16,0 0 15,0-24-15</inkml:trace>
  <inkml:trace contextRef="#ctx0" brushRef="#br0" timeOffset="27875.59">20786 8012 0,'0'0'0,"25"0"15,25 0-15,-25-25 0,24 25 16,26 0 0,24-25-16,-50 25 0,1 0 15,-25-25-15,24 25 0,1 0 0,0-24 16,-26 24-16,-24 0 0,25 0 15,0-25-15,-25 25 0,25 0 16,-25 0-16,25 0 0,-25 0 16,0 0-16,0 0 15,0 0-15,0 0 0,0 0 0,0 0 16,0 0-16,-25 0 15,0 0-15,0 25 0</inkml:trace>
  <inkml:trace contextRef="#ctx0" brushRef="#br0" timeOffset="28548.63">19794 7962 0,'0'0'0,"0"0"16,-25-25-16,1 25 16,24 0-16,-25 0 0,25 0 15,-25 0-15,0 25 0,0-25 16,25 0-16,-24 25 0,24-25 0,0 0 15,-25 25-15,25 0 0,0-25 16,0 0-16,0 25 0,0-25 16,0 24-16,25-24 0,-25 25 15,24-25-15,1 0 0,0 0 16,-25 0-16,25 0 15,0 0-15,-1 0 0,-24-25 0,25 25 16,-25 0-16,0 0 0,0 0 0,25-24 16,-25 24-16,0-25 0,0 25 15,0-25-15,0 25 0,0 0 0,0-25 16,0 25-16,0 0 0,0 0 0,0-25 15,0 25-15,0 0 0,0 0 16,0 0-16,0 25 16,0-25-16,0 25 15,0 0-15</inkml:trace>
  <inkml:trace contextRef="#ctx0" brushRef="#br0" timeOffset="28724.64">20042 8086 0,'0'0'16,"0"-24"-16,0 24 0,0 0 0,0 0 16,0 0-16,0 0 15,-25-25-15,25 25 0,25 0 16,-25 25-16,0-25 0,0 0 0,0 0 15</inkml:trace>
  <inkml:trace contextRef="#ctx0" brushRef="#br0" timeOffset="29289.67">20141 7962 0,'0'0'0,"0"0"0,25 0 0,-25 0 16,0 0-16,0 0 0,0 0 16,0-25-16,0 25 0,25 0 0,-25 0 15,0 0-15,25 0 0,0 0 16,-25 0-16,0 0 0,24 0 0,-24 0 15,0 0-15,0 0 0,0 0 16,25 0-16,-25 0 16,-25 0-16,25 0 15,0 0-15,-24 0 0,24-24 0,-25 24 16,25 0-16,-25 0 0,25 0 15,0 0-15,-25 24 0,25-24 16,0 0-16,0 0 16,-25 0-16,25 25 0,0-25 15,0 0-15,0 0 0,0 25 0,0-25 0,0 0 16,0 0-16,0 25 15,0-25-15,0 25 0,0-25 0,25 0 0,-25 25 0,0-25 16,0 0-16,0 24 0,25-24 0,-25 25 16,0-25-16,25 0 0,-25 0 15,0 0-15,25 25 0,-25-25 16,24 0-16,-24 0 0,0 25 0,0-25 15,0 0-15,0 0 0,25 0 0,-50 0 16,25 0-16,0 0 0,0 0 0,-24 0 16,-1 0-16,0 25 15,0-25-15,25 0 0,-25 0 16,25 0-16,-24 24 0,24-24 0,-25 0 15,0 0-15,25 25 0,0-25 16</inkml:trace>
  <inkml:trace contextRef="#ctx0" brushRef="#br0" timeOffset="30136.72">19596 8781 0,'0'0'0,"0"-25"0,0 25 16,0 0-16,0-25 16,0 25-16,-25 0 0,25 0 0,0 0 0,0 0 0,0 0 15,-25 0-15,0 0 16,0 0-16,1 25 0,-1-25 15,0 0-15,25 25 0,-25-25 16,0 25-16,25-25 0,-24 24 16,24 1-16,0 0 0,-25 0 15,25-25-15,0 25 16,0-25-16,25 24 0,-25-24 15,0 25-15,0-25 0,24 0 16,-24 0-16,25 0 0,0 0 16,25-25-1,-26 1-15,-24 24 16,25 0-16,-25-25 0,0 25 15,25-25-15,-25 25 0,0-25 0,0 25 16,25-25-16,-25 25 0,0 0 16,0 0-16,0 0 0,0 0 0,0 0 0,0 0 15,0 0-15,0 0 0,0 0 0,0 0 16,0 25-16,25-25 0,-25 0 0,0 25 15</inkml:trace>
  <inkml:trace contextRef="#ctx0" brushRef="#br0" timeOffset="30431.74">19844 9004 0,'0'0'0,"0"0"0,25 0 0,-25 0 16,0 0-16,0 0 0,0 0 16,0 0-16,0 0 0,0 0 0,0 0 15,0 0-15,-25 0 0,25 0 16,0 0-16,0 0 0,0 0 15,0 0-15,0-25 0,-25 25 16,25 0-16,0 0 0,0 0 16,0 0-16,0 0 0,0 0 15,0 0-15,0-25 0,0 25 0,0 0 16,0 0-16</inkml:trace>
  <inkml:trace contextRef="#ctx0" brushRef="#br0" timeOffset="31160.78">20241 8706 0,'0'-24'16,"-25"24"-16,25 0 0,0-25 15,-25 25-15,25 0 0,-25 0 0,25 0 16,-25 0-16,25 0 0,0 0 0,-24 0 15,24 0-15,-25 25 16,25-25-16,0 24 0,0-24 16,-25 25-16,25-25 0,0 0 15,0 25-15,0 0 0,0-25 16,0 25-16,0-25 0,0 24 15,0-24-15,0 0 0,0 0 16,0 25-16,0-25 0,0 0 0,0 0 0,0 0 16,0 0-16,0 0 0,25 0 0,-25 0 15,0 0-15,25 0 16,-1 0-16,1 0 0,0 0 0,-25-25 15,25 25-15,-25 0 0,25 0 16,-25-24-16,24-1 0,-24 25 0,0 0 16,25 0-16,-25-25 0,0 25 15,0 0-15,0 0 0,0 0 0,0 0 16,0-25-16,0 25 0,0 0 15,0 0-15,0 0 0,0 0 0,0 0 16,-25 25-16,25-25 0,0 0 16,0 0-16,0 25 0,0-25 15,0 25-15,0-25 16,-24 24-16,24 1 0,0-25 0,0 0 0,0 25 15,0-25-15,0 25 16,0 0-16,0-25 0,0 24 16,0-24-16,0 25 0,0-25 0,0 0 15,0 25-15,0-25 0,0 0 0,24 25 16,-24-25-16,0 0 0,0 0 15,0 0-15,0 25 16,0-25-16,0 0 0,25 25 16,-25-25-16,0 0 0,0 0 0,0 0 15,0 0 1,0 24-16,0-24 0,0 0 0,0 25 15,-25-25-15,25 0 16</inkml:trace>
  <inkml:trace contextRef="#ctx0" brushRef="#br0" timeOffset="43862.5">13444 8012 0,'0'0'0,"0"0"0,-25 0 15,25 0-15,0 0 0,0 0 16,0 0-16,0 0 0,0 0 0,0 0 16,0 0-16,0-25 15,0 25-15,0 0 16,0 0-16,0 0 0,0 0 15,0 0-15,0 0 0,0 0 0,0 0 16,0 0-16,0 0 0,0 0 16,0 0-16,0 0 15,0 0-15,0 0 0,0 0 0,0 0 0,0 0 16,0 0-16,0 0 0,0 0 15,0 0-15,-24 0 16,24 0-16,0 0 0,0 0 16,0 0-16,0 0 0,0 0 0,0 0 15,0 0-15,0 0 0,0 0 0,0 0 0,0 25 16,0-25-16,0 0 0,0 0 15,24 0-15,-24 25 16,0-25-16,0 25 0,0-25 0,0 0 16,-24 49-16,24-49 0,0 0 0,0 25 15,0-25-15,0 25 16,0 0-16,0-25 0,0 24 0,0-24 15,0 25-15,0-25 0,0 0 0,0 25 16,0-25-16,0 25 0,0-25 16,0 0-16,0 25 15,0-25-15,0 24 0,0 1 16,0-25-16,0 0 0,0 25 0,-25-25 15,25 25-15,0 0 16,0-25-16,0 0 0,0 0 0,0 24 0,0-24 16,0 0-16,0 25 0,0-25 15,0 25-15,0 0 0,0-25 16,0 0-16,0 25 0,0-25 0,0 24 15,0-24-15,0 25 0,0-25 16,0 25-16,0-25 0,0 25 0,0-25 16,0 0-16,0 0 0,-25 25 15,25-1-15,0-24 0,0 0 16,0 25-16,0-25 15,0 25-15,0-25 0,0 25 16,0-25-16,-25 25 0,25-1 16,0-24-16,0 25 15,0 0-15,0-25 0,-25 25 16,25 0-16,0-25 15,0 24-15,0 1 16,0-25-16,0 0 0,0 25 0,0-25 0,0 0 16,0 0-16,0 25 0,0-25 0,0 0 15,0 0-15,0 25 0,0-25 16,0 25-16,0-25 15,0 24-15,0-24 0,0 0 0,0 25 16,0-25-16,0 0 0,0 25 16,0-25-16,0 0 0,0 0 0,0 0 15,0 0-15,0 25 0,0-25 16,0 0-16,0 0 0,0 0 0,0 0 15,0 0-15,0 25 0,0-25 16,0 0-16,0 0 0,0 0 0,0 0 16,0 0-16,0 0 0,0 0 0,0 24 0,0-24 15,0 0-15,0 0 16,0 0-16,0 0 0,0 0 15,0 25-15,0-25 0,0 0 16,0 0-16,0 0 0,0 25 16,0-25-16,0 0 0,0 0 0,0 0 15,0 0-15,0 25 0,0-25 0,0 0 16,0 0-16,0 0 0,0 0 0,0 25 15,0-25-15,0 0 0,0 0 0,0 0 16,0 0-16,0 0 16,0 24-16,0-24 0,0 0 15,0 0-15,0 0 0,25 0 0,-25 0 16,0 0-16,0 0 15,0 25-15,0-25 0,0 0 16,0 0-16,0 0 16,0 0-16,0 0 0,0 0 15,0 0-15,0 0 0,0 0 0,0 0 0,0 0 16,0 0-16,0 0 0,0 0 15,0 0-15,0 0 0,0 0 0,0 0 16,0 0-16,0 0 0,0-25 0,0 25 16,0 0-16,0 0 0,0 0 15,0-24-15,0 24 0,25 0 0,-25 0 16,0-25-16,0 25 0,0 0 15,0 0-15,0 0 0,0-25 16,0 25-16,0-25 0,0 25 16,0-25-16,0 25 0,0-24 0,0 24 15,0 0-15,0-25 0,0 0 0,25 0 16,-25 25-16,0-25 0,0 1 15,0 24-15,0-25 0,0 25 0,25-25 16,-25-25-16,0 50 0,0-25 0,0 25 16,0-24-16,0 24 0,0-25 15,0 0-15,0 0 0,0 25 0,0-25 16,0 25-16,0-24 0,0-1 0,0 25 15,0-25-15,24 25 0,-24-25 0,0 25 16,0-25-16,0 25 0,0-24 0,0 24 16,0-25-16,0 25 15,0-25-15,0 25 0,0 0 0,0-25 16,0 25-16,0-25 0,0 25 15,0 0-15,0-24 0,0 24 16,0 0-16,0 0 0,0 0 0,0-25 16,0 25-16,0 0 0,0 0 0,0-25 15,0 25-15,0 0 0,0-25 0,0 25 16,0 0-16,0-25 0,0 25 0,0 0 15,0 0-15,-24-24 0,24 24 0,0 0 0,0 0 16,0-25-16,0 25 0,0 0 16,0 0-16,0-25 0,0 0 15,0 25-15,0 0 16,0-25-16,0 25 15,0 0-15,0-24 0,0 24 16,0 0-16,0 0 0,0-25 16,0 25-16,0 0 0,0-25 15,0 25-15,0 0 0,0 0 0,0-25 16,0 25-16,0 0 15,0 0-15,0 0 0,0-25 16,0 25-16,0-24 0,0 24 0,24 0 16,-24-25-16,0 25 0,0 0 15,0 0-15,0-25 0,0 25 16,0 0-16,0 0 15,0-25-15,0 25 0,0 0 0,0 0 16,0 0-16,0 0 0,0 0 0,0 0 0,0 0 0,0 0 16,0-25-16,0 25 0,0 0 0,0 0 15,0 0-15,0 0 0,0 0 0,0 0 16,0 0-16,0-24 0,0 24 0,0 0 15,0 0-15,0 0 0,0 0 16,0 0-16,0 0 0,0-25 16,0 25-16,0 0 0,0 0 0,0 0 15,0 0-15,0-25 0,0 25 16,0 0-16,0 0 0,0 0 15,0-25-15,0 25 0,0 0 0,0 0 16,0 0-16,0 0 0,0 0 16,0-25-16,0 25 15,0 0-15,0 0 0,0 0 0,0 0 16,0 0-16,0 0 15,0 0-15,0 0 0,0 0 0,0 0 16,0 0-16,0 0 0,0 0 16,0 0-16,0 0 0,0 0 15,0 0-15,0 0 0,0 0 0,0 0 16,0 0-16,0 0 0,0 0 0,0 0 15,0 0-15,0 25 0,0-25 0,0 0 0,0 0 16,0 25-16,0-25 16,25 25-16,-25-25 0,0 25 0,0-25 15,0 0-15,0 24 16,0-24-16,0 25 0,0 0 15,0-25-15,0 25 0,0-25 16,0 0-16,0 25 0,0-25 0,0 24 0,0-24 16,0 0-16,0 25 0,0-25 0,0 25 15,-25-25-15,25 25 0,0-25 0,0 25 16,0-1-16,0-24 15,-24 25-15,24 0 0,0-25 16,0 25-16,0-25 0,0 25 0,0-1 16,0-24-16,0 25 0,0-25 15,0 0-15,0 25 0,0-25 0,0 0 16,0 25-16,-25 0 0,25-25 15,0 24-15,0-24 16,0 25-16,0 0 0,0-25 0,0 25 16,0-25-16,-25 25 0,25-25 15,0 24-15,0-24 0,0 0 0,0 25 0,0-25 16,0 25-16,0-25 15,0 0-15,0 25 0,0-25 0,0 25 16,0-25-16,0 0 0,-25 24 0,25-24 0,0 0 16,0 25-16,0-25 0,0 25 15,0-25-15,0 25 0,0 0 16,0-1-16,0-24 15,0 0-15,0 25 0,0-25 0,0 25 16,0-25-16,0 0 0,0 25 0,0-25 16,-25 0-16,25 25 15,0 0-15,0-25 0,0 0 0,0 0 0,0 24 16,0-24-16,0 0 0,0 25 0,0-25 15,0 0-15,0 0 16,0 25-16,0-25 0,0 0 0,0 25 16,0-25-16,0 0 0,0 25 0,0-25 15,0 0-15,0 0 0,0 24 0,0-24 16,0 0-16,0 25 0,0-25 15,0 25-15,0-25 16,0 0-16,0 25 0,0-25 0,0 0 0,0 25 16,0-25-16,0 0 0,0 0 15,0 24-15,0-24 0,0 0 0,0 25 16,0-25-16,0 0 0,0 0 0,0 25 15,0-25-15,0 0 0,0 0 16,0 25-16,0-25 0,0 25 16,0-25-16,0 24 0,0-24 15,0 0-15,0 25 0,25-25 0,-25 25 16,0-25-16,0 25 0,0-25 15,0 0-15,0 0 0,0 25 0,0-25 16,0 0-16,0 0 0,0 0 16,0 24-16,0-24 0,0 0 0,0 0 15,0 0-15,0 0 0,0 0 0,0 0 16,0 0-16,0 0 0,0 25 15,0-25-15,0 0 0,0 0 0,0 0 16,0 0-16,0 0 16,0 0-16,0 0 0,0 0 15,0 0-15,25 0 0,-25 0 16,0 0-16,0 0 0,0 0 15,0 0-15,0 0 0,0 0 0,0 0 16,0 0-16,0 0 0,0 0 0,-25 0 16,25 0-16,0 0 0,0 0 0,0 0 15,25 0-15,-25 0 0,0 0 0,0 0 16,0 0-16,0 0 0,0 0 0,0 0 15,0 0-15,0 0 16,0 0-16,0 0 16,0-25-16,0 25 15,0 0-15,25-24 0,-25 24 16,0-25-16,0 25 15,25-25-15,-25 0 0,0 25 16,0 0-16,0-25 16,24 1-16,-24-1 15,0 25-15,0-25 0,0 0 16,0 0-16,0 1 0,25 24 0,-25 0 15,0-25-15,0 25 0,0-25 0,0 25 16,0-25-16,25 25 0,-25-25 0,0 25 16,0 0-16,0-24 15,0 24-15,0-25 0,0 25 0,0-25 16,0 25-16,0 0 0,0-25 15,0 25-15,0-25 0,0 25 0,-25-24 0,25-1 16,0 25-16,0-25 0,0 0 16,0 25-16,25-25 15,-25 0-15,0 25 0,0-24 0,0 24 16,0-25-16,0 25 0,0 0 15,0-25-15,0 25 0,0-25 16,0 25-16,0-25 0,0 25 16,0-24-16,0-1 15,0 25-15,0-25 0,0 25 0,0 0 16,0 0-16,0-25 0,0 25 15,0 0-15,25-25 16,-25 25-16,0 0 0,0-24 0,0 24 16,0 0-16,0-25 0,0 25 0,0 0 15,0 0-15,0-25 0,0 25 0,0 0 0,0-25 0,0 25 16,0 0-16,0-25 15,25 25-15,-25-24 0,0-1 0,0 25 16,0 0-16,0-25 0,0 25 16,0-25-16,0 25 0,0 0 15,0-25-15,-25 25 0,25 0 0,0 0 16,0-24-16,0 24 0,0 0 15,0 0-15,0-25 0,0 25 0,0 0 16,0 0-16,0-25 0,0 25 0,0 0 16,0 0-16,0 0 0,0-25 0,0 25 15,0 0-15,0 0 16,0 0-16,0-25 0,0 25 0,0 0 15,0 0-15,0 0 0,0 0 16,0-24-16,0 24 0,0 0 16,0 0-16,0-25 0,0 25 0,0 0 15,0 0-15,0 0 0,0-25 0,0 25 0,0 0 16,0 0-16,0-25 15,0 25-15,0-25 0,0 25 0,-25 0 16,25-24-16,0 24 0,0 0 0,0-25 16,0 25-16,0 0 15,0-25-15,0 25 0,0 0 16,0 0-16,0 0 0,0-25 0,0 25 15,0 0-15,0 0 0,0 0 0,0 0 16,0 0-16,0 0 0,0-25 16,0 25-16,0 0 0,0 0 15,0 0-15,0 0 0,0 0 0,0 0 16,0 0-16,0 0 0,0-24 15,0 24-15,0 0 0,0 0 0,0 0 16,0 0-16,0-25 16,0 25-16,0 0 0,0 0 0,0 0 15,0 0-15,0 0 0,0 0 0,0 0 16,0 0-16,0 0 0,0 0 0,0 0 15,0 0-15</inkml:trace>
  <inkml:trace contextRef="#ctx0" brushRef="#br0" timeOffset="55203.15">19348 9302 0,'0'0'0,"0"0"16,0 0-16,0 0 15,0 0-15,0 0 0,24 0 0,-24 0 16,0 0-16,0 0 0,25 0 15,0-25-15,0 25 16,49 0-16,-24 0 0,-25 0 16,24 0-16,51 0 15,-76 0-15,-24 0 0,25 0 16,0 25-16,0-25 0,0 0 0,-25 0 15,0 0-15,0 0 0,-25-25 16,25 25-16,-50 0 0,25 0 16,1 0-16,-26 0 0,25 0 15,-24 0-15,24 0 16,0 0-16,-25 0 0,25 0 0,1 0 15,-1 0-15,-25 0 0,50 0 16,-25 0-16,25 0 16,-24 0-16,24 0 0,0 0 0,0 0 0,0 0 15,0 0-15,0 0 0,24 0 0,-24 0 16,0 0-16,25 0 0,25 0 15,-25 0-15,24 0 0,-24 0 16,25 0-16,-1 0 0,1 0 16,-25 0-16,24 0 0,-24 0 0,0 0 0,25 0 15,-26 0-15,-24 0 0,25 0 16,-25 0-16,0 0 0,0 0 15,0 0-15,-49 0 0,49 0 16,-25 0-16,-25 0 0,25 0 16,-49 0-16,0 0 0,-1 0 15,50 0-15,-24 0 16,24 0-16,-25 0 0,50 0 0,-25 0 0,25 0 15,0 0-15,0 0 0,0 0 0,0 0 0,25 0 16,-25 0-16,25 0 0,25 0 16,-26 0-16,51 0 0,-50 0 0,24 0 15,-24 0-15,50 0 0,-51 0 16,26 0-16,-25 0 0,49 0 15,-24 0-15,-25 0 0,-1 0 0,-24 0 0,25 0 16,-25 0-16,25 0 0,-25 0 16,0 0-16,0 0 0,0 0 15,-25 0-15,0 0 0,-24 0 16,-1 0-16,-24 0 0,24 0 0,1 0 15,-51 0-15,51 0 16,-26 0-16,26 0 0,-1 0 0,25 0 16,0 0-16,1 0 0,24 0 15,0 0-15,0 0 0,24 25 16,-24-25-16,25 0 0,25 0 15,-1 0-15,-24 0 16,0 0-16,25 0 0,-1 0 0,1 0 16,-25 0-16,0 0 0,-1 0 0,1 0 15,0 0-15,25 0 0,-26 0 0,-24 0 16,25 0-16,-25 0 15,0 0-15,0 0 0,-25 0 16,25 0-16,-24 0 0,-1 0 0,-25 0 16,25 0-16,-24 0 0,-26 0 15,51 0-15,-76 25 0,75-25 16,1 0-16,-26 0 15,25 0-15,0 0 0,25 0 0,0 0 16,25 0-16,-25 0 0,25 0 16,0 0-16,0 0 0,-1 0 0,1 0 0,0 0 15,0 0-15,25 0 0,-1 0 16,1 0-16,-25 0 0,-1 0 0,1 0 15,0 0-15,-25 0 0,50 0 16,-26 0-16,-24 0 0,0 0 16,0 0-16,0 0 0,0 0 15,0 0 1,-24 0-16,-1 0 0,25 0 0,0 0 0,-25 0 15,25 0 1,0 0-16,0 0 16,0 0-16,0 0 15,0 0-15,0 0 0,0 0 16,0 0-16,0 0 0,0 0 0,0 0 15,0 0-15,0 0 0,0 0 0,0 0 16,0 0-16,0 0 16,0 0-16,0 0 15,0 0-15,0 0 0,0 0 0,0 0 16,0 0-16,0 0 0,0 0 15,0 0-15,0 0 16,0 0-16,0 0 16,0 0-16,0 0 15,0 0-15,0 0 0,0 0 0,0 0 16,0 0-16,0 0 0,0 0 0,0 0 15,0 0-15,0 0 0,0 0 0,0 0 16,0 0-16,0 0 0,0 0 16,0 0-16,0 0 15,0 0-15,0 0 0,0 0 16,0 0-16,0 0 0,0 0 0,0 0 15,0 0-15,0 0 0,0 0 32,0 0-32,0 0 0,0 0 15,0 0-15,0 0 0,0 0 0,0 0 16,0 0-16,0 0 15,0 0-15,0 0 16,0 0-16,0 0 0,0 0 0,0 0 16,0 0-16,0 0 0,0 0 15,0 0-15,0 0 0,0 0 16,0 0-16,0 0 0,0 0 0,0 0 15,0 0-15,0 0 0,0 0 16,0 0-16,0 0 16,0 0-16,25 0 0,-25 0 0,0 0 15,0 0-15,0 0 0,0 0 0,0 0 16,0 0-16,0 0 0,0 0 15,0 0-15,0 0 16,0 0-16,0 0 0,0 0 16,0 0-16,0 0 15,0 0 1,0 0-16,0 0 15,0 0-15,0 0 0,0 0 0,0 0 16,0 0-16,0 0 0,-25 0 16,25 0-16,0 0 15,0 0-15,0 0 16,0 0-16,0 0 0,0 0 15,0 0-15,0 0 0,0 0 16,0 0-16,0 0 0,0 0 0,0 0 16,0 0-1,0 0-15,0 0 0,0 0 0,0 0 0,0 0 16,0 0-16,0 0 0,0 0 15,0 0-15,0 0 16,0 0-16,0 0 0,0 0 16,0 0-16,0 0 15,0 0 1,25 0-16,-25 0 0,0 0 15,0 0-15,0 0 0,-25 0 0,25 0 0,0 0 16,0 0-16,0 0 0,0 0 16,0 0-16,0 0 0,0 0 15,0 0-15,0 0 0,0 0 0,25 0 16,-25 0-16,0 0 15,0 0-15,0 0 16,0 0-16,0-25 16</inkml:trace>
  <inkml:trace contextRef="#ctx0" brushRef="#br0" timeOffset="80210.58">26963 8508 0,'-25'0'0,"25"0"0,0 0 0,0 0 16,0 0-16,0 0 16,-25 0-16,25 0 15,0 0-15,0 0 16,0 0-16,25 0 15,-25 0-15,0 0 16,0 0-16,25 0 0,-25 0 0,24 0 0,-24 0 16,25 0-16,0 0 15,-25 25-15,50-25 0,-50 0 16,49 0-16,-24 25 0,25-25 15,-25 0-15,-1 0 0,1 24 16,0-24-16,25 0 0,-26 0 0,1 0 16,0 0-16,-25 0 0,25 0 0,0 0 15,-1 0-15,1 0 0,0 25 0,0-25 16,0 0-16,-25 0 0,24 0 0,1 0 15,0-25-15,0 25 16,-25 0-16,25 0 0,-1 0 0,-24 0 16,25 0-16,-25 0 0,0 0 0,0 0 15,0 0-15,0 0 0,0 0 16,0 0-16,0 0 15,0 0-15,-25 0 0,25 0 16,-24 0-16,24 0 0,-50-24 16,50 24-16,-25 0 0,0 0 0,1 0 0,-1 0 15,0 0-15,0-25 0,-49 25 16,24 0-16,1 0 0,24 0 15,-50-25-15,51 25 0,-51 0 16,50 0-16,1 0 0,-26-25 16,25 25-16,-25 0 0,50 0 15,-24 0 1,-26 0-16,25 0 0,25 0 0,0 0 15,0 0-15,0 0 0,0 0 16,0 0-16,0 0 0,0 0 0,0 0 0,0 0 16,25 0-16,-25 25 15,25-25-15,24 0 0,-49 0 0,50 0 16,-25 0-16,0 0 0,49 0 15,-49 0-15,0 25 0,0-25 0,24 0 16,1 0-16,-25 0 0,-1 0 0,1 0 16,0 0-16,0 0 15,49 0-15,-24 0 0,-25 0 16,49 0-16,-24 0 0,-26 0 15,1 0-15,0 0 0,0 0 0,0 0 16,-1 0-16,1-25 0,0 25 0,-25 0 16,25 0-16,0 0 0,-1 0 15,-24 0-15,25 0 0,-25 0 0,0 0 16,0 0-16,25 0 0,-25 0 0,-25 0 15,25 0-15,0 0 0,0 0 16,0 0-16,-25 0 0,25 0 0,-24 0 16,-1 0-16,0 0 0,0 0 0,-24 0 15,24 0-15,-50 0 0,26 25 0,24-25 16,-25 0-16,-24 0 0,24 0 0,1 0 15,24 0-15,-25 25 16,-24-25-16,0 0 0,24 0 0,25 0 16,0 24-16,1-24 0,-1 0 0,-25 0 15,25 0-15,0 0 0,25 0 0,-24 0 16,-1 0-16,0 0 0,25 0 15,-25 0-15,25-24 0,-25 24 16,25 0-16,0 0 0,0 0 0,0 0 16,0 0-16,0 0 0,0 0 0,0 0 0,25 0 15,-25 0-15,50 0 16,-25-25-16,24 25 0,1 0 15,24 0-15,-24 0 0,0 0 16,-26 0-16,1 0 0,0 0 0,0 0 16,0 0-16,-1 0 0,1 0 0,0 0 15,0 0-15,0 0 0,24 0 0,-49 0 16,25 0-16,0 0 0,-25 0 15,25 0-15,-25 0 0,24 0 16,-24 0-16,0 0 16,0 0-16,0 0 0,0 0 0,0 0 0,0 0 15,-24 0-15,24 0 0,-25 0 16,0 0-16,-49 0 0,24 0 15,25 0-15,0 0 0,-49 0 16,49 0-16,0 0 0,-24 0 0,24 0 0,0 0 16,0 25-16,1-25 0,-1 0 15,-25 0-15,0 0 16,50 0-16,-49 24 0,49-24 15,-25 0-15,25 0 0,0 0 0,0 0 16,0 0-16,0 0 0,0 0 16,0 0-16,0 0 0,0 0 0,25 0 15,-25 0-15,25 0 0,-1 0 16,1 0-16,25 0 0,0 0 0,-26 0 15,1 0-15,50 0 16,-51 0-16,76-24 0,-76 24 0,26 0 0,-25 0 0,24 0 16,-24 0-16,0 0 0,25 0 15,-26 0-15,1 0 0,0 0 16,-25 0-16,25 0 0,-25 0 15,25 0-15,-25 0 0,0 0 0,0 0 16,0 0-16,-25 0 0,25 0 16,-25 0-16,25 0 0,0 0 15,-25 0-15,0 0 16,-49 24-16,49-24 0,0 0 0,-24 0 15,24 0-15,-49 0 0,-1 0 0,50 0 16,-24 0-16,-1 0 0,25 0 16,1 0-16,-26 0 0,25 25 15,0-25-15,25 0 16,-25 0-16,25 0 0,0 0 0,0 0 15,0 0-15,0 0 0,0 0 0,0-25 16,25 25-16,-25 0 0,0 0 16,50 0-16,-25 0 0,24 0 15,-24 0-15,0 0 0,0 0 0,0 0 0,-1 0 16,1 0-16,0 0 0,25 0 15,-26 0-15,1 0 0,0 0 0,0 0 16,0 0-16,24 0 16,-24 0-16,0 25 0,0-25 0,-25 0 15,0 0-15,24 0 0,-24 0 16,0 0-16,0 0 0,0 0 0,0 25 15,0-25-15,-24 0 0,24 0 0,-25 0 16,0 0-16,0 0 0,0 0 0,1 0 16,-51-25-16,50 25 0,1 0 0,-26 0 15,25 0-15,0 0 0,1 0 0,-26 0 16,25 0-16,0 0 0,25 0 0,-24 0 15,24 0-15,-25 0 0,25 0 16,0 0-16,0 0 0,0 0 0,25 0 16,-25 0-16,24 0 0,-24 0 15,25 0-15,0 0 0,-25 0 0,25 0 0,0 0 16,-1 0-16,26 0 0,0 0 15,-26 0-15,1 0 0,0 0 16,-25 0-16,50 25 0,-26-25 0,1 0 16,-25 0-16,25 0 0,0 0 15,-25 0-15,25 0 0,-25 0 0,0 0 0,0 0 0,0 0 16,24 25-16,-24-25 0,0 0 0,0 0 15,0 0-15,-24 0 0,24 0 16,0 0-16,-25 0 0,25 0 16,-25 0-16</inkml:trace>
  <inkml:trace contextRef="#ctx0" brushRef="#br0" timeOffset="94874.42">11088 7813 0,'0'0'0,"0"0"0,-25 0 15,25 0 1,0 0-16,0 0 0,0 0 16,0 0-16,0 0 15,0 0-15,0-24 0,0 24 16,0 0-16,-25 0 0,25 0 0,0 0 15,0 0-15,0 0 0,0 0 0,0 0 16,0 0-16,-25 0 0,25 0 0,0 0 16,0 0-16,0 0 0,-25 0 15,25 0-15,0-25 16,-24 25-16,24 0 0,-25 0 15,0 0-15,25 0 0,-25 0 16,0 0-16,25 0 0,0 0 0,-24 0 0,24 0 16,-25 0-16,0 0 0,25 0 15,-25 0-15,0 0 16,-24 0-16,24 0 15,0 0-15,25 0 0,-25 0 0,1 0 16,24 0-16,-25 0 0,25 0 0,-25 0 16,25 0-16,-25 0 0,0 0 15,1 0-15,-1 0 0,0 0 16,0 0-16,0 0 0,1 0 0,24 0 15,-25 0-15,0 0 0,0 0 0,0 0 16,25 25-16,-49-25 0,24 0 16,0 0-16,0 0 0,1 0 0,-1 0 0,25 0 15,-25 0-15,0 0 0,0 0 0,25 0 16,-25 0-16,1 0 0,24 0 15,-25 0-15,0 0 0,25 0 0,-25 0 16,25 0-16,-25 0 0,25 0 0,-24 0 16,24 0-16,-25 0 0,25 0 15,-25 0-15,25 0 0,-25 0 16,25 0-16,0 0 0,-25 0 16,1 0-16,-1 24 0,25-24 0,-50 0 15,50 0-15,-25 0 0,25 0 0,-24 0 16,-1 0-16,0 0 0,25 25 15,-25-25-15,0 0 0,1 0 16,24 0-16,0 0 0,-25 0 0,25 0 16,0 0-16,-25 0 0,25 0 15,-25 0-15,0 0 0,25 0 0,0 0 16,-24 0-16,-1 25 0,0-25 15,0 0-15,25 0 0,-25 0 0,25 0 16,-24 0-16,-1 25 0,0-25 0,25 0 16,0 0-16,-25 0 0,25 0 0,-25 0 15,25 0-15,0 0 0,0 0 0,0 0 16,0 0-16,0 0 0,0 0 15,0 0-15,0 0 0,-24 0 16,24 0-16,0 0 0,0 0 16,0 0-16,0 0 0,-25 0 0,25 0 15,0 0-15,0 0 16,0 0-16,-25 0 15,25 0-15,0 0 0,0 0 16,-25 0-16,25 0 0,0 0 16,0 0-16,0 0 15,0 0-15,-25 0 0,25 0 16,0 0-16,-25 0 15,25 0-15,-24 0 0,24 0 0,-25 0 16,25 0-16,0 0 16,-25 0-16,25 0 0,0 0 15,0 0-15,0 0 16,0 0-16,0-25 0,0 25 0,0 0 0,0 0 15,0 0-15,0 0 0,0 0 16,0 0-16,0 0 0,0 0 0,0 0 16,0 0-16,0 0 0,0 0 15,0 0-15,0 0 0,0 0 0,0 0 0,0 0 16,0 0-16,0 0 0,0 0 0,0 0 15,0 0-15,0 0 0,0 0 16,0 0-16,0 0 0,0 0 16,0 0-16,0 0 15,0 0-15,0 0 0,0 0 0,0 0 0,0 0 16,0 0-16,0 0 15,0 0-15,0 0 0,0 0 0,0 0 16,0 25-16,0-25 0,0 0 16,0 0-16,0 0 0,0 0 15,0 25-15,0-25 0,0 0 16,-25 24-16,25 1 15,0-25-15,0 25 0,0-25 16,0 25-16,0-25 0,0 0 0,0 25 16,0 0-16,0-25 0,0 24 15,0-24-15,0 0 0,0 25 0,0-25 16,0 0-16,0 25 0,0-25 0,0 25 15,0-25-15,0 0 0,0 25 0,0-25 16,0 0-16,0 24 0,0-24 16,0 25-16,0 0 0,0-25 0,0 0 15,0 25-15,0-25 0,0 25 16,0-25-16,0 0 0,0 24 0,0-24 15,25 25-15,-25-25 0,0 0 0,0 25 16,0-25-16,0 0 0,0 25 16,0-25-16,0 25 0,0-1 15,0 1-15,0-25 0,0 0 16,0 25-16,0 0 0,0 0 0,0-25 15,0 24-15,0-24 0,0 25 0,0-25 16,0 25-16,0-25 0,0 0 0,0 25 0,0-25 16,0 0-16,0 25 0,-25-25 15,25 0-15,0 24 0,0-24 0,0 0 0,0 25 16,0-25-16,0 25 0,0-25 15,0 0-15,0 25 0,0 0 16,-25-25-16,25 24 0,0-24 0,0 25 0,0-25 16,0 0-16,0 25 0,0-25 15,0 0-15,0 25 0,0-25 0,0 25 16,0-25-16,0 24 0,0-24 15,0 0-15,0 25 0,0-25 16,0 0-16,0 25 0,0-25 0,0 0 16,0 25-16,0-25 0,0 0 0,0 25 0,0-25 15,0 0-15,0 0 0,0 0 0,0 25 16,0-25-16,0 0 0,0 0 15,0 24-15,0-24 0,0 0 16,0 0-16,0 0 0,0 0 0,0 25 0,0-25 16,0 0-16,0 0 0,0 0 0,0 25 0,0-25 15,0 0-15,0 0 0,0 0 16,0 25-16,-24-25 0,24 0 15,0 25-15,0-25 0,0 0 0,0 0 0,0 0 16,0 0-16,24 0 16,-24 24-16,0-24 0,0 0 0,0 0 15,0 0-15,0 0 0,0 0 0,0 25 16,0-25-16,0 0 15,0 0-15,0 0 0,0 25 16,0-25-16,0 0 0,0 0 16,0 0-16,0 0 0,0 0 15,0 25-15,0-25 0,0 0 16,0 0-16,0 0 0,0 0 0,0 0 15,0 0-15,0 0 0,0 0 0,0 0 16,0 0-16,0 0 0,0 0 0,0 0 16,0 0-16,0 0 0,0 0 0,0 0 15,0 0-15,0 0 0,0 0 0,0 0 16,0 0-16,0 0 0,0 0 0,0 0 15,0 0-15,0 0 0,0 0 16,0 0-16,0 0 0,0 0 0,0 0 16,0 0-16,25 0 0,-25 0 15,0 25-15,0-25 0,0 0 0,0 0 16,0 0-16,0 0 0,0 0 0,0 0 0,0 0 15,0 0-15,0 0 0,0 0 0,0 0 16,0 0-16,0 0 0,0 0 16,0 0-16,0 0 15,0 0-15,0 0 0,0 0 16,0 0-16,0 0 0,0 0 15,0 0-15,0 0 16,0 0-16,0 0 16,0 0-16,0 24 0,0-24 0,0 0 15,0 0-15,0 0 0,0 0 16,0 0-16,0 0 0,0 0 15,0 0-15,0 0 16,0 0-16,0 0 0,0 25 0,25-25 0,-25 0 16,0 0-16,0 0 0,0 0 0,0 0 0,0 0 15,0 0-15,0 0 16,0 0-16,25 0 0,-25 0 0,0 0 15,0 0-15,25 0 0,-25 0 0,0 0 16,24 0-16,1 0 0,0-25 0,-25 25 16,25 0-16,0 0 0,0 0 0,-1 0 15,-24 0-15,25 0 0,0 0 16,0 25-16,0-25 0,-1 0 0,1 0 0,-25 0 15,25 0-15,25 0 0,-50 0 0,24 0 16,1 0-16,-25 0 0,50 0 16,-50 0-16,49 0 15,1 0-15,-25 0 0,0 0 0,-1 0 16,1 0-16,0 0 0,0 0 0,-25 25 15,25-25-15,-1 0 0,1 0 0,0 0 16,25 0-16,-26 0 0,-24 0 0,25 0 16,0 0-16,0 0 0,0 0 15,-25 0-15,24 0 0,1 0 16,0 0-16,0 25 0,-25-25 0,0 0 15,25 0-15,-25 0 0,25 0 0,-25 0 16,24 0-16,1 0 0,-25 0 16,25 0-16,0 0 0,0 0 15,24 0-15,-24 0 0,49 0 0,-49 0 16,0 0-16,0 0 0,0 0 15,-1 25-15,26-25 0,0 0 0,-26 0 16,1 0-16,0 0 0,0 0 0,-25 0 16,25 0-16,-25 0 0,24 0 0,-24 24 15,0-24-15,25 0 0,-25 0 16,0 0-16,0 0 0,25 0 0,0 25 15,-25-25-15,49 0 0,-49 0 0,25 0 16,0 0-16,0 0 16,24 0-16,1 0 0,-25 0 0,-25 0 15,25 25-15,-1-25 0,1 0 0,0 0 16,-25 0-16,0 0 0,0 0 15,25 0-15,-25 0 16,25 25-16,-25-25 0,0 0 0,0 0 0,0 0 16,25 0-16,-1 0 0,-24 0 0,0 0 15,25-25-15,-25 25 0,25 0 0,0 0 16,0 0-16,-1 0 0,1 0 15,0 0-15,25 0 0,-50 0 16,49 0-16,-49-25 0,50 25 16,-50 0-16,25 0 0,-25 0 0,24 0 15,-24 0-15,0 0 0,0 0 0,25 0 16,-25 0-16,0 0 0,0 0 0,0 0 15,0 0-15,25 0 0,-25 0 16,0 0-16,0 0 16,25 0-16,-25 0 0,49 0 15,-49 0-15,0-25 0,25 25 16,25 0-16,-50 0 15,25-24-15,-25 24 0,24 0 16,-24 0-16,25 0 0,-25 0 16,0 0-16,25 0 0,-25 0 0,0 0 15,0 0-15,0 0 16,25 0-16,-25 0 0,0 0 15,0 0 1,74 0-16,-49 0 0,-25 0 16,25 0-16,0 0 0,-1 0 15,-24 0-15,50 0 0,-25 0 16,-25 0-16,25 0 0,0 0 0,-25 0 0,24 0 15,1 0-15,-25 0 16,25 0-16,-25 0 0,25 0 0,-25 0 16,25 0-16,-25 0 0,0 24 15,24-24-15,26 0 0,-25 0 16,-25 0-16,25 0 0,-1 0 0,-24 0 15,25 0-15,0 0 16,25 0-16,-26 0 0,-24 0 0,50 0 16,-50 0-16,25 0 0,-25 0 0,25 0 15,-25 0-15,24 0 0,-24 0 16,25 0-16,-25 0 0,25 0 0,0 0 15,-25 0-15,0 0 0,25 0 0,-25 0 0,24 0 16,-24 0-16,25 0 0,-25 0 0,50-24 16,-50 24-16,25 0 0,-1 0 0,-24 0 15,25 0-15,0 0 0,0 0 16,0 0-16,-1 0 0,-24 0 0,25 0 0,-25 0 15,0 0-15,25 0 0,-25 0 16,0 0-16,0 0 0,0 0 16,0 0-16,25 0 0,-25 0 15,0 0-15,0 0 0,25 0 16,-25 0-16,25 0 0,-1 0 0,-24 0 15,0 0-15,25 0 0,0 0 0,-25 0 16,25 0-16,-25 0 0,25 0 0,-25-25 16,0 25-16,0 0 0,0 0 15,0 0-15,24 0 0,-24 0 0,0 0 16,0 0-16,0 0 0,0 0 0,0 0 15,0 0-15,0 0 0,0 0 16,0 0-16,0 0 0,0 0 0,0 0 16,25 0-16,-25 0 0,25 0 15,-25 0-15,0-25 0,0 25 16,25 0-16,-25 0 0,0 0 0,0 0 15,25 0-15,-25 0 16,0 0-16,0 0 16,0 0-16,0 0 0,0 0 0,0 0 15,0 0-15,0 0 0,0 0 16,0-25-16,0 25 0,0 0 15,0 0-15,0 0 0,0 0 0,0 0 16,0 0-16,0 0 0,24 0 0,-24 0 16,0 0-16,0 0 15,0 0-15,0 0 0,0 0 16,0 0-16,0 0 0,0 0 15,25-25-15,-25 25 0,0 0 0,0 0 16,25 0-16,-25 0 0,25 0 0,-25 0 16,25 0-16,-25 0 15,24 0-15,26 0 0,-50 0 0,25 0 16,-25 0-16,0 0 0,25 0 0,-25 0 15,0 0-15,24 0 0,-24 0 16,25 0-16,-25 0 16,0 0-16,0 0 0,0 0 0,0 0 15,0 0-15,0 0 16,0 0-16,0 0 0,0 0 15,0 0-15,0 0 0,0 0 0,0 0 16,0 0-16,0 0 0,0 0 16,0 0-16,0 0 0,0 0 0,0 0 15,0 0-15,0 0 0,0 0 0,0 0 16,0 0-16,0 0 0,0 0 15,0 0-15,0-24 0,0 24 0,0 0 16,-25 0-16,25 0 0,0 0 0,0 0 16,0 0-16,0 0 0,0-25 15,0 25-15,0 0 0,0 0 16,0 0-16,0 0 0,0 0 15,0-25-15,0 25 16,0 0-16,0 0 0,0 0 16,-24-25-16,24 25 0,0 0 15,0-25-15,0 25 0,0 0 16,0-24-16,0 24 0,0 0 0,0-25 15,0 25-15,0-25 0,0 25 0,0-25 16,0 0-16,0 25 0,0-24 16,0-1-16,0 25 0,0-25 15,0 25-15,0-25 0,0 0 16,0 25-16,0-25 0,0 25 0,0-24 0,0 24 15,0 0-15,0-25 0,0 25 0,0 0 16,-25-25-16,25 0 0,0 25 0,0-25 16,0 25-16,-25-24 15,25-1-15,0 25 0,-25-25 0,25 25 0,0 0 16,0-25-16,0 25 15,0-25-15,0 25 0,0-24 0,0 24 16,0 0-16,0-25 0,0 0 16,0 25-16,25-25 15,-25 25-15,0-25 0,0 25 0,0-24 16,0 24-16,0-25 0,0 25 15,0 0-15,0-25 0,0 25 16,0 0-16,0-25 0,0 25 0,0 0 16,0 0-16,0-25 15,0 25-15,0-24 0,0 24 0,0 0 16,0 0-16,0-25 0,0 25 15,0-25-15,0 0 16,0 25-16,0 0 0,0 0 0,0-25 16,0 25-16,0 0 0,25-24 15,-25 24-15,0 0 0,0-25 16,0 25-16,0 0 0,0-25 0,0 25 15,0 0-15,0-25 0,0 25 0,0 0 16,0 0-16,0-25 0,0 25 16,0 0-16,0-24 15,0 24-15,0-25 0,0 25 16,0 0-16,0-25 0,0 25 15,0 0-15,-25-25 0,25 25 0,0 0 16,0 0-16,0-25 0,0 25 0,0 0 16,0 0-16,0 0 15,0-24-15,0 24 0,0 0 0,0-25 16,0 25-16,0 0 0,0 0 15,0 0-15,0-25 16,0 25-16,0 0 0,0 0 0,0-25 16,0 25-16,0 0 0,0-25 15,0 25-15,0 0 0,0 0 0,-25 0 16,25-25-16,0 25 0,0 0 15,0 0-15,0-24 0,0 24 16,0 0-16,-25 0 0,25 0 0,0 0 16,0-25-16,0 25 0,0 0 0,0 0 15,0 0-15,0 0 0,0 0 16,0-25-16,0 25 15,0 0-15,0 0 0,0 0 0,0 0 0,0-25 16,0 25-16,0 0 0,0 0 0,0 0 0,0 0 16,0 0-16,0 0 0,0-25 0,0 25 15,0 0-15,0 0 16,0 0-16,0-24 0,0 24 15,0 0-15,-24 0 0,24 0 16,0 0-16,0-25 0,0 25 16,0 0-16,0 0 0,0 0 15,0 0-15,-25 0 0,25 0 16,0 0-16,-25 0 0,25 0 15,0 0-15,0 0 0,0 0 0,0 0 16,0 0-16,0 0 0,0 0 0,0 0 0,-25 0 16,25 0-16,0 0 0,0 0 0,0 0 15,0 0-15,0 0 16,-25 0-16,1 0 0,24 0 0,-25 0 15,0 0-15,0 0 0,0 0 0,1 0 16,-1 0-16,0 0 0,-25 0 0,26 0 16,-1 0-16,0 0 0,0 0 0,0 0 15,25 0-15,-25 0 0,1 0 0,-1 0 0,25 0 16,-25 0-16,0 0 0,25 0 0,-25 0 15,25 0-15,-24 0 0,24 0 16,-25 0-16,25 0 0,-25 0 0,25 0 0,-25 0 16,25 0-16,-25 0 0,1 25 15,-1-25-15,25 0 0,-25 0 0,-25 0 16,26 0-16,-26 0 0,50 0 15,-25 0-15,0 0 0,1-25 16,-26 25-16,50 0 0,-25 0 0,25 0 16,-25 0-16,25 0 0,0-25 15,-24 25-15,24 0 0,-25 0 0,25 0 0,-25 0 16,25 0-16,-25 0 15,25 0-15,-49 0 0,24 0 16,0 0-16,0 0 0,0 0 0,-24 0 16,-1 0-16,25 0 0,0 0 15,-24 0-15,-1 0 0,50 0 0,-25 0 16,1 0-16,-1 0 0,25 0 0,-25 0 0,25 0 15,0 0-15,-25 0 16,25 0-16,-25 0 0,25 0 0,0 0 16,0 0-16,-24 0 15,-1 0-15,25 0 0,-25 0 16,0 0-16,-24 0 0,24 0 0,0 0 15,-74 0-15,74 0 0,0 25 0,-24-25 16,24 0-16,0 0 0,-25 0 16,1 0-16,24 0 0,0 0 15,0 0-15,1 0 16,24 0-16,0 0 0,-25 0 0,25 0 15,0 0-15,0 0 16,-25 0-16,25 0 0,0 0 16,-25 0-16,0 0 15,0 0-15,1 0 0,-1 0 0,0 0 0,25 0 16,-25 0-16,0 0 15,-24 25-15,-1-25 0,25 0 0,1 0 16,-1 0-16,0 0 0,25 0 0,-25 0 16,0 0-16,1 0 0,-1 0 15,0 0-15,0-25 0,25 25 0,-25 0 16,1 0-16,24 0 0,-25 0 0,25 0 15,-25 0-15,25 0 0,-25 0 0,0 0 16,1 0-16,24 0 0,-25 0 0,0 0 16,0 0-16,-24 25 15,49-25-15,-25 0 0,0 0 0,25 0 16,-50 0-16,50 0 0,-24 0 0,24 0 0,0 0 15,-25 0-15,25 0 0,0 24 0,-25-24 16,25 0-16,-25 0 0,25 0 0,-25 0 16,25 0-16,-24 0 0,24 0 15,-25 0-15,25 0 0,-25 0 0,0 0 16,25 0-16,-50 0 0,50 0 0,-24 0 15,-1 0-15,0 0 0,0 0 16,0 0-16,1 25 0,-1-25 0,25 0 16,-25 0-16,25 0 0,-25 0 0,25 0 15,-25 0-15,25 0 0,-24 0 16,24 0-16,-25 0 0,25 0 15,0 0-15,-25 0 0,25 0 0,0 0 16,-25 0-16,0 0 0,25 0 0,-24 0 0,24 0 16,0 0-16,-25 0 0,25 25 0,-25-25 15,25 0-15,-25 0 0,25 0 0,0 0 0,-25 0 16,25 0-16,-24 0 0,24 0 0,0 0 15,0 0-15,0 0 16,0 0-16,-25 0 0,25 0 16,0 0-16,0 0 0,0 0 15,-25 0-15,25 0 16,0 0-16,-25 0 0,25 0 15,0 0-15,-25 0 0,25 0 16,-24 0-16,24 0 0,0 0 0,-25 0 16,25 0-16,-25 0 0,25 0 0,0 0 15,0 0-15,0 0 0,-25 0 16,25 0-16,0 0 0,0 0 0,0 0 15,0 0-15,0 0 0,0 0 0,0 0 16,0 0-16,-25 0 0,25 0 16,0 0-16,0 0 0,-24 0 15,24 0-15,-25 0 0,25 0 0,-25 0 0,25 0 16,-25 25-16,0-25 0,25 0 15,-24 0-15,24 0 0,0 0 0,0 0 16,-25 0-16,25 0 0,0 0 0,0 0 16,0 0-16,0 0 15,0 0-15,-25 0 0,25 0 0,0 0 16,0 0-16,0 0 0,0 0 0,0 0 15,0 0-15,0 0 0,0 0 0,0 0 0,0 0 16,0 0-16,0 0 0,0 0 16,0 0-16,0 0 0,0 0 15,0 0-15,0 0 0,25 0 0,-25 0 16</inkml:trace>
  <inkml:trace contextRef="#ctx0" brushRef="#br0" timeOffset="104939">9823 7838 0,'0'0'16,"0"0"-16,0-25 15,0 25-15,0 0 0,0-24 16,0 24-16,0 0 0,0 0 0,0 0 16,0 0-16,0 0 0,0 0 15,0 24-15,0-24 0,0 0 16,0 0-16,0 25 0,0 0 15,0 0-15,0 0 0,0-1 0,0-24 0,0 25 16,0 0-16,0-25 0,0 25 0,0-25 0,0 25 16,0 0-1,0 24-15,0-24 0,0 25 16,0-26-16,0 1 0,0 0 0,0 0 15,0 0-15,0-25 0,0 49 16,0-49-16,0 50 0,0-25 0,0-1 16,0-24-16,0 25 0,0 0 0,0-25 15,0 25-15,0 0 16,0-1-16,0-24 0,0 25 0,0 0 15,0 0-15,0-25 0,0 25 16,0-1-16,0 1 0,0 0 16,0-25-16,0 25 0,0-25 0,0 49 15,0-49-15,0 25 0,0-25 0,0 25 0,0 0 16,-25-25-16,25 25 0,0-25 15,0 24-15,0 1 0,0-25 0,0 25 16,0 0-16,0-25 0,0 25 16,-25 0-16,25-25 0,0 0 0,0 24 15,0-24-15,0 0 16,0 25-16,0 0 0,0-25 0,0 0 0,0 25 15,0-25-15,-25 25 16,25-25-16,0 0 0,0 24 16,0 1-16,0-25 0,0 25 0,0-25 15,0 0-15,0 25 0,25-25 0,-25 0 0,0 25 16,0-25-16,0 0 0,0 24 0,0-24 15,0 25-15,0-25 0,0 0 16,25 50-16,-25-50 0,0 0 16,0 25-16,0-25 0,0 24 0,0-24 15,0 25-15,0-25 0,0 25 0,0-25 0,0 0 16,25 0-16,-25 25 0,0-25 15,0 0-15,0 25 0,24-25 16,-24 24-16,0-24 0,0 0 16,0 0-16,0 25 0,0-25 0,0 0 15,25 0-15,-25 0 0,0 0 0,0 25 0,0-25 0,0 0 16,0 0-16,0 0 0,0 0 0,0 0 15,0 0-15,0 0 0,0 0 16,25 0-16,-25 0 0,25 0 0,-25 0 0,25 0 16,-25 0-16,24 0 0,1 0 0,0 0 0,0 0 15,25 0-15,-26 0 0,1 0 16,0 0-16,0 0 0,0 0 0,-1 0 0,1 0 15,0 0-15,25 0 0,-26 0 16,1 0-16,25 0 0,-25 0 16,-1 0-16,1 0 0,0 0 0,0 0 0,-25 0 15,25 0-15,-1 0 0,1 0 0,-25 0 0,25 0 16,-25 0-16,25 0 0,-25 0 15,25 0-15,-25 0 0,0 0 16,24 0-16,-24 0 16,0 0-16,0 0 0,25 0 15,-25 0-15,0 0 0,0 0 0,0 0 16,0 0-16,25 0 0,-25 0 0,0 0 15,0 0-15,25 0 0,-25 0 16,25 0-16,-25 0 0,0 0 0,0 0 16,24 0-16,-24 0 0,0 0 0,0 0 0,0 0 15,0 0-15,0 0 0,0 0 0,0 0 16,0 0-16,0 0 0,0 0 15,0-25 1,0 25-16,25 0 0,-25 0 16,0 0-16,0 0 0,25 0 0,-25 0 0,0 0 15,0 0-15,0 0 16,25 0-16,-25 0 0,0 0 0,25 0 15,-25 0-15,0 0 0,24 0 16,-24 25-16,0-25 0,0 0 0,0 0 16,0 0-16,0 0 0,25 0 15,-25 0-15,0 0 0,0 0 0,0 0 16,0 0-16,0 0 0,0 0 15,0 0-15,0 0 16,0 0-16,25 0 0,-25 0 0,0 0 16,0 0-16,0 0 15,0 0-15,25-25 0,-25 25 0,0 0 16,0 0-16,0 0 0,0 0 0,25 0 15,-25 0-15,0 0 0,0 0 16,0 0-16,0 0 0,0 0 16,0 0-16,0 0 0,0 0 15,0 0-15,0 0 0,0 0 0,0 0 16,0 0-16,0 0 0,0 0 0,24 0 0,-24 0 15,0 0-15,0 0 0,0 0 0,0 0 16,25 0-16,-25 0 0,0 0 16,0 0-16,0-25 0,0 25 0,0 0 0,0 0 15,0 0-15,0 0 0,0 0 16,25 0-16,-25 0 0,0 0 0,0 0 15,0 0-15,0 0 0,0 0 0,0 0 16,0 0-16,0 0 0,0 0 0,0 0 16,0 0-16,25 0 0,-25 0 15,0 0-15,0 0 0,0 0 0,0 0 16,0-24-16,0 24 0,0 0 15,0 0-15,0 0 0,25 0 16,-25 0-16,0 0 0,0 0 0,0 0 16,0 0-16,0 0 0,0 0 0,0 0 15,0 0-15,0 0 16,0 0-16,0-25 0,0 25 15,0 0-15,25 0 16,-25 0-16,0 0 0,0 0 0,0 0 16,0 0-16,0 0 0,0 0 0,0 0 15,0 0-15,0-25 0,0 25 0,0 0 16,0 0-16,0 0 0,0-25 15,0 25-15,0 0 0,0 0 16,0-25-16,0 25 0,0-24 16,24 24-16,-24-25 0,0 25 15,0 0-15,0-25 0,0 25 0,0 0 16,0 0-16,25-25 0,-25 25 0,0 0 15,0 0-15,0-25 0,0 25 16,0 0-16,0-24 0,0 24 16,0-25-16,0 25 0,0 0 0,0-25 15,0 25-15,0-50 16,0 50-16,0-24 0,0 24 15,0-25-15,0 25 0,0 0 16,0-25-16,0 25 16,0 0-16,0 0 0,0 0 0,0 0 0,0 0 0,0 0 15,0 0-15,0 0 0,-25 0 16,25 0-16,0 0 0</inkml:trace>
  <inkml:trace contextRef="#ctx0" brushRef="#br0" timeOffset="107134.12">11782 8607 0,'0'0'0,"0"0"16,0 0-16,0 0 0,0 0 0,0 0 15,0 0-15,0 0 0,0 0 16,0 0-16,0 0 0,0 0 15,0 0 1,-25 0-16,25 0 0,-24 25 16,24-25-16,-25 0 0,25 0 0,-25 0 15,25 0-15,0 0 0,-25 0 16,25 0-16,-25 0 0,25 0 15,0 0-15,0 0 0,0 0 0,0 0 16,0 0-16,-24 0 0,24 0 16,0 0-16,0-25 0,-25 25 15,25 0-15,0 0 0,0 0 16,0 0-16,0 0 15,0 0-15,0 0 0,0 0 0,0 0 16,0 0-16,25 0 16,-25 0-16,0 0 0,0-25 0,24 25 15,-24 0-15,0 0 16,0 0-16,25 0 0,-25 25 15,0-25-15,0 0 0,0 0 0,0 0 0,-25 0 0,25 0 16,0 0-16,0 0 0,0 0 16,0 0-16,-24 25 0,24-25 15,-25 0-15,25 0 0,0 0 16,0 0-16,-25 0 0,25 0 0,0 0 0,0 0 15,0 0-15,0 0 0,25 0 16,-25 0-16,0 0 0,0 0 0,25 0 16,-25-25-16,0 25 0,24 0 15,1-25-15,0 25 0,0 0 16,0-24-16,-25 24 15,24 0-15,1 0 0,-25 0 16,0 0-16,0 0 0,0 0 0,0 0 0,0 24 16,0-24-16,-25 25 0,1-25 15,24 0-15,-25 25 0,25-25 0,-50 25 16,25-25-16,1 25 0,24-25 0,-25 24 15,0-24-15,0 0 0,25 25 0,0-25 16,-25 0-16,25 0 0,0 0 16,0 0-16,0 0 0,0 0 15,25 0-15,-25-25 0,25 1 16,0-1-16,0 25 0,-1-25 0,-24 0 15,0 25-15,25-25 0,-25 25 16,0 0-16,0 0 0,0 0 16,25 0-16,-25 0 15,0 0-15,25 0 0,-25 0 16,25 0-16,-25 25 0,0-25 0,0 0 15,0 0-15,0 25 0,0-25 0,0 0 16,0 25-16,-25-25 0,25 0 16,-25 25-16,0-1 0,0-24 15,25 0-15,0 0 0,0 0 16,-24 0-16,24 0 0,0 0 15,0 0-15,-25-24 0,50-1 16,-25 25-16,0-25 0,0 25 0,24-25 0,-24 25 16,0-25-16,25 25 0,0-24 15,0-1-15,-25 25 0,25 0 16,-25 0-16,24-25 0,-24 25 0,25 0 15,-25 0-15,25 0 0,-25 0 0,0 0 0,0 0 16,0 25-16,0-25 16,0 0-16,-25 0 0,0 25 0,25-1 15,-24-24-15,-1 0 0,0 25 0,25-25 16,-25 25-16,0-25 15,-24 25-15,-1-25 0,25 25 16,25-25-16,-24 0 0,24 0 0,0 0 16,0 0-16,0-25 0,0 25 15,0 0-15,24-25 0,1 0 16,-25 25-16,25-25 0,-25 25 0,25-24 15,-25 24-15,25-25 16,-1 25-16,-24 0 0,25 0 0,-25 0 0,0 0 16,25 0-16,-25 0 0,0 0 0,0 25 15,0-25-15,25 0 0,-25 0 0,0 24 16,0-24-16,0 0 0,-25 25 15,25-25-15,0 25 0,-25-25 16,0 25-16,-24 0 0,49-25 16,-25 0-16,0 24 0,0-24 0,25 0 15,-24 0-15,24 0 0,0 0 0,-25 0 0,25 0 16,0 0-16,0-24 0,0 24 0,0 0 15,0-25-15,25 0 0,24 0 16,1-24-16,-50 49 0,25-25 16,-25 25-16,24-25 0,1 25 15,0 0-15,-25 0 0,25-25 0,0 25 16,-25 0-16,0 0 0,24 0 0,-24 25 15,0-25-15,0 0 0,25 0 0,-25 0 16,0 25-16,-25-25 0,25 0 0,0 25 16,-24-25-16,24 0 0,-25 24 0,25-24 15,-25 25-15,0-25 0,0 25 16,1 0-16,-1-25 15,0 0-15,0 25 0,25-25 16,0 0-16,0 0 0,0 0 16,0 0-16,0-25 0,25 25 0,-25 0 15,0 0-15,0-25 0,25 25 0,-25 0 16,25-25-16,-25 25 0,24-25 15,1 25-15,-25 0 0,0-24 16,25 24-16,-25 0 0,0 0 16,0 0-16,0 0 0,0 0 0,0 0 15,25 24-15,-25-24 0,-25 0 0,25 0 16,0 25-16,-25-25 0</inkml:trace>
  <inkml:trace contextRef="#ctx0" brushRef="#br0" timeOffset="111508.37">9947 7863 0,'0'0'0,"0"0"16,0 0-16,0 0 0,0 0 15,0 0-15,0 0 0,0 0 16,0 0-16,0 0 15,0 0-15,-25 0 0,25 0 16,0 0-16,0-25 16,0 25-16,0 0 15,0 0-15,0 0 0,0 0 0,0 25 0,0-25 16,0 0-16,0 0 0,0 25 0,0-25 15,0 25-15,0-1 0,0-24 0,0 25 16,0 0-16,-25 0 0,25 0 0,0 0 16,0-1-16,0 1 0,0 0 15,0 0-15,-25 24 0,25 26 16,0-50-16,-25 24 0,25-24 15,0 0-15,0 24 16,0-24-16,0 0 0,0 0 0,0 0 0,0-1 16,0-24-16,25 50 0,-25-25 0,0-25 15,0 25-15,0-1 0,0 1 0,0-25 16,25 25-16,-25 0 0,0 0 15,0-1-15,0 1 0,0 0 0,0-25 16,0 50-16,0-50 0,0 24 16,0-24-16,0 50 0,0-50 15,0 25-15,0 0 0,0-25 0,0 25 0,0-25 16,0 24-16,0-24 0,0 25 15,0-25-15,0 25 0,0 0 0,0-25 16,0 25-16,0-1 0,0-24 16,0 0-16,0 25 0,-25 0 15,25-25-15,0 0 0,0 25 0,0-25 16,-25 25-16,25-25 0,0 0 0,0 24 15,0-24-15,-24 25 0,24-25 0,0 25 16,0-25-16,0 0 0,0 0 16,0 25-16,0-25 0,0 0 0,0 0 15,0 0-15,0 25 0,0-25 0,0 0 16,24 0-16,-24 24 0,0-24 15,0 0-15,0 0 0,0 0 0,0 0 0,25 0 16,-25 25-16,0-25 0,0 0 0,0 0 16,0 0-16,0 0 0,0 0 0,0 0 15,25 0-15,-25 0 0,0 0 16,0 0-16,0 25 0,0-25 0,0 0 15,0 0-15,25 0 0,-25 0 0,0 0 16,25 0-16,-1 0 0,1 0 0,0 0 16,0 0-16,25 0 0,24 0 15,-49 0-15,49 0 0,-49 0 0,25 0 16,-26 0-16,26 0 0,49 0 15,-49 0-15,24 0 16,-49 0-16,74 0 16,-74 0-16,25 0 0,24 25 15,-49-25-15,99 0 16,-99-25-16,49 25 0,-24 0 15,-1 0-15,-24 0 0,25 0 16,-25 25-16,-1-25 0,-24 0 0,25 0 16,-25 0-16,25 0 0,0 0 15,0 0-15,-1 0 0,-24 0 16,50 0-16,24 0 15,-24-25-15,24 25 0,-24 0 16,0 0-16,-26 0 0,1 0 16,25-25-16,24 25 0,-49 0 15,0 0-15,0 0 0,-25 0 0,24 0 16,-24 0-16,0 0 0,0 0 0,25 0 0,-25 0 15,25 0 1,-25 0-16,25 0 0,0 0 0,0 0 16,-1 0-16,26 0 15,0 0-15,-26 0 0,1-25 0,0 25 16,0 0-16,-25 0 0,25 0 0,24 0 15,-49 0-15,25 0 0,-25 0 16,25 0-16,-25 0 0,25 0 0,-25 0 16,0 0-16,24 0 0,1 0 15,0 0-15,0 0 0,0 0 0,-1 0 16,26-24-16,-25 24 0,0 0 0,-1 0 15,1 0-15,0 0 0,0 0 0,0-25 16,24 25-16,-24 0 0,0 0 0,-25 0 16,25 0-16,-25 0 0,24 0 15,1 0-15,-25-25 0,25 25 16,-25 0-16,0 0 0,25 0 0,-25 0 15,0 0-15,25 0 0,-25 0 16,25 0-16,-25 0 0,24 0 16,-24 0-16,25-25 0,-25 25 15,25 0-15,-25 0 0,25 0 0,-25 0 16,25 0-16,-25 0 0,0 0 0,0 0 15,24 0-15,-24 0 0,0 0 16,25 0-16,-25 0 16,0 0-16,25 0 0,-25 0 15,25 0-15,-25 0 0,0 0 0,25 0 0,-25 0 16,0 0-16,0-25 0,24 25 0,-24 0 0,0 0 15,0 0-15,25 0 0,-25 0 0,0 0 16,0 0-16,0 0 16,0 0-16,25 0 0,-25 0 15,0 0-15,0 0 0,0 0 16,25 0-16,-25-24 0,0 24 0,0 0 15,0 0-15,0 0 16,25 0-16,-25 0 0,0 0 0,0 0 16,0 0-16,0 0 15,0 0-15,0 0 0,0 0 16,24 0-16,-24 0 0,0 0 15,0 0-15,25 0 0,-25 0 0,25 0 16,-25 0-16,25 0 16,0 0-16,-25 0 0,24 0 0,1 0 15,-25 0-15,25 0 0,-25 0 0,0 0 16,0 0-16,0 0 0,0 0 0,0 0 15,0 0-15,0 0 0,0 0 16,0 0-16,0 0 0,-25-25 16,25 25-16,0 0 0,0 0 0,0 0 15,0 0-15,0 0 0,0 0 16,0 0-16,0 0 0,0 0 15,0 0-15,0-25 0,0 25 16,0 0-16,0 0 0,0 0 0,0 0 0,0 0 16,0-25-16,0 25 0,-25 0 0,25 0 15,0-25-15,0 25 0,0 0 0,0-24 16,0-1-16,0 0 0,0 0 15,0 25-15,0-25 0,0 25 0,0-24 16,0 24-16,0-25 16,0 0-16,0 0 0,0 25 0,-24-25 15,24 25-15,0-49 0,0 49 0,0-25 16,0 25-16,0-25 0,0 25 15,0-25-15,-25 0 0,25 1 16,0-1-16,0 0 0,0 25 0,0-50 16,0 50-16,25-24 0,-25-1 15,0 0-15,0 25 0,0-25 16,0 0-16,0 1 0,0 24 0,0-25 15,0 25-15,0-25 0,0 0 16,0 25-16,0-25 0,0 25 16,0-24-16,0-1 0,0 0 15,0 0-15,0 0 0,0 25 0,0-24 16,0-1-16,0 0 0,0 0 15,0 0-15,0 25 16,0-24-16,0-1 0,0 25 0,0 0 16,0-25-16,0 25 15,0-25-15,0 25 0,0 0 0,0 0 16,0 0-16,24-25 0,-24 25 0,0 0 15,0-24-15,0 24 0,0 0 16,0 0-16,0-25 0,25 25 0,-25-25 0,0 25 16,0 0-16,0-25 15,0 25-15,0 0 0,0 0 0,0-25 16,25 25-16,-25 0 0,0 0 15,0-25-15,0 25 0,0 0 0,0 0 16,0-24-16,0 24 16,0 0-16,0-25 0,0 25 0,0 0 15,0-25-15,0 25 0,0 0 16,0 0-16,0-25 0,0 25 15,0 0-15,0-25 0,0 25 16,0 0-16,0 0 0,0 0 0,0-24 16,0 24-16,0 0 0,0 0 0,0 0 0,0 0 15,0 0-15,-25 0 0,25 0 16,0-25-16,0 25 0,-25 0 15,25 0-15,-24 0 16,-26 0-16,25 25 0,0-25 0,1 0 16,24 0-16,-25 0 0,0 24 0,0-24 15,0 0-15,25 0 0,-24 25 16,-1-25-16,-25 0 0,25 25 15,1-25-15,-1 0 0,25 0 0,-25 0 0,0 0 16,0 0-16,1 0 0,-26 0 0,25 0 16,-25 0-16,-24 0 15,49 0-15,-24 0 0,-1 0 0,25 0 16,-74 0-16,74 0 0,-49 0 0,49 0 15,0 0-15,0 0 0,1 0 16,-1 0-16,-25 25 0,25-25 0,1 0 16,-1 0-16,0 0 15,0 0-15,0 25 16,-24-25-16,-75 24 15,49-24-15,50 0 0,-24 0 16,24 0-16,-99 25 0,99-25 0,-24 0 16,24 0-16,0 0 0,-25 0 15,26 0-15,-1 0 0,25 0 0,-25 0 16,0 0-16,0 0 15,1 0-15,24 0 0,-25 0 0,0 0 16,25 0-16,-50 0 0,1 0 16,-1 0-16,-24 0 0,49 0 15,-25 0-15,-24 0 0,24 0 0,1 0 16,24 0-16,-25 0 0,1 0 0,24-25 0,0 25 15,-25 0-15,26 0 0,-1 0 16,25 0-16,0 0 0,-25 0 16,25 0-16,0 0 0,-25 0 0,25 0 15,0 0-15,0 0 0,0 0 0,-25 0 0,25 0 16,0 0-16,-24 0 0,-1-24 15,0 24-15,0 0 0,-24 0 16,-1 0-16,25 0 0,-49 0 16,49 0-16,0 0 0,0 0 0,1 0 15,-1 0-15,0 0 0,0 0 0,25 0 0,-25 0 16,1-25-16,-1 25 0,25 0 15,0 0-15,0 0 0,0 0 0,-25 0 16,25 0-16,0 0 0,0 0 0,0 0 16,0 0-16,0 0 15,0 0-15,0 0 0,0 0 0,-25 0 16,25 0-16,0 0 15,0 0-15,0-25 0,0 25 16,0 0-16,-25 0 0,25 0 0,0 0 16,0 0-16,-24 0 0,24 0 0,0 0 15,0 0-15,0 0 0,-25 0 16,25 0-16,-25 0 0,25 0 0,0 0 15,0 0-15,0 0 0,-25 0 16,25-25-16,-25 25 16,25 0-16,-25 0 0,25 0 15,0 0-15,-24 0 0,24 0 0,0 0 0,-25 0 16,25 0-16,0 0 0,0 0 15,0 0-15,0 0 0,0 0 0,0 0 0,-25 0 16,25 0-16,25-25 0,-25 25 16,0 0-16,0 0 0,0 0 0,0 0 15,0 25-15,25-25 0,-25 0 0,0 0 0,24 0 16,-24 0-16,25 0 0,-25 0 15,0 0-15,25 25 0,-25-25 0,0 0 16,0 0-16,0 0 16,0 25-16,0-25 0,0 0 0,0 25 15,0-25-15,0 24 0,0 1 0,0-25 16,0 25-16,0-25 0,0 25 0,0 0 15,0-25-15,0 49 0,0-24 0,0 0 16,0-25-16,0 25 0,0 0 0,0-1 16,0 1-16,-25 50 0,25-75 15,-25 24-15,25 26 16,0-25-16,-24 49 0,24-74 15,0 25-15,0 0 0,0 0 16,-25 24-16,25-24 0,0 0 0,0-25 0,0 25 16,0-1-1,0 26-15,0 0 0,0-50 0,0 24 0,0 1 16,0-25-16,0 25 0,0 0 0,0 0 15,0-25-15,0 24 0,0 1 0,0 0 16,0-25-16,0 25 0,0 0 0,0-25 16,0 25-16,0-25 0,0 24 0,0-24 0,0 25 15,0 0-15,0-25 0,0 25 0,0-25 16,0 25-16,0-1 15,0 1-15,0-25 0,0 25 0,0-25 0,0 25 16,0-25-16,0 25 0,0-25 16,0 24-16,0 1 15,0 0-15,0 0 0,0 0 0,-25-25 16,25 24-16,0-24 0,0 25 0,0-25 15,0 25-15,0-25 0,25 25 0,-25-25 0,0 0 16,0 25-16,0-1 16,25-24-16,-25 0 0,0 25 15,24-25-15,-24 0 0,25 25 16,-25-25-16,25 0 15,0 0-15,0 25 0,-25-25 16,25 0-16,-25 0 0,0 0 0,24 0 16,-24 0-16,0 25 0,25-25 15,-25 0-15,25 0 0,0 0 0,24-25 16,-24 25-16,-25 0 0,50 0 15,-25 0-15,-1 0 0,1 0 0,0 0 16,25 25-16,-26-25 0,1 0 0,50 0 16,-51 0-16,1 0 0,25 0 0,-25-25 15,24 25-15,26 0 0,-26 0 0,-24 0 0,25 0 16,24 0-16,-24 0 15,-26 0-15,101-25 0,-76 25 16,1 0-16,-25 0 0,-1 0 16,1 0-16,50 0 0,-51 0 0,1 0 15,0 0-15,0 0 0,-25 0 0,25 0 16,-1 0-16,1 0 0,-25 0 0,50 0 15,-25 0-15,-25 0 0,24 0 16,1 0-16,0 0 0,-25 0 16,25 0-16,-25 0 0,0 0 0,0 0 15,0 0-15,0 0 0,-25 0 0,25 0 16,-25 0-16,0 0 0,1 0 0,-51 0 15</inkml:trace>
  <inkml:trace contextRef="#ctx0" brushRef="#br1" timeOffset="123556.06">9996 7913 0,'0'-25'0,"0"25"16,0 0-16,0 0 0,0 0 15,0 0-15,25-25 0,-25 25 16,0 0-16,0 0 0,0-25 16,-25 25-16,25 0 15,0 0-15,0-25 0,-25 25 16,25 0-16,0 0 15,0 0-15,0 0 0,0 0 0,0-24 16,-24 24-16,24 0 0,0 0 16,0 0-16,0 0 0,0 0 15,0 0-15,0 0 16,0 0-16,0 0 0,0 0 15,0 0-15,0 0 0,0 0 16,0 0-16,0 0 0,0 0 16,0 0-16,0 0 0,0 24 15,0-24-15,24 0 0,-24 0 16,0 25-16,0-25 0,0 0 15,0 25-15,0-25 0,0 0 0,0 25 16,0-25-16,0 25 0,0-1 16,0-24-16,0 0 0,0 25 15,0 0-15,0 0 0,0 0 16,0-25-16,0 25 0,0-25 0,0 24 15,25 1-15,-25-25 0,0 0 16,0 25-16,0 0 16,0 0-16,0-1 0,0 1 0,0-25 15,0 25-15,0-25 16,0 25-16,0 0 0,0-1 15,0 1-15,0-25 0,0 25 0,0 0 16,0-25-16,0 0 0,0 25 16,0-25-16,0 24 0,0-24 15,0 0-15,0 25 0,0-25 16,0 25-16,0 0 0,0-25 15,0 0-15,0 25 0,0-25 0,0 24 16,0-24-16,0 0 0,0 25 16,0-25-16,0 25 0,0-25 0,0 0 0,0 25 15,0-25-15,0 0 0,0 25 16,0-1-16,0-24 15,0 0-15,0 25 0,0-25 16,0 25-16,0-25 0,0 25 0,0-25 16,0 0-16,0 25 0,0-25 15,0 0-15,0 24 0,0-24 0,0 0 0,0 0 16,0 25-16,0-25 15,0 0-15,0 25 0,0-25 0,-25 25 16,25-25-16,0 25 0,0-25 0,0 0 16,0 24-16,0-24 0,0 25 15,0 0-15,0 0 0,0-25 16,0 25-16,0-25 0,0 0 0,0 25 15,0-25-15,0 24 0,0-24 16,0 0-16,0 25 0,0-25 0,0 0 0,0 0 16,0 25-16,0-25 0,0 0 0,0 0 0,0 25 15,0-25-15,0 25 0,0-25 0,0 0 16,0 0-16,0 24 0,0-24 0,0 0 15,0 25-15,25-25 0,-25 0 0,0 25 16,0-25-16,0 0 0,0 25 16,0-25-16,0 0 0,0 0 0,0 0 0,0 25 15,0-25-15,0 0 16,0 0-16,0 0 0,0 0 15,0 24-15,0-24 0,0 0 0,0 0 16,0 0-16,0 0 16,0 0-16,0 25 0,0-25 0,0 0 15,0 0-15,0 0 0,0 0 16,0 0-16,25 0 0,-25 0 0,0 0 16,0 0-16,0 0 0,25 0 0,-25 0 15,25 0-15,-25 0 0,25 0 16,-25 0-16,24 0 0,-24 0 15,25 0-15,-25 0 0,25 0 0,-25 0 0,0 0 0,25 0 16,-25 0-16,25 0 0,-25 0 0,0 0 16,24-25-16,-24 25 0,25 0 0,-25 0 15,0 0-15,25 0 0,0 0 0,-25 0 16,25 0-16,-25 0 0,24 0 0,-24 0 15,0 25-15,25-25 16,0 0-16,0 0 0,0 0 16,-1 0-16,1 0 0,-25 0 15,50 0-15,-50 0 0,25 0 16,-1 0-16,-24 25 0,25-25 0,0 0 15,0 0-15,0 0 0,-25 0 0,24 0 16,-24 0-16,25 0 16,-25 0-16,25 0 0,-25 0 0,25 0 0,-25 0 15,0 0-15,25 0 16,-1 0-16,1 0 0,0 25 0,-25-25 15,25 0-15,0 0 16,-1 0-16,1 0 0,-25 0 16,25 0-16,0 0 0,-25 0 0,25 0 15,-25 0-15,24 0 0,1 25 16,-25-25-16,25 0 0,0 0 0,0 0 15,0 0-15,-25 0 0,0 0 16,24 0-16,-24 0 0,25 0 0,0 0 16,0 0-16,24 0 15,1 0-15,-25 24 0,0-24 0,-1 0 0,1 0 16,0 0-16,0 0 15,24 0-15,-24 0 0,0 25 16,0-25-16,-25 0 0,25 0 0,-25 0 16,24 0-16,-24 0 0,0 0 0,25 0 15,-25 0-15,0 0 0,25 0 0,-25 0 16,25 0-16,-25 0 0,0 0 0,25 0 15,-25 0-15,24 0 0,-24 0 16,25 0-16,-25 0 0,25 0 0,0 0 16,-25 0-16,25-25 0,-1 25 15,1 0-15,0 0 0,0 0 0,-25 0 16,25 0-16,-1-24 0,-24 24 15,25 0-15,-25 0 0,0 0 16,25 0-16,-25 0 0,0 0 0,25 0 0,-25 0 16,0 0-16,0 0 0,25 0 15,-25 0-15,25 0 0,-25 0 0,0 0 16,24 0-16,1 0 15,-25 0-15,25 0 0,0 0 0,-25 0 16,25 0-16,-1 0 0,-24 0 0,25 0 16,0 0-16,-25 0 0,25-25 0,0 25 15,-25 0-15,24 0 0,-24 0 16,25 0-16,-25 0 0,0 0 0,25 0 0,-25 0 15,0 0-15,25 0 16,0 0-16,-1 0 16,1 0-16,0 0 0,0 0 0,-25 0 15,25 0-15,24 0 16,1-25-16,-50 25 0,25 0 0,-1 0 15,1 0-15,-25 0 16,50 0-16,-25 0 0,-1-25 16,1 25-16,0 0 15,-25 0-15,25 0 0,-25 0 16,25 0-16,-25 0 0,24 0 0,-24 0 15,25 0-15,-25 0 16,25 0-16,0 0 0,0 0 16,-25 0-16,0 0 0,25 0 15,-25 0-15,0 0 0,0 0 0,24 0 16,-24 0-16,0 0 0,0 0 15,0 0-15,0 0 0,0 0 16,0 0-16,0 0 0,0 0 16,0 0-16,25 0 0,-25 0 0,0 0 15,0 0-15,0 0 0,0 0 0,0 0 0,0 0 16,25 0-16,-25 0 0,0 0 0,0 0 15,0 0-15,25 0 0,-25 0 16,0 0-16,0 0 0,0 0 16,0 0-16,0 0 0,0 0 0,0 0 15,25 0-15,-25 0 0,0 0 0,0 0 16,0 0-16,0 0 0,0 0 0,24 0 15,-24 0-15,0 0 0,0 0 0,0 0 16,25 0-16,-25 0 16,25 0-16,-25 0 0,0 0 0,0 0 0,25 0 0,-25 0 15,0 0-15,0 0 0,0 0 0,0-25 16,0 25-16,0 0 0,25 0 15,-25 0-15,0 0 0,0 0 0,0 0 0,0 0 16,0 0-16,0 0 0,0 0 16,0 0-16,0 0 0,24 0 15,-24 0-15,0 0 0,0 0 0,0 0 0,0 0 16,0 0-16,0 0 15,0 0-15,25 0 0,-25 0 16,0 0-16,0 0 0,0 0 0,0 0 16,0 0-16,0 0 0,0 0 15,0 0-15,0 0 0,0 0 0,0 0 0,0 0 16,0 0-16,0 0 0,0 0 0,0 0 15,0 0-15,0 0 0,0 0 16,0 0-16,0 0 0,0 0 16,0-24-16,0 24 0,0 0 0,0-25 15,0 25-15,0 0 0,0 0 16,0 0-16,0-25 0,0 25 0,0 0 15,0 0-15,0 0 0,0-25 16,0 25-16,0-25 0,0 25 16,0-24-16,25 24 15,-25-25-15,0 0 0,0 25 16,25 0-16,-25-25 0,0 25 0,0 0 15,0 0-15,0 0 0,0-25 0,0 25 16,0 0-16,0 0 0,0 0 0,0 0 0,0 0 0,0-24 16,0 24-16,0 0 0,0 0 0,0 0 15,0 0-15,0 0 0,0-25 16,0 25-16,0 0 15,0-25-15,0 25 0,0 0 16,0-25-16,0 25 0,0-25 16,0 25-16,0 0 0,0 0 0,0 0 0,0-25 15,0 25-15,0-24 0,0 24 0,0 0 16,0-25-16,0 25 0,0-25 0,0 25 0,0 0 15,0-25-15,0 25 0,0 0 16,0-25-16,0 25 0,0-24 0,0-1 16,0 25-16,0 0 0,0-25 15,0 25-15,0-25 0,0 0 16,0 25-16,0-24 0,0 24 15,0 0-15,0-50 0,0 50 16,0-25-16,0 25 0,0-25 0,0 25 16,0 0-16,0-24 0,0 24 0,0-25 15,0 25-15,0-25 0,0 25 16,0-25-16,0 25 0,0 0 0,0-25 15,0 25-15,0-24 0,0-1 16,0 25-16,0 0 0,25-25 16,-25 0-16,0 25 0,0-25 0,0 25 15,0-24-15,0 24 0,0-25 16,0 25-16,0-25 0,24 25 0,-24 0 15,0-25-15,0 25 0,0-25 16,0 25-16,0 0 0,0-24 0,0 24 16,0 0-16,0-25 0,0 25 0,-24 0 15,24 0-15,0-25 0,0 25 16,0 0-16,0-25 0,0 25 0,0 0 0,0-25 15,0 25-15,0 0 0,0-24 16,0 24-16,0 0 0,0 0 0,0 0 16,0-25-16,0 25 0,0 0 0,0 0 15,0 0-15,0 0 0,0-25 16,0 25-16,0 0 0,0 0 0,0 0 0,0-25 15,0 25-15,0 0 16,0 0-16,0-25 0,0 25 16,0 0-16,0 0 0,0 0 0,0 0 15,0-25-15,0 25 0,0 0 16,0 0-16,0 0 0,0 0 0,0 0 15,0 0-15,0-24 16,0 24-16,0 0 0,0 0 16,0 0-16,0 0 0,0 0 15,0-25-15,0 25 0,0 0 16,0 0-16,0 0 0,0 0 0,0 0 15,0 0-15,0 0 0,0 0 16,0 0-16,0 0 0,0 0 0,0 0 16,0 0-16,0 0 0,0 0 0,0 0 15,0-25-15,0 25 0,-25 0 0,25 0 16,0 0-16,0 0 0,0 0 15,0 0-15,0 0 0,0 0 0,0 0 16,0 0-16,-25-25 0,25 25 0,0 0 16,-25 0-16,25 0 0,0 0 0,0 0 15,-25 0-15,25-25 0,0 25 16,-24 0-16,24 0 0,0 0 0,0 0 0,-25 0 15,25 0-15,-25 0 16,25 0-16,-25-24 0,25 24 16,-25 0-16,25 0 0,-24 0 0,24 0 15,-25 0-15,-25 0 16,50 24-16,-25-24 0,25 0 0,-24 0 0,24 0 15,-25 0-15,25 0 0,-25 0 0,25 0 16,-25 0-16,25 0 0,-25 0 16,25 0-16,-25 0 0,25 0 0,-24 25 0,24-25 15,-25 0-15,0 0 0,0 0 0,0 0 16,1 0-16,24 0 0,-25 0 0,0 0 15,0 0-15,-24 25 0,24-25 0,0 0 16,0 0-16,0 0 0,1 0 0,-1 0 16,25 0-16,-25 0 0,0 0 15,0 0-15,1 0 0,24 0 16,-25 0-16,25 0 0,0 0 0,-25 25 0,25-25 15,-25 0-15,0 0 0,1 0 0,-1 0 16,0 0-16,25 0 0,-50 0 16,26 25-16,-26-25 0,25 0 0,-24 0 15,24 0-15,0 0 0,0 0 0,0 24 16,0-24-16,-24 0 0,49 0 0,-25 0 15,25 0-15,-25 0 0,0 0 0,25 0 16,-24 0-16,24 0 16,-25 0-16,25 0 0,-25 0 0,0 0 15,25 0-15,-25 0 0,1 0 16,-1 0-16,-25 0 0,25 0 15,1 0-15,-26 0 0,50 0 0,-50 0 16,26 0-16,-1-24 0,0 24 0,0 0 16,25 0-16,-25 0 0,1 0 0,-1 0 15,25 0-15,-25 0 0,25 0 0,-25 0 0,0 0 16,25 0-16,-49-25 15,24 25-15,0 0 0,0 0 0,1 0 0,24 0 16,-50 0-16,0 0 16,25 0-16,-24-25 0,-1 25 15,25 25-15,-24-25 0,24 0 0,0 0 16,0 0-16,1 0 0,24 0 15,-25 0-15,0 0 0,25 0 0,0 0 0,-25 0 16,25 0-16,-25 0 0,25-25 16,-24 25-16,-1 0 0,25 0 15,-50 0-15,50 0 0,-49 0 16,24 0-16,-25 0 0,25 0 0,1 0 0,-51 0 15,50 0-15,1 0 0,-1 0 0,0 0 16,0 0-16,0 0 16,1 0-16,-1 0 0,25 0 0,0 0 15,0 0-15,0 0 16,0 0-16,-25 0 0,25 0 0,0 0 15,0 0-15,0 0 0,0 0 0,-25 0 0,25 0 16,-25 0-16,25 0 16,-24 0-16,-1 25 0,25-25 0,0 0 15,-25 0-15,25 0 0,0 0 0,0 0 16,0 0-16,0 0 0,0 0 15,0 0-15,0 0 0,0 0 0,0 0 0,0 0 16,0 0-16,0 0 16,0 0-16,0 0 15,0 0-15,0 0 0,0 0 16,0-25-16,0 25 0,0 0 0,0 0 15,0 0-15,0 0 0,0 0 16,0 0-16,0 0 0,0 0 0,0 0 16,0 0-16,0 0 0,0 0 15,0 0-15,0 0 0,0 0 0,0 0 0,0 0 16,0 0-16,0 0 0,0 0 15,0 0-15,0 0 0,0 0 16,0 0-16,0 0 0,0 0 0,0 0 16,0 0-16,0 0 0,0 25 0,0-25 15,0 0-15,0 0 0,0 25 16,25-25-16,-25 0 0</inkml:trace>
  <inkml:trace contextRef="#ctx0" brushRef="#br1" timeOffset="126971.26">11733 8558 0,'24'0'0,"-24"0"0,0 0 16,0 0-16,0 0 16,0 0-16,0 0 0,0 0 15,0 0-15,0 0 16,0 24-16,-24-24 0,24 0 15,0 0-15,0 0 0,-25 0 0,25 0 16,0 0-16,0 0 0,0 0 16,0 0-16,0 0 0,0 0 15,0 0-15,0 0 0,0 0 16,0 0-16,0 0 0,0 0 15,-25 0-15,25 0 0,0 0 16,0-24-16,0 24 0,0 0 0,0 0 16,25 0-16,-25-25 0,0 25 15,0 0-15,25 0 0,-25 0 0,0 0 0,24 0 16,-24-25-16,0 25 0,25 0 15,-25 0-15,0 0 0,0 0 16,0 0-16,0 0 0,0 0 0,0 0 0,0 0 16,0 0-16,0 25 0,-25-25 0,25 0 15,0 0-15,-24 25 0,24-25 0,-25 0 16,25 0-16,-50 24 0,50-24 15,-25 25-15,25-25 0,-24 0 0,24 0 16,0 0-16,-25 0 0,25 0 0,0 0 16,-25 0-16,25 0 0,0 0 0,0 0 15,0 0-15,-25 0 0,25-25 0,0 25 16,0 0-16,0-24 0,0 24 15,0 0-15,25 0 16,-25-25-16,0 25 0,25 0 0,-25-25 16,0 25-16,25 0 0,-25 0 15,24 0-15,-24 0 16,25 0-16,-25 0 0,0 0 15,0 0-15,0 25 16,0-25-16,-25 25 0,25-25 0,0 0 16,-24 24-1,-1-24-15,25 25 0,-25-25 16,25 0-16,0 0 0,-25 0 0,25 0 15,0 0-15,0 0 16,0 0-16,0-25 0,0 25 0,0 0 0,0 0 16,0-24-16,25 24 0,-25 0 0,0-25 15,0 25-15,25 0 0,-25-25 16,25 25-16,-1 0 0,-24-25 0,25 25 15,-25 0-15,25 0 0,-25 0 16,25 0-16,-25 0 0,0 0 0,0 0 16,0 0-16,0 25 0,0-25 15,0 0-15,-25 25 0,25-25 16,0 0-16,-25 25 0,0-1 15,1-24-15,-1 25 0,25-25 0,-25 0 16,0 25-16,25-25 0,-25 0 16,25 0-16,0 0 0,0 0 15,-24 0-15,48 0 0,-24 0 0,0 0 0,0 0 16,0-25-16,25 25 15,-25-25-15,25 25 0,-25-24 16,25 24-16,0-25 0,-25 25 0,24 0 16,-24-25-16,0 25 0,25 0 15,-25 0-15,25 0 0,-25 0 16,0 0-16,0 0 0,25 25 15,-25-25-15,0 0 0,-25 0 0,25 25 16,0-25-16,-25 24 16,0-24-16,1 25 0,-1 0 15,25-25-15,-25 0 0,0 25 0,25-25 16,-25 0-16,25 0 0,0 0 15,-24 0-15,24 0 0,0 0 16,0 0-16,0-25 0,24 0 0,-24 25 16,0 0-16,0-25 15,25 25-15,0-24 0,25-1 16,-50 25-16,0 0 0,24 0 15,1-25-15,0 25 0,-25 0 16,25 0-16,-25 0 0,25 0 0,-25 25 16,0-25-16,0 0 0,0 0 0,0 25 15,0-25-15,0 0 0,0 24 16,-25-24-16,-25 50 0,25-50 0,25 0 15,-24 25-15,-1-25 16,25 0-16,-50 25 0,50-25 0,0 0 16,0 0-16,0 0 0,0 0 0,0 0 15,0-25-15,0 25 16,0 0-16,25-25 0,0 0 15,0 0-15,-1 25 16,1-24-16,0 24 0,0-25 16,0 25-16,-25 0 0,24 0 15,-24-25-15,25 25 0,-25 0 0,25 25 16,-25-25-16,0 0 15,0 25-15,-25-25 16,25 24-16,-25 1 0,1-25 16,-1 25-16,0 0 0,0-25 0,0 0 15,25 0-15,-24 25 0,-1-25 16,25 0-16,-25 0 0,0 0 15,25 0-15,-25 0 0,25-25 16,0 25-16,0-25 0,0 0 16,25 25-16,-25 0 0,0-25 0,0 25 15,25-24-15,-25 24 0,0 0 0,25-25 0,-25 25 16,0 0-16,25 0 0,-25-25 0,24 25 15,1 0-15,-25 0 0,25 0 0,-25 0 16,0 0-16,25 0 0,-25 0 0,0 25 16,25-25-16,-25 0 0,0 25 15,0-25-15,0 0 0,0 24 0,0-24 0,0 0 16,0 25-16,-25-25 0,25 25 15,-25-25-15,25 0 0,-25 25 0,0-25 16,25 0-16,-24 0 0,-26 25 16,50-25-16,-25 0 0,25 0 0,-25 0 15,25 0-15,-24 0 0,24-25 16,0 25-16,0 0 0,0 0 0,0-25 15,0 25-15,24-25 0,-24 25 16,0 0-16,25-25 0,-25 25 16,25 0-16,0-24 0,0 24 0,-25 0 15,24-25-15,1 25 0,0 0 0,0 0 16,0 0-16,-25 0 0,24 0 15,1 25-15,-25-25 0,0 24 16,25-24-16,-50 0 0,25 0 0,0 25 16,0-25-16,-25 25 0,1-25 0,24 25 15,-25-25-15,0 0 0,0 25 0,0-25 16,1 24-16,-1-24 0,0 0 15,25 0-15,-25 0 0,25 0 0,-25 0 16,25 0-16,0 0 0,0 0 0,0 0 16,0-24-16,0 24 0,0-25 15,25 0-15,-25 25 0,25 0 0,-25-25 0,25 25 16,-25-25-16,25 25 15,-25-24-15,24 24 0,1-25 16,-25 25-16,25 0 0,-25 0 0,25 0 16,-25 0-16,0 0 0,25 25 15,-25-25-15,0 0 0,24 0 0,-24 0 0,0 24 16,0-24-16,0 0 0,-24 25 0,24-25 15,0 25-15,-25-25 0,25 0 0,-25 25 16,0-25-16,25 25 0,-25-25 16,25 0-16,-24 0 0,-1 0 15,25 0-15,-25 0 0,25 0 0,0 0 16,0 0-16,0 0 0,-25-25 0,25 25 15,0 0-15,0 0 0,0-25 0,0 25 16,0 0-16,0 0 0,0-25 0,25 25 16,-25 0-16,0 0 0,0 0 0,0-25 0,25 25 15,-25 0-15,25 0 0,-1 0 16</inkml:trace>
  <inkml:trace contextRef="#ctx0" brushRef="#br1" timeOffset="-107858.34">10914 8136 0,'0'0'0,"0"0"0,0 0 0,0 0 15,0 0-15,0 0 0,0 0 16,0-25-16,0 25 16,0 0-16,0 0 0,0 0 15,0 0 1,25 0-16,-25 0 0,0 0 15,0 0-15,0 0 16,-25 0-16,25 0 0,0 0 16,0 0-16,0 0 0,0 0 15,0-25-15,0 25 0,0 0 16,0 0-16,0 0 15,0 0-15,0 0 16,0 0 0,0 0-16,0 0 0,0 0 0,0 0 15,0 0-15,0 0 16,0 0-16,0 0 0,0 0 0,0 0 0,0 25 0,0-25 15,0 0-15,0 25 0,0-25 16,0 25-16,0 0 16,-25 74-16,25-50 15,0-24-15,0 0 0,0 25 16,-25-1-16,25 1 15,0-25-15,0-1 0,0-24 0,0 25 16,0 0-16,0-25 0,0 25 16,0 0-16,25-1 0,-25 26 0,0-50 15,0 25-15,0 0 16,0 24-16,0-24 0,0 0 15,25-25-15,-25 49 16,0 1-16,0-25 16,0 25-16,0-26 0,0-24 15,0 25-15,0-25 16,-25 25-16,25-25 0,0 25 15,0-25-15,0 0 0,0 25 16,0-1-16,0-24 0,0 25 16,0-25-16,0 0 0,0 25 0,0-25 15,0 25-15,0-25 16,0 0-16,0 25 0,0-1 15,0-24-15,0 0 0,0 0 16,0 25-16,0-25 0,25 25 16,-25-25-16,0 0 0,0 0 15,0 0-15,0 0 16,0 25-16,25-25 0,-25 0 15,0 0-15,25 0 0,-25 0 0,0 0 16,24 0-16,1 0 16,0 0-16,25 0 15,-26 0-15,1 0 0,0-25 0,25 25 16,-25 0-16,-1 0 0,26 0 15,0 0-15,-26 0 0,1 0 16,-25-25-16,25 25 0,0 0 16,0 0-16,24 0 0,-24 0 0,0 0 15,-25 0-15,49 0 0,-24 0 16,-25 0-16,50 0 0,-25 0 0,-25 0 15,24 0-15,1 0 0,0 0 0,0 0 16,0 0-16,-1 0 0,26 0 16,-25 0-16,-25 0 0,25 0 15,-25 0-15,24 0 0,-24 0 0,25 0 0,-25 0 16,50 0-16,-50 0 0,0 0 15,25 0-15,-25 0 0,0 0 0,24 0 16,1 0-16,-25 0 0,25 0 16,-25 0-16,25 0 0,0 0 0,0 0 15,-25 0-15,24 0 0,1 0 0,-25 0 16,25 0-16,0-25 0,-25 25 0,25 0 0,-1 0 0,-24 0 15,25 0-15,-25 0 0,25 0 16,-25 0-16,25 0 0,-25 0 0,0 0 0,25 0 16,-1 0-16,-24 0 0,25 0 0,-25 0 15,0 0-15,25 0 0,0 0 16,24-24-16,-49 24 0,25 0 15,-25 0-15,25 0 0,0 0 0,-25 0 16,25 0-16,-1 0 0,1 0 0,-25 0 16,25 0-16,0 0 0,0 0 15,-1 0-15,-24 0 0,0 0 16,25 0-16,-25 0 0,25 0 15,-25 0-15,25 0 0,-25 0 0,0 0 16,0 0-16,25 0 0,-25 0 0,0 0 16,24 0-1,-24 0-15,25 0 0,0 0 16,-25 0-16,0 0 0,25 0 15,-25 0-15,0 0 0,0 0 0,0 0 16,25 0-16,-25 0 0,0 0 16,24 0-16,-24 0 0,0 0 0,0 0 15,0 0-15,0 0 16,25 0-16,-25 0 0,0 0 0,0 0 15,0 0-15,25 0 0,-25 0 16,0-25-16,0 25 16,25 0-16,-25 0 0,0 0 0,0 0 0,25 0 15,-25 0-15,0 0 16,0 0-16,25 0 0,-25 0 0,0 0 15,0 0-15,0 0 0,0 0 0,24-25 16,-24 25-16,0 0 16,0 0-16,0 0 0,0 0 15,0 0-15,0 0 0,0 0 0,0 0 0,0 0 16,0 0-16,0 0 15,0 0-15,25 0 0,-25 0 0,0 0 16,0 0-16,0 0 0,0 0 0,0 0 16,0 0-16,0 0 0,25 0 15,-25-25-15,0 25 0,0 0 0,0 0 16,0 0-16,0 0 0,0 0 15,0 0-15,0 0 0,0-25 16,0 25-16,0 0 0,0 0 16,0 0-16,0 0 0,0-24 15,0 24-15,0 0 0,25-25 0,-25 25 16,0 0-16,0-25 0,0 25 0,0 0 15,0-25-15,0 25 0,0-25 16,0 25-16,0-24 0,0 24 0,0-25 0,0 25 16,0-25-16,0 25 0,0-25 15,0 25-15,0 0 0,0-25 0,0 25 16,0-25-16,0 25 0,0-24 0,0 24 15,0-25-15,0 25 0,0-25 0,0 25 16,0 0-16,0-25 0,-25 25 0,25-25 0,0 25 16,0-24-16,0 24 0,0-25 15,0 25-15,-25 0 0,25-25 16,0 25-16,0-25 0,0 25 0,0-25 15,0 25-15,0 0 0,0-24 16,-25 24-16,25-25 0,0 25 0,0 0 16,0-25-16,0 25 0,0 0 0,0-25 15,0 25-15,0-25 0,0 25 16,0-24-16,0 24 0,0 0 0,0-25 15,0 25 1,0-25-16,0 0 0,0 25 0,0-25 16,0 25-16,0 0 0,0-24 15,0 24-15,0 0 0,0 0 0,0-25 0,0 25 16,0 0-16,0 0 0,0 0 0,0 0 0,0 0 15,0-25-15,25 25 0,-25 0 16,0 0-16,0-25 0,0 25 16,0 0-16,0-25 15,0 25-15,0 0 0,0 0 0,0-24 0,0 24 16,0 0-16,0-25 0,0 25 0,0 0 15,-25 0-15,25 0 0,0-25 16,0 25-16,0 0 0,0-25 16,0 25-16,0 0 15,0 0-15,0-25 0,0 25 0,0 0 0,0-24 16,0 24-16,0 0 0,0 0 15,0 0-15,0-25 0,0 25 16,0 0-16,0 0 0,0 0 0,0 0 16,0-25-16,0 25 15,0 0-15,-24 0 0,24 0 0,0-25 16,0 25-16,0 0 15,0 0-15,0 0 0,0 0 16,0 0-16,0 0 0,0 0 16,0-25-16,0 25 0,0 0 15,0 0-15,0 0 0,0 0 0,0 0 0,0 0 16,-25 0-16,25 0 0,0 0 0,0 0 15,0-24-15,0 24 0,0 0 0,-25 0 16,25 0-16,-25 0 16,0-25-16,0 25 15,25 0-15,0 0 0,-24 0 16,24 0-16,0 0 0,0 0 15,-25 0-15,25-25 0,0 25 16,0 0-16,-25 0 16,0 0-16,25 0 0,-25 0 0,1 0 15,24 0-15,-25 0 0,0 0 0,0 25 16,-24-25-16,24 0 0,0 0 0,-25 0 0,26 0 15,-26 0-15,25 0 0,-24 0 0,-1 0 16,0 0-16,1 0 0,24 0 16,0 0-16,25 0 0,-49 0 15,49 0-15,-25 0 0,25 0 0,0 0 0,-25 0 16,25 0-16,0 0 0,0 0 0,0 0 0,-25 0 15,25-25-15,0 25 0,-25 0 16,1 0-16,24 0 16,-50 0-16,-25 0 15,26 0-15,24 0 16,-25 25-16,26-25 0,-1 0 0,25 0 15,-25 0-15,0 0 16,25 0-16,0 0 0,-25 0 0,25 0 0,0 0 16,0 0-16,0 0 0,-24 0 0,24 0 15,0 0-15,-25 0 0,25 0 16,0 0-16,-50 0 0,50 0 0,-49 0 15,49 0-15,-25 0 0,0 0 0,0 0 16,0 0-16,25 0 0,-49 0 0,-1 25 16,25-25-16,25 0 0,-24 0 15,24 0-15,-25 0 16,25-25-16,-25 25 0,25 0 15,0 0-15,-25 0 0,25 0 0,-25 0 0,25 0 16,-24 0-16,24 0 0,-25 0 0,0 0 16,25 0-16,-25 0 0,-24 0 15,49 0-15,-25 0 0,25 25 0,0-25 16,-25 0-16,25 0 0,0 0 0,-25 0 15,25 0-15,-25 0 16,25 0-16,0 0 0,0 0 0,0 0 16,0 0-16,-25 0 0,25 0 15,0 0-15,0 0 0,0 0 16,-24 0-16,24 0 15,0 0-15,0 0 16,0 0-16,0 0 0,0 0 0,-25 0 0,25 0 16,0 0-16,0 0 15,0 0-15,0 0 0,0 0 0,0 0 16,-25 0-16,25 0 0,0 0 0,0 0 15,-25 24-15,25-24 0,0 0 0,0 0 16,0 0-16,-25 0 0,25 0 16,0 0-16,0 0 0,0 0 15,0 0-15,0 0 16,0 0-16,25-24 0,0 24 0,-25 0 0,25 0 15,-25 0-15,25 0 0,-1 0 16,1 0-16,50-25 0,-50 25 0,49 0 16,-49 0-16,0 0 15,24 0-15,1 0 0,-1 0 0,-24 0 16,50-25-16,24 25 15,-50 0-15,1 0 0,-25 0 0,24 0 16,-24 0-16,0 0 0,0 0 0,24 0 16,-24 0-16,-25 0 0,25 0 15,-25 0-15,25 0 0,0 0 0,-25 0 0,24 0 0,-24 0 16,25 0-16,0 0 0,0 0 15,0 0-15,0 0 0,24 0 16,-49 0-16,50 0 0,-25 0 16,24 0-16,-24 0 0,25 0 15,-26 0-15,1 0 0,0 0 0,0 0 16,0 0-16,-1 0 0,1 0 0,-25 0 15,25 0-15,25 0 0,-50 0 16,24 0-16,26 0 0,-25 0 16,0 0-16,-1 0 0,-24 0 0,50-25 15,-25 25-15,0 0 0,-1 0 16,26 0-16,-50 0 0,25 0 0,0 0 15,-1 0-15,-24 0 16,25 0-16,-25 0 0,25 0 0,0 0 16,0 0-16,0 0 0,-25 0 0,24 0 15,1 0-15,-25 0 0,25 0 0,-25 0 16,25 0-16,-25 0 0,25 0 0,-25 0 0,24 0 15,-24 0-15,25 0 16,0 0-16,-25 0 0,25 0 16,-25 0-16,25 0 15,-1 0-15,1 0 0,-25 0 16,0 0-16,25 0 0,-25 0 0,25 0 0,-25 0 0,0 0 15,25 0 1,24 0-16,-24 0 0,0 0 16,-25 0-16,0 0 0,25 0 15,-25 0-15,0 0 0,0 0 0,0 0 16,0 0-16,0 0 0,0 0 0,0 0 15,0 0-15,0 0 0,0 0 0,0 0 16,0 0-16,-25 0 0,25 0 16,0 0-16,0 0 0,0 0 15,0 0-15,0 0 0,0 0 0,0 0 16,0 0-16,0 0 0,0 0 15,0 0-15,0 0 0,0 0 16,0 0-16,-25 0 16,25 0-16,-25 25 0,25-25 0,0 0 15,0 0-15,-25 25 0,25 0 0,-24-25 0,24 0 16,0 24-16,-25-24 0,25 50 15,0-50-15,-25 25 0,25-25 0,0 49 16,0-49-16,0 25 0,0 0 0,0-25 16,0 25-16,0 24 0,0-49 15,0 50-15,25 0 16,-25-50-16,0 24 0,0-24 0,0 25 15,25 25-15,-25-25 16,0-1-16,0-24 0,24 25 0,-24-25 16,0 50-16,0-25 15,0-25-15,0 24 0,0 1 16,0 0-16,0-25 0,0 25 0,0 0 15,0-1 1,0-24-16,0 25 0,25-25 0,-25 25 16,0 0-16,0-25 0,0 25 15,0-1-15,0-24 0,0 0 16,0 25-16,0-25 0,25 25 0,-25-25 15,0 25-15,0-25 0,0 25 16,0-25-16,0 25 0,0-25 0,0 0 16,0 24-16,0-24 0,0 0 15,0 0-15,0 0 0,0 25 16,0-25-16,0 0 0,0 0 15,25 25-15,-25-25 16,0 0-16,0 0 0,0 0 16,0 0-16,25 25 0,-25-25 0,0 0 15,0 0-15,0 0 0,0 0 16,0 25-16,-25-25 0,25 0 15,0 0-15,0 0 0,0 0 16,0 24-16,0-24 16,-25 0-16,25 0 0,0 0 15,0 0-15,0 0 0,0 0 0,0 0 16,0 0-16,0 25 0,0-25 15,-25 0-15,25 0 0,0 0 0,0 0 16,-25 0-16,1 0 0,24 0 0,0 0 16,-25 0-16,25 0 15,-25 0-15,0 0 0,0 0 0,1 0 16,-1 0-16,25 0 0,-25 0 0,-25 0 15,26 0-15,-1 0 0,25 0 0,-25 0 0,0 0 16,0 0-16,1 0 0,24 0 0,-25 0 16,25 25-16,-50-25 15,25 0-15,25 0 0,-25 0 0,1 0 16,-1 0-16,0 0 0,0 0 0,0 0 15,1 0-15,-26 0 16,25 0-16,0 0 0,1 0 0,-1 25 0,0-25 16,0 0-16,0 0 15,1 0-15,-26 25 0,50-25 0,-25 0 16,0 0-16,25 0 0,-24 0 0,-1 0 0,25 0 0,-25 0 15,25 0-15,-25 24 0,25-24 16,-25 0-16,1 0 0,24 0 0,-25 0 16,25 0-16,-25 0 0,0 0 0,25 0 15,-25 0-15,1 0 0,-1 25 0,0-25 16,25 0-16,-25 0 0,0 0 15,25 0-15,-24 0 0,24 0 0,0 0 0,0 0 0,-25 0 16,25 0-16,0 0 0,0 0 16,0 0-16,0 0 0,0 0 0,-25 25 15,25-25-15,-25 0 0,25 0 0,0 0 16,-25 0-16,25 0 0,-25 0 15,1 0-15,24 0 0,-25 0 0,25 0 16,-25 0-16,0 0 0,25 0 0,-25 0 16,25 0-16,-24 0 0,24 0 15,-25 0-15,25 0 0,-25 0 16,25 0-16,-25 0 0,25 0 0,0 0 15,-25 0-15,1 0 0,24 0 0,0 0 0,-25 0 16,25 0-16,0 0 0,-25 0 0,25 0 0,-25 25 16,25-25-16,-25 0 0,25 0 15,-24 0-15,-1 0 0,25 0 16,0 0-16,-25 0 0,0 0 15,25 0-15,-25 0 0,25 0 0,-24 0 16,24 0-16,0 0 0,-25 0 0,25 0 16,0 0-16,-25 0 0,25 0 15,-25 0 1,25 0-16,-25 0 0,25 0 0,-24 0 15,24 0-15,0 0 0,0 0 0,-25 0 16,0-25-16,25 25 0,-25 0 16,25 0-16,-25 0 0,1 0 15,-1 0-15,25 0 0,-25 0 0,0 0 16,25 0-16,-25 0 0,25 0 15,0 0-15,-24 0 0,24 0 0,0 0 16,0 0-16,-25 0 0,25 0 0,0 0 0,0 0 16,0 0-16,-25 0 15,25 0-15,0 0 0,0 0 0,0 0 16,-25 0-16,25 0 0,0 0 0,-25 0 0,25 0 15,-25 0-15,1 25 0,24-25 16,-25 0-16,0 0 0,25 0 0,-25 0 16,25 0-16,-25 0 0,25 0 15,-24 0-15,24 0 0,0 0 0,0 0 16,0 0-16,0 0 0,0 0 15,0 0-15,0 0 0,0 0 16,0 0-16,0 0 16,0 0-16,0 0 0,0 0 15,0 0-15,0 0 0,0 0 16,0 0-16,0 0 0,0 0 15,0 0-15,0 0 0,0 0 16,0 0-16,0 0 0,0 0 0,24 0 16,-24 0-16,25 0 0,-25 25 15,25-25-15,0 0 0,0-25 0,24 25 16,-24 0-16,0 0 0,0 0 0,24 0 15,-24 0-15,0 0 0,49 0 16,-49 0-16,50 0 0,-26 0 0,26-25 16,-51 25-16,1 0 0,25 0 0,-25 0 15,-1 0-15,26 0 0,-25-25 16,0 25-16,24 0 0,-49 0 0,25 0 0,0 0 15,0 0-15,24-25 16,-24 25-16,25 0 0,-26 0 0,26 0 16,-25 0-16,25-24 0,-26 24 0,1 0 15,25 0-15,24 0 16,25-25-16,-49 25 15,0 0-15,-1 0 0,-24 0 16,25-25-16,-26 25 0,26 0 16,-25 0-16,24 0 0,-49 0 15,25 0-15,25 0 0,-50 0 0,25-25 0,-1 25 16,1 0-16,-25 0 0,25 0 0,0 0 0,-25 0 15,25 0-15,-1 0 0,-24 0 0,25 0 16,0 0-16,-25 0 0,25 0 0,-25 0 0,25 0 16,0 0-16,-25 0 0,24 0 15,-24 0-15,0 0 0,25 0 0,-25 0 0,0 0 16,25-25-16,-25 25 0,0 0 0,25 0 15,-25 0-15,0 0 0,25 0 0,-25 0 16,0 0-16,24 0 0,-24 0 0,0 0 16,25 0-16,-25 0 0,0 0 0,0 0 0,25 0 15,-25-24-15,0 24 0,0 0 0,0 0 0,25 0 16,-25 0-16,0 0 0,25 0 15,-25 0-15,0 0 0,0 0 0,0 0 16,24 0-16,-24 0 0,0 0 0,0 0 16,0 0-16,0 0 0,0 0 0,0 0 15,0 0-15,25-25 0,-25 25 0,0 0 16,0 0-16,0 0 0,0 0 0,25 0 15,-25 0-15,0 0 0,25 0 16,-25-25-16,25 25 0,-25 0 16,24 0-16,-24 0 0,0-25 0,25 25 15,-25 0-15,0 0 0,25 0 0,-25 0 0,0-25 16,0 25-16,0 0 15,0 0-15,0-24 0,0 24 0,0 0 0,0-25 16,0 25-16,0 0 0,0-25 0,0 25 16,0 0-16,0-25 0,0 25 15,0 0-15,0-25 0,25 25 0,-25-25 16,0 25-16,0-24 15,0 24-15,0-25 0,0 25 0,0-25 16,25 25-16,-25-25 0,0 25 0,0-25 0,0 25 16,0-24-16,0 24 0,0-25 0,0 0 15,0 0-15,24 25 0,-24-25 0,0 25 16,0-24-16,0-1 0,0 0 15,0 25-15,0-25 0,-24 0 0,24 25 16,0-24-16,0 24 0,0-25 0,0 0 16,0 25-16,0-25 0,-25 25 15,25-25-15,0 1 0,0 24 0,0-25 16,0 25-16,-25-25 15,25 0-15,0 25 0,0-25 16,0 1-16,0-1 0,0 25 0,0-25 16,0 25-16,0 0 0,0-25 0,0 25 15,0 0-15,0 0 0,0-25 0,0 25 16,0 0-16,0-24 0,0 24 15,0 0-15,0-25 0,0 25 16,-25 0-16,25-25 16,-25 25-16,1-25 15,24 25-15,-25 0 0,25-25 0,0 25 16,-25 0-16,25-24 0,-25 24 0,25 0 0,-25 0 15,25 0-15,0-25 0,-24 25 0,24 0 16,-25 0-16,0 0 0,25 0 0,-25-25 16,0 25-16,1 0 0,24 0 0,-25 0 0,-25 0 15,25 0-15,1 0 0,-1 0 0,-50 0 16,50 0-16,-74 0 15,74 0-15,-24 0 0,24 0 16,0 0-16,-24 0 0,24 0 16,0 0-16,25 0 0,-25 0 0,25 0 15,-25 0-15,1 0 0,-1 0 16,0 0-16,0 0 0,0 0 15,-24 0-15,-50 0 0,74 0 16,-25 25-16,25-25 0,-74 0 0,74 0 16,-24 0-16,24 25 0,0-25 0,-25 0 15,26 0-15,24 0 0,-50 0 16,50 0-16,-25 0 0,0 0 0,25 0 15,0 0-15,0 0 0,-24 0 0,24 0 16,0 0-16,0 24 0,-25-24 0,25 0 16,0 0-16,-25 0 0,25 0 0,-25 0 15,0 0-15,-24 25 16,49-25-16,-50 0 0,25 0 0,1 25 15,-1-25-15,0 0 0,0 0 0,25 0 16,-25 25-16,25-25 0,-24 0 16,24 0-16,0 0 0,-25 0 0,25 0 15,0 0-15,0 0 0,0 0 0,-25 0 16,25 0-16,-25 0 0,25 0 15,-25 0-15,25 0 0,-24 0 16,-1 0-16,0 0 0,0 0 0,25 0 16,0 0-16,-25 0 0,25 0 0,-24 0 15,24 0-15,0 0 0,0 0 16,0 0-16,0 0 0,0 0 15,0 0-15,0 0 0,0 0 0,0 0 16,0 0-16,-25 0 0,25 0 0,0 0 16,0 0-16,0 0 0,-25 0 15,25 0-15,-25 0 0,25-25 0,0 25 0,0 0 16,-25 0-16,25 0 0,0 0 15,0 0-15,-24 0 0,24 0 16,-25 0-16,25 0 0,0 0 0,0 0 0,0 0 16,0 0-16,-25 0 0,25 0 0,0 0 15,0 0-15,0 0 0,0 0 0,0 0 0,0 0 16,0 0-16,0 0 0,0 0 15,0 0-15,0 0 0,0 0 16,-25 0-16,25 0 16,0 0-16,0 0 0,0 0 0,0 0 15,0 0-15,-25 0 0,25 0 0,0 0 16,0 0-16,0 0 15,0 0-15,0 0 0,0 0 16,0 0-16,0 0 16,0 0-16,0 0 0,0 0 0,0 0 15,0 0-15,0 0 16,0 0-16,0 0 0,0 0 0,0 0 15,0 0-15,0 0 0,0 0 0,0 0 16,0 0-16,0 0 0,0 0 0,0 0 16,25 0-16,-25 25 0,25-25 0,-25 0 15</inkml:trace>
</inkml:ink>
</file>

<file path=ppt/ink/ink2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0-22T22:24:15.330"/>
    </inkml:context>
    <inkml:brush xml:id="br0">
      <inkml:brushProperty name="width" value="0.10583" units="cm"/>
      <inkml:brushProperty name="height" value="0.10583" units="cm"/>
      <inkml:brushProperty name="color" value="#0070C0"/>
    </inkml:brush>
    <inkml:brush xml:id="br1">
      <inkml:brushProperty name="width" value="0.10583" units="cm"/>
      <inkml:brushProperty name="height" value="0.10583" units="cm"/>
      <inkml:brushProperty name="color" value="#00B050"/>
    </inkml:brush>
    <inkml:brush xml:id="br2">
      <inkml:brushProperty name="width" value="0.10583" units="cm"/>
      <inkml:brushProperty name="height" value="0.10583" units="cm"/>
      <inkml:brushProperty name="color" value="#FFC000"/>
    </inkml:brush>
  </inkml:definitions>
  <inkml:trace contextRef="#ctx0" brushRef="#br0">15663 5045 0,'0'0'0,"0"88"0,18 124 16,-18-89-16,0 89 15,0-124-15,18 71 16,-18-106-16,0 35 15,17-53 1,1 0-16,0-35 16,-1 0-16</inkml:trace>
  <inkml:trace contextRef="#ctx0" brushRef="#br0" timeOffset="304.65">16140 5838 0,'17'106'16,"-34"-212"-16,34 265 0,-17-88 15,0-36-15,-17 0 16,17-52-16,17-19 16,-17-16-16,36-54 15,-36 53-15,17 0 16,1 18-16,17-18 15,0 53-15,1 0 16,-19 17-16,1 54 16,-18-36-16,18 36 15,-18-36-15,0 18 16,0-35 0,17 17-16,1-35 15</inkml:trace>
  <inkml:trace contextRef="#ctx0" brushRef="#br0" timeOffset="538.92">16563 5750 0,'18'18'15,"-1"-18"-15,54 18 16,-36-18-16,53-18 16,-52 18-16,-1 0 0,35-35 15,-52 35-15,-18-18 16,0 0-16,-18 1 16</inkml:trace>
  <inkml:trace contextRef="#ctx0" brushRef="#br0" timeOffset="756.49">16704 5274 0,'18'88'0,"-36"-176"0,53 229 16,-35-17-16,0-71 15,0 17-15,0-17 16,0 0-16,0 17 0,18 19 15,0-36-15,-18-18 16,17 0-16,1-17 0,17 17 16,-17-17-16</inkml:trace>
  <inkml:trace contextRef="#ctx0" brushRef="#br0" timeOffset="1157.52">17004 5944 0,'18'53'16,"-36"-106"-16,53 106 0,0-35 15,-17-18-15,35-18 16,-35 1-16,17-36 16,-35 35-16,0-35 15,0 35-15,-18 1 16,1 17-16,-1 0 15,18 17-15,0 36 16,0-17-16,0 34 16,18-34-16,17 16 15,0-34 1,-17-18-16,17 0 0,36 0 16,-54-18-16,19-17 15,-36 0-15,17 0 16,-17 17-16,0-17 0,0-18 15,0 35-15,0 0 16,18 18 0,0 0-16,17 0 15,18 18-15,-36-18 16</inkml:trace>
  <inkml:trace contextRef="#ctx0" brushRef="#br0" timeOffset="1416.99">17692 5768 0,'-35'0'16,"70"0"-16,-88 0 0,35 18 16,18-1-16,18 18 15,0-17-15,-1 17 0,54 36 16,-36-36-1,-17 1 1,-18-1 0,-36 0-16,1-17 15,17-18-15,1 0 16,-1 0-16,1-18 16</inkml:trace>
  <inkml:trace contextRef="#ctx0" brushRef="#br0" timeOffset="1729.82">17886 5944 0,'17'-17'15,"1"-1"-15,0 18 16,-18-18-16,17 18 16,1-35-16,0 35 15,-1-18-15,-17 1 16,0-1-16,-17 18 15,-1 0-15,0-17 16,1 17-16,-1 17 16,0 1-16,1-1 15,17 36-15,0-35 16,35 35 0,-17-35-16,35 17 15,-18-17-15,36-1 16,-36-17-16,0 0 0,0-17 15,18-1-15,-17 0 16</inkml:trace>
  <inkml:trace contextRef="#ctx0" brushRef="#br0" timeOffset="1930.37">18362 5838 0,'0'0'15,"-35"36"-15,17-19 16,18 36-16,0-35 16,0 0-16,18-1 0,35 1 15,-36-18-15,19 0 16,17 0 0,-1-35-16,-34 17 15</inkml:trace>
  <inkml:trace contextRef="#ctx0" brushRef="#br0" timeOffset="2091.3">18521 5874 0,'-35'-18'15,"70"36"-15,-88-54 16,71 36 0,17 0-1,-18 0-15,19 0 0,34 0 16,-17-17-16,35-18 16,-52 17-16,17-35 15,-36 18-15,-17-36 16,0 36-16,-17 0 15</inkml:trace>
  <inkml:trace contextRef="#ctx0" brushRef="#br0" timeOffset="2235.14">18733 5486 0,'17'123'16,"-34"-246"-16,34 299 0,1-52 15,-18-72-15,35 54 16,-17-70-16,-1-19 15,1 1-15,17 0 16,-17-18-16</inkml:trace>
  <inkml:trace contextRef="#ctx0" brushRef="#br0" timeOffset="2379.86">19015 5803 0,'17'53'16,"-17"-35"-16,18-1 15,0 19 1,-1-36-16,1 17 16,0-17-16,-18-17 0</inkml:trace>
  <inkml:trace contextRef="#ctx0" brushRef="#br0" timeOffset="2480.77">19068 5644 0,'0'-17'15,"17"34"1,1-17-16</inkml:trace>
  <inkml:trace contextRef="#ctx0" brushRef="#br0" timeOffset="2884.79">19332 5821 0,'0'35'15,"18"-17"-15,0-18 16,-1 0 0,1-18-1,-18 0 1,0 1-16,0-36 16,0 35-16,0 1 15,-18 17-15,18 17 16,0 54-1,0-54-15,0 19 16,18-19-16,-1 1 0,1 0 16,17-1-1,1-17-15,-1-17 16,-17-1-16,17-17 16,-35 17-16,17 0 0,1 1 15,0 17 1,17 0-1,-17 17-15,-1 19 16,1-1-16,17 18 16,-17-35-16,17-1 15</inkml:trace>
  <inkml:trace contextRef="#ctx0" brushRef="#br0" timeOffset="3470.04">21361 5697 0,'0'0'15,"-71"0"-15,36 18 0,0 17 16,-1 36-16,19-36 15,34 0-15,1 1 0,0-19 16,70 19-16,-18-36 16,-17-18-16,18 0 0,35-35 15,-71 36-15,-17-19 16,-1-34 0,-52 17-16,0 18 15,17 17-15,-53 0 16,19 18-1,34 0-15</inkml:trace>
  <inkml:trace contextRef="#ctx0" brushRef="#br0" timeOffset="3704.25">21784 5715 0,'0'0'15,"35"53"-15,-17-18 16,-18 0-16,18-17 15,-1 17-15,1-17 0,17 0 16,-17-18-16,17 0 16,-17-18-16,-18-17 15,0 17-15,0-17 0,0-36 16,-18 36-16,0-36 16,18 36-16,-17 18 15,17-1-15,0 36 16</inkml:trace>
  <inkml:trace contextRef="#ctx0" brushRef="#br0" timeOffset="4064.58">22190 5856 0,'17'0'16,"-34"0"-16,52-18 15,-17 18 1,-1-17-16,1-1 0,0 1 16,-1-1-16,1 0 15,-18 1-15,0 34 16,-18 1 0,1 0-16,17 17 15,17-18-15,1 1 16,-1-18-16,36 0 15,-35-18 1,17-17-16,-35 18 16,18-1-16,-18 0 15,35 1 1,-17 17-16,52-36 16,-34 19-16,52-1 15,-53 0-15</inkml:trace>
  <inkml:trace contextRef="#ctx0" brushRef="#br0" timeOffset="4720.74">23936 4921 0,'0'0'0,"-18"0"0,1 36 16,17 16-16,0 72 15,0-36-15,35 71 16,0-89 0,53 36-16,-35-70 15,71-1-15,-54-35 16,-17 0-16,18-35 0,17-36 16,-70 36-16,17-36 15,-35 18-15,18-17 16,-36-71-16,0 70 15,-35-105-15,18 123 16,0 0-16,-18 18 16,35 52-16,1 54 15,17-1-15,17 89 16,19-71-16,34 71 16,-35-88-16,1-1 15,17-17-15,-18 0 0,0-18 16,0 0-16,1 1 0,17-19 15</inkml:trace>
  <inkml:trace contextRef="#ctx0" brushRef="#br0" timeOffset="5032.22">24888 5592 0,'0'0'15,"0"70"-15,0-35 0,0-17 16,0 0-16,0-36 31,18-17-31,-18-1 16,18-16-16,-18 16 0,35-52 16,0 53-16,18 0 15,-17 17-15,-19 18 16,36 18-16,-35 17 15,-18 18 1,17 0-16,-17 17 16,0-35-16,18-17 0,17 53 15,-17-71 1</inkml:trace>
  <inkml:trace contextRef="#ctx0" brushRef="#br0" timeOffset="5177.2">25347 5609 0,'0'0'0,"18"0"31,-1 0-15</inkml:trace>
  <inkml:trace contextRef="#ctx0" brushRef="#br0" timeOffset="5283.14">25400 5362 0,'18'0'16</inkml:trace>
  <inkml:trace contextRef="#ctx0" brushRef="#br0" timeOffset="5762.17">25365 5574 0,'17'35'31,"-17"-17"-31,0-1 15,18 36-15,-18-35 16,18 0-16,-18-1 0,17 1 16,1 0-16,0-1 0</inkml:trace>
  <inkml:trace contextRef="#ctx0" brushRef="#br0" timeOffset="6017.49">25718 5574 0,'0'0'16,"0"18"-1,0-1 1,17-17-16,-17 18 0,35-1 16,-17-17-16,17 0 15,-17 0-15,-18-17 16,0-1-1,-35 1 1,17-1-16,-17 18 16,35-18-1</inkml:trace>
  <inkml:trace contextRef="#ctx0" brushRef="#br0" timeOffset="6256.99">26053 5627 0,'0'35'16,"0"-70"-16,0 88 0,0-71 31,17-17-15,1 17-16,0-17 0,-1-18 16,1 35-16,-1 18 15,19-17 1,-19 34-16,36 19 15,-35-19-15,0 1 0,-1 35 16,1-36-16,-18 1 16,-18 17-16</inkml:trace>
  <inkml:trace contextRef="#ctx0" brushRef="#br0" timeOffset="7222.97">28928 4710 0,'0'0'15,"-53"-36"-15,35 36 16,1 0-16,-1 0 16,0 18-16,1 17 0,-1 53 15,18-17-15,0 17 0,35 71 16,-17-71-16,17 0 16,-17-17-16,17-1 0,53 36 15,-52-53 1,34 0-16,-35-35 15,-17-1-15,17-17 0</inkml:trace>
  <inkml:trace contextRef="#ctx0" brushRef="#br0" timeOffset="7545.57">29528 4710 0,'0'0'16,"-18"17"-1,18 71 1,0-35-16,18 0 0,-1 88 15,-17-70-15,18-1 16,-1-17-16,1 71 16,0-71-16,-1 17 15,1-52-15,0 17 16,-1-17-16,1-18 16</inkml:trace>
  <inkml:trace contextRef="#ctx0" brushRef="#br0" timeOffset="7903.76">30057 5292 0,'-36'35'15,"19"0"1,-1 18 0,36 0-1,17-35-15,18-1 0,-18 1 16,18-18-16,-18 0 0,1 0 16,17-18-16,-36 1 15,-17-1-15,0 0 16,0-17-16,-35-18 15,0 36-15,-1-1 16,1-17-16,0 35 0,0-18 16,17 18-16,36 0 15,-1 0 1</inkml:trace>
  <inkml:trace contextRef="#ctx0" brushRef="#br0" timeOffset="8308.45">30515 4886 0,'-17'-35'0,"34"70"0,-52-70 16,35 52 0,0 36-16,18 53 15,-1-35-15,19-1 16,-1 1-16,0-18 0,0 0 15,18 0-15,-17-18 0,52 18 16,-53-36-16,0-17 16,1-17-16,-19-1 0,19-52 15,-36 34-15,17-70 16,-17 53 0,0-88-16,0 71 15,0-36-15,0 88 16,-17 1-16,17 34 15,17 54-15,-17-18 16,0 17 0,18-17-16,-1 18 0,19 70 15,-19-88-15,19 53 16,-19-71-16,1 18 16,0-35-16,-18-36 15</inkml:trace>
  <inkml:trace contextRef="#ctx0" brushRef="#br0" timeOffset="8542.07">31221 4604 0,'0'0'16,"106"53"-16,-36-18 0,1 18 0,52 88 15,-70-53 1,-18 18-16,18 88 16,-53-88-16,0-18 15,0 0-15,-17-17 0,-36 52 16,35-87-16,-52 16 16</inkml:trace>
  <inkml:trace contextRef="#ctx0" brushRef="#br1" timeOffset="30881.34">4674 8996 0,'-17'17'0,"17"1"16,-18-18-16</inkml:trace>
  <inkml:trace contextRef="#ctx0" brushRef="#br1" timeOffset="31137.02">4674 8996 0,'-53'70'16,"106"-140"-16,-106 158 15,36-88 1,-1 18-1,18-36 32,35 0-31,-17-17-16,35-18 16,-18 36-16,-17-19 15,17 1-15,0 0 0,36-18 16,-36 18-1,18-1-15,-35 36 16,-1-17-16,19 17 16</inkml:trace>
  <inkml:trace contextRef="#ctx0" brushRef="#br1" timeOffset="31748.08">4621 9790 0,'0'17'16,"18"-34"15,0-19-15,-1 19-16,36-36 15,-17 17-15,52-52 16,-53 35-16,36 0 16,-19-17-16,19 17 0,-18-18 15,106-70 1,-106 88-16,70-52 16,-88 69-16,18 1 15,-35 17-15,-36 36 47,1 0-31</inkml:trace>
  <inkml:trace contextRef="#ctx0" brushRef="#br1" timeOffset="32327.08">4621 10407 0,'0'0'0,"18"-18"31,0 1-15,-1-19-16,1 19 15,17-19-15,1 1 0,-1 0 16,18-18-16,53-70 16,-36 52-16,1 0 0,123-105 15,-88 88-15,-1 0 16,-16-1-16,16-16 15,1 16-15,71-69 16,-89 87-16,18-35 16,-71 71-16,0 17 0,0 1 15,-17-1-15,-18 0 0,18 18 16,-36 0 0,0 36-1,1-19-15,-36 54 16</inkml:trace>
  <inkml:trace contextRef="#ctx0" brushRef="#br1" timeOffset="33033.02">4763 11218 0,'0'0'0,"0"-17"15,17-1 1,1 18 0,-18-18-16,17 1 0,1 17 15,0-18-15,17-17 0,36-36 16,-36 18-16,88-88 15,-52 71-15,17-18 16,0-18-16,18 18 16,0-18-16,106-88 15,-89 105-15,-17 1 16,17 0-16,-34 0 0,16 17 0,54-70 16,-88 88-16,-18 0 15,-18 0-15,18 1 16,-36 34-16,1 0 0,-18 1 15,18 17 17,-18 17-17,0 1-15,-18 17 16</inkml:trace>
  <inkml:trace contextRef="#ctx0" brushRef="#br1" timeOffset="33589.22">5203 11289 0,'0'18'0,"18"-18"62,0-18-46,-1 18-16,1-18 16,53-35-16,-36 18 15,18-18-15,0 0 16,88-88-16,-53 71 15,88-89-15,-70 88 16,106-105-16,-106 88 16,0-1-16,-18 19 0,0-1 15,18-17 1,-71 71-16,-17-1 0,-1 0 16,-17 36-1,-35 17 1,17-17-16,-34 17 15</inkml:trace>
  <inkml:trace contextRef="#ctx0" brushRef="#br1" timeOffset="34074.17">5556 11518 0,'0'0'16,"0"-17"15,53-1-31,-18-17 16,1-1-16,17 1 0,0-18 16,88-70-16,-53 52 15,0 1-15,18-19 16,88-69-16,-106 69 15,18 19-15,-35-1 0,-1 18 16,36-17 0,-71 52-16,0 1 0,-17 17 15,-18-18-15,0 36 16,0-1 0,0 1-16,-18 0 15,1-1-15,17 1 16</inkml:trace>
  <inkml:trace contextRef="#ctx0" brushRef="#br1" timeOffset="35185.96">5415 11889 0,'-17'0'47,"17"-18"-47,0 0 31,0 1 0,-18 17-31,18-18 109,18 18-93,-1-18-16,18-17 16,-17 18-16,53-54 15,-18 36-15,35-36 16,-18 18-16,71-53 16,-70 36-16,105-71 15,-70 70-15,-18 1 16,1-19-16,-1 19 15,0-1-15,71-52 16,-89 70-16,18-18 16,-52 36-16,-1 17 15,-17 1-15,-36 34 16,18 1 0,-18-18-16,-17 35 15</inkml:trace>
  <inkml:trace contextRef="#ctx0" brushRef="#br1" timeOffset="35685.51">5856 11889 0,'-18'0'16,"36"0"15,17-18-15,-17 0-16,35-35 16,-18 18-16,71-53 15,-53 35-15,106-70 16,-71 52-16,88-52 15,-105 70-15,17 0 16,-17-18-16,52-35 16,-70 71-16,35-18 15,-70 35-15,-1 18 16,-34 18-16,-1 0 16,-35 35-1,18-18-15</inkml:trace>
  <inkml:trace contextRef="#ctx0" brushRef="#br1" timeOffset="35964.11">6385 11800 0,'53'-17'16,"-106"34"-16,124-69 0,-1-19 15,-17 36-15,36-54 16,-19 54-16,36-53 16,-71 53-16,36-18 15,-54 35-15,1 18 16,-36 18-1</inkml:trace>
  <inkml:trace contextRef="#ctx0" brushRef="#br1" timeOffset="36169.59">6791 11748 0,'0'0'0,"53"-36"0,-35 19 16,17-1-16,18-35 16,-18 35-16,0-17 15,1 17-15,-19 1 0,18-1 16,-35 36 0</inkml:trace>
  <inkml:trace contextRef="#ctx0" brushRef="#br1" timeOffset="36314.81">6950 11836 0,'17'-18'15,"1"0"-15,0-17 0,35-18 16,-18 18-16,0-36 16,-17 54-16,-1-1 15,-17 0 1</inkml:trace>
  <inkml:trace contextRef="#ctx0" brushRef="#br1" timeOffset="37093.56">7197 9931 0,'0'-18'16,"0"36"15,-36-1-16,19 1-15,-36 35 16,18-18-16,-18 0 16,17 1-16,-17 17 0,-70 52 15,35-52 1,0 18-16,17-18 0,-17 17 16,-18 1-16,-70 70 15,87-70-15,19-1 0,-1 1 16,-52 52-1,70-87-15,18 16 0,17-16 16,0-19-16,1 1 0,-1 17 16,0-35-16,1 0 15,-18 0 1,17 18-16,0-18 0,1 18 16,-1-18-16,0 17 0,1 1 15,-1-18-15,18 17 16,-18 1-16</inkml:trace>
  <inkml:trace contextRef="#ctx0" brushRef="#br1" timeOffset="37699.67">4851 11342 0,'0'0'0,"-18"17"16,18-34 15,35-18-15,-17-1-16,35-34 15,-18 34-15,0-16 16,71-37-16,-53 36 16,71-52-16,-54 52 15,107-71-15,-89 54 16,106-89-16,-88 71 16,0 17-16,-18-17 15,70-71-15,-87 89 16,0-1-16,-19 18 0,1 0 15,36-35-15,-54 53 16,0-1-16,0 19 0,1-18 16,-19 35-1,1-18-15,0 18 16,-1-18-16,1 18 16,-36 0-1,-35 18 1</inkml:trace>
  <inkml:trace contextRef="#ctx0" brushRef="#br1" timeOffset="38133.72">4674 10830 0,'-17'18'16,"34"-36"-16,-52 36 0,35 0 15,18-36 1,35-35-1,0 18-15,-18-18 16,18 0-16,70-71 16,-52 36-16,-1 18 0,18-19 15,124-105 1,-106 89-16,17-1 0,1 0 0,123-106 16,-124 106-1,107-88-15,-125 124 16,37-54-16,-107 89 15,0 0 1,-35 17-16,-35 36 0,0-1 16,-36 19-1</inkml:trace>
  <inkml:trace contextRef="#ctx0" brushRef="#br1" timeOffset="38616.49">4674 10054 0,'-17'0'16,"17"-17"-16,0-1 15,17 18 1,-17-18-1,53-35-15,-17 18 16,87-71-16,-52 53 16,70-105-16,-53 87 15,88-105 1,-88 105-16,1 1 0,-19-1 16,-17 18-16,-18 18 0,-17-1 15,0 1-15,-36 35 16,-35 0-1,35 0-15,-17 18 0,0-1 16,-36 1 0</inkml:trace>
  <inkml:trace contextRef="#ctx0" brushRef="#br1" timeOffset="38973.82">4586 9366 0,'0'0'0,"0"-17"15,18-1 1,-1 0 0,19-17-1,-19 17-15,72-70 16,-37 53-16,1-36 0,0 18 16,18-17-16,-1-1 0,-17 1 15,35-1 1,-52 36-16,-19 35 0,-34 18 15</inkml:trace>
  <inkml:trace contextRef="#ctx0" brushRef="#br2" timeOffset="49878.78">5239 9860 0,'0'18'78,"0"17"-62,0-17-16,17 35 15,-17-36-15,18 36 16,-18-35-16,0 35 16,0-18-16,-18 53 15,18-35-15,0 35 16,-17-52-16,17 52 16,0-53-16,0 36 15,0-36-15,0 0 16,0-17-16,0 17 15,0 36-15,0-54 16,0 36-16,0-35 16,17-1-16,-17 1 0,0 0 15,0-1-15,0 1 16,0 17 0,0-17-16,0 17 15,0-17-15,0 0 16,0-1-16,0 1 0,0 17 15,0-17-15,18-1 16,-18 1 0,0 0-16,0-1 15,0 1 1,0 0-16,0-1 31,0 1-15,0-1-1,0 1-15,0 0 16,0-1 0,18-17-1,-18 18 32,17 0-31,-17-1 15,18-17-31,0 0 16,-1 18-1,1-18-15,0 0 16,-1 18-16,1-18 16,-1 0-1,19 0-15,-1 0 16,-17 0-16,17-18 15,-17 18-15,17 0 0,0 0 16,0 0 0,-17 0-16,35 0 15,-18 0-15,0 0 16,18 0 0,-17 0-16,-19 18 15,1-18-15,0 0 0,35 17 16,-36-17-16,18 18 15,1-18-15,-1 0 16,0 0-16,18-18 16,-35 18-16,-1 0 15,36 0-15,-35 0 16,0 18-16,35-18 16,-18 17-1,0-17 1,-17 0-16,-1 0 0,1 0 15,17 18 1,-17-18-16,0 18 16,-1-18-1,1 17 1,0-17-16,-1 0 16,1 0-16,-1 0 15,1 0 1,0 0 15,-1 0 0,-17-17-15,0-1 0,18 18-1,-18-18-15,0 1 31,0-1-15,-18 18 0,36 0-1,0 0 32,-18-17-31,17 17-16,1 0 47,-18-18-32,0 0 1,18-17 0,-18 17-16,0 1 0,0-19 15,0 19-15,0-18 16,0-1-16,0-34 15,0 34-15,-18-16 0,18-37 16,-18 36 0,1-35-16,17 35 15,0 0-15,0-35 16,0 35-16,0-17 16,0 34-16,17-16 15,-17 16-15,0 1 16,18 0-16,-18-1 0,18-34 15,-18 35-15,17-36 16,-17 36-16,0-36 16,0 54-16,0-19 15,0 19 1,0-1 0,0 0-16,0 1 15,-17 17 1,17-18-1,-18 18 95,18-18-95,-18 18-15,1 0 16,-1-17-16,-17 17 16,17 0-16,-35 0 15,18-18-15,-36 18 16,36 0 0,-36 0-16,36 0 15,-35 0-15,34 0 16,-34 0-16,-1 0 15,18 0-15,18 0 16,-53 0-16,53 0 16,-54 0-1,54 0-15,-35 0 16,34 0-16,-52 0 16,53 0-16,-53 18 15,52-18-15,-34 17 16,52 1-16,-35-18 15,36 0-15,-1 0 16,0 0 0,1 18 15,-1-1-15,0 1-16,1 0 0,-1-18 15,0 17-15,1-17 16,17-17 15,0-1-15</inkml:trace>
  <inkml:trace contextRef="#ctx0" brushRef="#br2" timeOffset="50440.13">5203 11024 0,'-17'0'16,"34"0"-1,19 36 1,-19-36-16,19 35 0,-19-17 15,54 52-15,-36-35 16,0 1 0,1-1-16,-1-17 0,0 34 15,1-16-15,-1-19 16,-53-34 0,-17-19-1</inkml:trace>
  <inkml:trace contextRef="#ctx0" brushRef="#br2" timeOffset="50673.91">5221 10760 0,'0'0'16,"18"17"-16,-1 1 15,19 17 1,-1 1-16,36 52 0,-19-18 15,54 54 1,-53-71-16,0 0 16,0 0-16,0-18 0,35 18 15,-53-36-15,1 1 16,-19-18-16,-17-18 16,-17 1-16</inkml:trace>
  <inkml:trace contextRef="#ctx0" brushRef="#br2" timeOffset="50898.54">5239 10530 0,'88'53'16,"-53"0"-16,71 53 15,-35-53-15,52 88 16,-52-70-1,-1-1-15,-17 1 0,0-18 0,0 0 16,0-18-16,-35 0 16,17-17-16,-18-1 0,-17-34 15</inkml:trace>
  <inkml:trace contextRef="#ctx0" brushRef="#br2" timeOffset="51139.62">5362 10336 0,'36'18'15,"-1"0"-15,0 17 16,18 18-16,0 0 16,17 17-16,72 71 15,-72-52-15,71 69 16,-70-69-16,35 52 15,-53-88-15,-18 0 16,0-36-16,0 18 16,-17-35-16,-36-35 15,1 0-15</inkml:trace>
  <inkml:trace contextRef="#ctx0" brushRef="#br2" timeOffset="51384.13">5644 10283 0,'0'0'16,"0"-17"-16,18 17 0,35 53 15,-18-18 1,89 106-16,-71-70 16,17 17-16,1 0 0,-18 0 15,70 53-15,-70-88 16,35 36-1,-70-54-15,17-18 16,-17-17-16,-36-35 16,-17-35-1,17 17-15</inkml:trace>
  <inkml:trace contextRef="#ctx0" brushRef="#br2" timeOffset="51596.23">5856 10037 0,'0'0'16,"18"0"-16,-1 17 0,19 18 0,52 54 16,-35-36-16,70 88 15,-70-71 1,71 71-16,-71-70 16,-1-18-16,1 0 0,0 17 15,-35-52-15,0 0 16,-36-36-1,0-17 1</inkml:trace>
  <inkml:trace contextRef="#ctx0" brushRef="#br2" timeOffset="51794.59">6156 10125 0,'18'0'16,"-1"17"-16,19 19 15,-19-1-15,36 0 0,35 71 16,-52-53-16,16 0 16,1 0-16,-17-18 0,-1 0 15,0 1-15,-17-19 0,17 19 16,-35-54 0</inkml:trace>
  <inkml:trace contextRef="#ctx0" brushRef="#br2" timeOffset="51990.61">6385 10019 0,'0'18'16,"36"17"0,-1-18-16,18 54 15,-18-36-15,36 36 16,-54-54-16,54 36 15,-54-35-15,1 0 16</inkml:trace>
  <inkml:trace contextRef="#ctx0" brushRef="#br2" timeOffset="52157.96">6632 10019 0,'0'0'0,"0"18"0,18 17 0,0-18 16,17 36-16,-18-35 16,1 17-16,0-17 0,-1 0 15,1-1-15,0 1 16,-1-1-16</inkml:trace>
  <inkml:trace contextRef="#ctx0" brushRef="#br2" timeOffset="53120.55">5468 9984 0,'0'0'16,"0"17"-16,18-17 31,-18-17-15,0-1-1,-18 18 1,18-18-16,-18 18 16,18-17-16,-35 17 15,35-18-15,-17 18 16,34 0 15,1 18-31,35 17 16,-18 0-16,36 36 15,-19-18-15,1 0 16,71 70 0,-54-52-16,72 52 15,-72-52-15,71 35 16,-70-36-16,52 18 16,-88-35-16,1-18 0,-1 1 15,36 34 1,-54-52-16,1 0 15,0-1-15,-1-17 16,-17-17-16,-17-1 16</inkml:trace>
  <inkml:trace contextRef="#ctx0" brushRef="#br2" timeOffset="53738.24">5186 10054 0,'17'0'63,"-17"18"-63,36 17 15,-19-17-15,19 17 0,52 53 16,-35-35 0,70 71-16,-35-54 15,-17 1-15,88 52 16,-71-52-16,71 52 15,-89-70-15,36 53 16,-53-53-16,35 35 16,-53-35-16,18 0 15,-17-18-15,-1 0 16,-17-35-16,17 18 16,-17-18-16,-1 0 15,1 0 1,-1 0-16,-34 0 15,-1 0 1</inkml:trace>
  <inkml:trace contextRef="#ctx0" brushRef="#br2" timeOffset="54194.47">6509 11095 0,'53'35'16,"-106"-70"-16,123 70 0,-34 0 16,-1-17-16,18 0 15,-36-1-15,1 1 16,35 0-16,-53-1 16,18-17-16</inkml:trace>
  <inkml:trace contextRef="#ctx0" brushRef="#br0" timeOffset="59727.54">16792 8731 0,'18'18'0,"17"-18"16,-17 18-16,35-18 15,-18 0-15,0 0 16,1 0-16,16 17 15,-52 1 1</inkml:trace>
  <inkml:trace contextRef="#ctx0" brushRef="#br0" timeOffset="59860.46">16828 9066 0,'0'0'16,"35"0"-16,0 0 0,0 0 15,1-17-15,-1 17 0,-17 0 0,-1 0 16,1 0-16</inkml:trace>
  <inkml:trace contextRef="#ctx0" brushRef="#br0" timeOffset="60572.83">19315 7955 0,'-18'-35'16,"36"70"-16,-36-88 0,-35 18 16,18 17-16,-53 1 15,35 17 1,-18 35-16,36-17 16,0-1-16,35 19 0,0-1 15,35 0-15,0-17 16,0 17-16,18-17 0,71 17 15,-71-17 1,-18 17-16,0-18 16,1 1-16,-19 17 0,-17-17 15,-17 0-15,-1-1 0,-17 1 16,17-18-16,-53 18 16,54-18-16,-19-18 15,19 0-15,17 1 16</inkml:trace>
  <inkml:trace contextRef="#ctx0" brushRef="#br0" timeOffset="60718.44">19562 8079 0,'0'0'16,"35"53"-16,-35-18 0,17 18 16,-17-18-16,0-17 15,18 17-15,0-17 0,-18-1 16,17 1-1,1-1-15,17-34 0</inkml:trace>
  <inkml:trace contextRef="#ctx0" brushRef="#br0" timeOffset="60862.6">19597 7761 0,'0'0'16,"0"-18"-16,0 1 0,17-1 15,1 1-15,0 17 0,35-18 16,-36 36-16</inkml:trace>
  <inkml:trace contextRef="#ctx0" brushRef="#br0" timeOffset="61162.1">19914 7938 0,'36'0'0,"-72"0"0,89 0 16,-35 0-16,0 0 16,-1 0-16,18 0 0,1 17 15,-1 1-15,0 17 16,-17-17 0,-18 17-16,-18-35 15,-17 35-15,17-17 16,-17 17-16,17-17 15,1 17-15,17-17 0,0-1 16,0 1-16,17 0 0,19-1 16,-1-17-1,18 0-15,-35 0 16,17 0-16,-18 0 16</inkml:trace>
  <inkml:trace contextRef="#ctx0" brushRef="#br0" timeOffset="61478.57">20443 8149 0,'18'0'16,"-36"0"-16,54 0 0,-19 0 0,36-17 16,-17-1-16,17 0 15,-53 1-15,17-19 16,-17 19-16,-17-1 15,-1 0 1,-35 18-16,18 18 0,17 0 16,-17-1-16,17 19 15,18-1-15,0 18 16,35-18-16,54 18 16,-36-53-16,-1 18 15,19-18-15,35-18 16,-71 18-16,18-18 15,-53 1-15</inkml:trace>
  <inkml:trace contextRef="#ctx0" brushRef="#br0" timeOffset="62122.81">22260 8026 0,'0'0'15,"0"-36"-15,0 19 0,-17-1 16,-1 18-16,18-17 0,-35 17 16,-1 0-1,1 17-15,0 18 16,17-17-16,18 17 0,0-17 15,0 0-15,36-1 16,-19 1-16,36 0 16,-18-18-16,1 0 0,17 0 15,-36-18 1,1 0-16,-18 1 16,0-19-16,-35 1 15,-1 0-15,-34 0 16,52 17-16,-17 18 0,0-18 15,17 18-15,36 0 16,17 18 0</inkml:trace>
  <inkml:trace contextRef="#ctx0" brushRef="#br0" timeOffset="62406.74">22701 7567 0,'0'-88'16,"0"176"-16,-17-229 0,-1 88 0,-17-35 15,17 35-15,0 18 16,1 17-16,-1 0 0,1 18 16,17 18-16,-18 53 15,18-1-15,0 89 16,18-89-1,17 89-15,-18-88 16,54 52-16,-36-87 16,18 34-16,-35-35 15,17-17-15,-35 0 16</inkml:trace>
  <inkml:trace contextRef="#ctx0" brushRef="#br0" timeOffset="62545.61">22525 7832 0,'0'0'16,"35"-18"-16,18 18 0,35-18 15,-35 18-15,53-17 16,-71 17-16,1 0 16,-1-18-16</inkml:trace>
  <inkml:trace contextRef="#ctx0" brushRef="#br2" timeOffset="69263.64">24959 7267 0,'-18'-17'31,"1"-1"0,-19 18-31,1-18 16,-53 18-16,17 0 15,19 0-15,-19 0 0,-88 0 16,89 0-16,-1 0 16,-70 0-1,88 18-15,-35-18 16,70 18-16,-17-18 0,35 17 15,0 1 1,18 0 0,-18-1-1,0 1 1,17-1-16,-17 36 16,18-17-16,-18-1 15,18 0-15,-18 0 0,17 18 16,1-17-16,17 69 15,-35-34-15,35 35 16,-35-71-16,18 53 16,-18-52-16,18-1 15,-18-17-15,0-1 16,17-17-16,1 0 16,17-17-1,36-1-15,-36 18 16,71 0-16,17 0 15,-34 0-15,87 0 16,-88 0 0,106 0-16,-106 0 15,89-18-15,-107 1 16,54-1-16,-89 0 16,0 1-16,1-19 15,-54 1 1,0 18-16,-17-36 15,0 17-15,17 1 16,0-18-16,1 18 0,17-18 16,-35-88-16,35 70 15,-18-17-15,0-71 16,1 89-16,-19-18 16,1 52-16,17 19 15,1-19-15,-1 36 16,1 0-1,17 18 1,-18 0-16,0-1 16,1 1-1</inkml:trace>
  <inkml:trace contextRef="#ctx0" brushRef="#br2" timeOffset="69644.03">25329 7056 0,'0'0'0,"-35"0"16,0 0-16,-36 17 15,36-17-15,-71 0 16,53 0-16,-17 18 16,-1-1-16,1-17 0,-36 53 15,71-35-15</inkml:trace>
  <inkml:trace contextRef="#ctx0" brushRef="#br2" timeOffset="71060.92">24130 7867 0,'0'0'0,"-18"-18"0,1 18 15,34 0 1,1 0-1,35 18 1,-18 0-16,71 35 16,-53-36-16,18 18 0,34 18 15,-34-35-15,17 17 16,-53-17 0,1-18-16,-36 18 15</inkml:trace>
  <inkml:trace contextRef="#ctx0" brushRef="#br2" timeOffset="71293.96">24095 7549 0,'0'0'15,"17"18"1,54 35-1,-18 0-15,88 35 16,-70-35-16,70 35 16,-71-52-16,18-1 0,-35 0 15,53 18-15,-88-53 16,-1 18-16,1-18 16</inkml:trace>
  <inkml:trace contextRef="#ctx0" brushRef="#br2" timeOffset="71513.54">24306 7444 0,'0'0'16,"53"35"-16,-17 0 0,69 36 15,-34-36-15,70 53 16,-70-35-16,70 35 15,-88-52 1,35 17-16,-53-36 16,0 1-16,-17-18 15</inkml:trace>
  <inkml:trace contextRef="#ctx0" brushRef="#br2" timeOffset="71706.05">24642 7267 0,'17'18'0,"18"17"15,1 0-15,52 54 16,-35-36-16,53 35 16,-53-35-16,0 0 0,-18-1 15,35 19 1,-34-53-16,-19-1 15</inkml:trace>
  <inkml:trace contextRef="#ctx0" brushRef="#br2" timeOffset="71906.5">24818 7250 0,'35'17'16,"-17"1"-16,52 52 15,-17-52-15,0 17 16,35 36 0,-52-53-16,-1 17 0,0-18 15,1 36-15</inkml:trace>
  <inkml:trace contextRef="#ctx0" brushRef="#br2" timeOffset="72079.14">25100 7091 0,'0'0'0,"18"35"15,35 36-15,-36-36 16,36 36 0,-17-36-16,16 18 15,-16-18-15,-19 0 16,1-35-16</inkml:trace>
  <inkml:trace contextRef="#ctx0" brushRef="#br0" timeOffset="78101.36">18486 8749 0,'-18'0'0,"36"0"31,-1 0-15,1 0-16,-1 0 0,19 0 15,34 0-15,-17 0 16,71-18-16,-54 18 15,1 0-15,123-17 16,-71-1-16,160 0 16,-125 18-16,177-17 15,-158 17-15,193 0 16,-193 0-16,17 0 16,-18 0-16,18-18 15,18 18-15,229-18 16,-194 1-16,229-36 15,-229 18-15,229-18 16,-247 17-16,1 19 16,-1 17-16,194-18 0,-229 18 15,0 0-15,0 0 16,0 18-16,-35-18 0,18 17 16,105 1-16,-141 0 15,88-1-15,-158-17 16,-18 0-16,-71 0 15,-17 0-15,-18-17 0</inkml:trace>
  <inkml:trace contextRef="#ctx0" brushRef="#br0" timeOffset="78854.6">19861 9260 0,'0'-17'15,"-35"-18"-15,17 17 16,-52-17-16,35 35 16,-36 0-1,36 17-15,-18 19 16,53-1-16,-18 18 15,36-36-15,17 54 16,0-53-16,36 34 16,-36-16-16,36-1 15,-54-17 1,-34-1-16,-1-17 16,-52 18-16,34 0 15,-34-1 1,52-17-16,1 0 0,17-35 15,35 17-15</inkml:trace>
  <inkml:trace contextRef="#ctx0" brushRef="#br0" timeOffset="78991.96">20179 9454 0,'0'0'16,"18"18"-16,-18 53 15,0-18-15,0-18 0,0 35 16,0-34-16,17 17 15,1-36-15,17-34 16,-17-1-16</inkml:trace>
  <inkml:trace contextRef="#ctx0" brushRef="#br0" timeOffset="79113.91">20108 9137 0,'0'0'15,"-17"0"-15,34 0 16,1 0 0</inkml:trace>
  <inkml:trace contextRef="#ctx0" brushRef="#br0" timeOffset="79385.63">20461 9349 0,'0'0'0,"18"17"0,17-17 16,-17 18-16,-1 0 15,1-18-15,0 35 16,-18-18-16,-18 19 16,0-19-16,-17 19 15,17-19-15,18 36 16,0-18-16,36 1 15,-1-19 1,0 1-16,53-18 16,-52 0-16,34 0 15</inkml:trace>
  <inkml:trace contextRef="#ctx0" brushRef="#br0" timeOffset="79654.15">20973 9578 0,'0'0'15,"35"-18"-15,-17 1 0,17-1 16,-18 0-16,19 1 0,-1-19 16,-17 19-16,-18-1 15,-18 18-15,0 0 16,-17 0-16,0 53 15,0-35-15,35 17 16,0-17-16,0-1 0,35 1 16,-18 0-16,36-1 0,-17-17 15,70 0-15,-54 0 16</inkml:trace>
  <inkml:trace contextRef="#ctx0" brushRef="#br0" timeOffset="80253.8">22472 9437 0,'-18'-18'15,"1"18"-15,-19-35 16,1 35-16,17 0 16,-34 0-16,34 0 15,-17 35 1,17-17-16,36 35 15,-18-36-15,35 1 0,35 17 16,-17-17-16,53-18 16,-53-18-16,18-17 15,-54 17 1,-17 1-16,0-19 0,0 19 16,-17-18-16,-54-36 15,36 53-15,0 1 16,-1-19-16,1 19 0,17 17 15,1-18-15,17 1 0,17 17 16,36 17 0,0-17-16</inkml:trace>
  <inkml:trace contextRef="#ctx0" brushRef="#br0" timeOffset="80481.92">22772 8890 0,'0'0'16,"-18"-53"-16,1 18 0,-1 17 0,18 1 16,0 34-1,0 54-15,18-18 16,17 52 0,-18-34-16,36 53 15,-35-72-15,35 37 16,-35-54-16,17 18 15,-35-36-15</inkml:trace>
  <inkml:trace contextRef="#ctx0" brushRef="#br0" timeOffset="80610.14">22772 9260 0,'0'0'15,"70"0"-15,-17 0 16,-17-17-16,69 17 15,-69 0-15,34 0 16,-52 0-16</inkml:trace>
  <inkml:trace contextRef="#ctx0" brushRef="#br1" timeOffset="86682.17">24112 8908 0,'0'-18'16,"0"36"15,0 17-31,0 18 15,18 70-15,0-70 16,-18 106-16,0-88 16,17 52-16,1-52 15,-18-36-15,18 18 16,-18-36-16,17 19 16,1-36-16,-1 17 0,-17-34 0</inkml:trace>
  <inkml:trace contextRef="#ctx0" brushRef="#br1" timeOffset="87294.68">24077 8837 0,'0'0'0,"18"0"16,35 0 0,0 18-1,-1-18-15,90 17 16,-54-17-16,0 0 0,0 0 16,124 0-16,-124 0 15,18-17-15,70 17 16,-17-18-1,-106 18-15,17 0 16,-52 18-16,0-1 16,-1 1-16,-17 0 15,-17-1-15,17 19 16,0-19-16,0 18 16,0 1-16,0-1 15,0 0-15,17 1 16,-17 17-16,0-1 0,18 72 15,0-54-15,-18-17 16,0 0-16,17-17 0,1 52 16,-18-53-16,0 36 15,0-54-15,-18 36 16,1-18-16,-19 1 16,19-36-16,-71 35 15,35-35-15,-88 18 16,35-18-16,-106 0 15,106 0 1,0 0-16,-17 0 16,17-18-16,0 18 0,36 0 15,17-18-15,17 18 0,1-17 16,35-1-16,0 0 0,18-17 16</inkml:trace>
  <inkml:trace contextRef="#ctx0" brushRef="#br1" timeOffset="87706.24">24606 8890 0,'0'0'0,"0"-18"0,18 1 15,-36 17 1,-17 35 0,0 0-16,-36 53 15,36-35-15,0 0 0,-1-17 16,-17 52-16,18-71 16,17 36-16,18-35 15,18-18 1,17-18-16</inkml:trace>
  <inkml:trace contextRef="#ctx0" brushRef="#br1" timeOffset="87927.83">24906 8890 0,'-18'18'16,"36"-36"-16,-53 53 0,-53 36 15,35-18-15,-71 70 16,71-35-16,-70 54 16,88-72-16,-18 18 15,35-52-15,0-19 16,36 1-16,-18-1 0,35-17 16,18-35-16</inkml:trace>
  <inkml:trace contextRef="#ctx0" brushRef="#br1" timeOffset="88139.86">25083 9031 0,'0'0'15,"-89"88"-15,36-35 0,-17 0 16,-71 88-16,70-70 15,-52 52-15,70-70 16,0-18-16,35 1 16,-17 17-16,35-36 15</inkml:trace>
  <inkml:trace contextRef="#ctx0" brushRef="#br1" timeOffset="88349.99">25224 9243 0,'-53'70'16,"106"-140"-16,-142 193 0,37-52 0,-19-18 16,0 17-16,-70 89 15,71-106-15,-18 53 16,70-89-16,0 19 15,36-19-15,0-34 16</inkml:trace>
  <inkml:trace contextRef="#ctx0" brushRef="#br1" timeOffset="88534.22">25400 9437 0,'-53'70'15,"106"-140"-15,-141 193 0,-18-17 16,53-53-16,-53 71 16,71-89-16,17 18 15,1 0 1,34-53-16</inkml:trace>
  <inkml:trace contextRef="#ctx0" brushRef="#br1" timeOffset="88689.63">25541 9648 0,'0'18'15,"0"0"-15,-53 35 16,36-18-16,-19 36 16,19-36-16,-19 0 15</inkml:trace>
</inkml:ink>
</file>

<file path=ppt/ink/ink2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0-22T22:26:27.197"/>
    </inkml:context>
    <inkml:brush xml:id="br0">
      <inkml:brushProperty name="width" value="0.10583" units="cm"/>
      <inkml:brushProperty name="height" value="0.10583" units="cm"/>
      <inkml:brushProperty name="color" value="#0070C0"/>
    </inkml:brush>
  </inkml:definitions>
  <inkml:trace contextRef="#ctx0" brushRef="#br0">20461 12841 0,'-18'0'16,"36"0"15,0 0-15,-1 0-1,36 0-15,-35 0 16,0 0-16,52 0 16,1 0-1,-18 0-15,35 0 16,-35 0-16,0 0 0,0 0 15,-1 0-15,-16 0 16,17 18-16,0-18 0,52 17 16,-52-17-16,71 0 15,-54 0-15,89 0 16,-71 0 0,1 0-16,-1-17 0,88-1 15,-88 18-15,106 0 16,-105 0-16,16 0 15,1 0-15,88 0 16,-88 0-16,0 0 0,17 0 16,-17 18-16,123-18 15,-105 17-15,-18-17 0,17 0 16,-17 0-16,88 18 16,-106-18-16,71 0 15,-106 0-15,18 0 16,-19 18-16,-16-18 0,-1 0 15,0 0-15,-70 0 16,-18-18 0</inkml:trace>
  <inkml:trace contextRef="#ctx0" brushRef="#br0" timeOffset="12407.03">24148 11606 0,'0'-17'0,"-18"17"16,-17 0 0,17 0-16,0 0 0,1 0 15,-1 0-15,-17 0 16,17 0-16,1 0 15,-54 0-15,53 0 16,-34-18-16,16 18 16,-17 0-16,0 0 0,-70-18 15,52 18-15,-52 0 16,52-17-16,1 17 16,-1 0-16,-35-18 15,53 18-15,18 0 0,-35 0 16,34 0-16,36 18 15,-17-18-15,-1 0 16,18 35-16,0-17 16,-18-1-1,18 1-15,0 0 0,0-1 16,18 19 0,-18 17-1,0-18-15,0 53 16,0-35-16,0 53 15,0-36-15,0-17 16,0 18-16,0 35 16,0-53-16,18 52 0,-1-69 15,-17-1-15,18 0 16,-18 0-16,0 18 16,0-35-16,0 17 0,0-17 15,0 0-15,18-1 16,-1-17-1,19 18 1,-19-18-16,18 17 0,1-17 16,-1 0-16,53 18 15,-35 0-15,18-1 16,-18 1-16,88 0 16,-53-1-16,0 1 0,0 0 15,18-18-15,123 17 16,-123-17-16,0 0 0,88-17 15,-106 17-15,18-18 16,-71 18-16,1-18 16,-1 18-16,0 0 15,-35-17-15,0-1 16,-17 18-16,-19-53 16,19 35-16,-19-34 15,1 16-15,0-17 0,-18-88 16,35 71-16,1-107 15,17 89 1,0 0-16,0 0 0,17-71 16,1 88-16,17-52 15,-35 70-15,18 0 16,0 18-16,-18 0 0,17-1 16,1-17-1,-1 53-15,-17-17 16,-17 17-1,-54 0-15,18 0 16,0 17-16,-105 1 16,87 0-16,-123 35 15,106-36-15,-18 1 16</inkml:trace>
  <inkml:trace contextRef="#ctx0" brushRef="#br0" timeOffset="31114.72">23336 13776 0,'-35'18'15,"17"-1"-15,-17 36 16,17-18-16,-17 54 16,35-36-16,-17 35 15,17-35 1,0 35-16,0-53 15,35 0-15,-18-17 16,36-36-16,-17 1 16,52-54-16,-53 36 15,0-53 1,-17 52-16,-18-52 16,-18 53-16,-17-36 15,17 54-15,1-1 16,-1 1-16,1 17 0,-1 17 15,18 1 1</inkml:trace>
  <inkml:trace contextRef="#ctx0" brushRef="#br0" timeOffset="31281.17">23777 14093 0,'18'18'0,"-36"-36"0,54 54 16,-19-36-1,1 17-15</inkml:trace>
  <inkml:trace contextRef="#ctx0" brushRef="#br0" timeOffset="31688.85">24271 13741 0,'0'0'16,"0"35"-1,-18 36 1,1-19-16,-1 19 0,1 52 16,-1-70-16,18 0 15,0 0-15,18 0 0,-1-18 16,1 1-1,-1-19-15,19 1 0,-19 0 0,19-18 16,-1-36-16,0 19 16,-17-19-16,0 19 0,-18-54 15,-18 36-15,-35-18 16,18 35-16,-71 36 16,53 0-1</inkml:trace>
  <inkml:trace contextRef="#ctx0" brushRef="#br0" timeOffset="62229.57">25665 12171 0,'17'0'15,"19"0"1,-1 0-16,18 0 16,-18 0-16,36 0 0,-19 17 15,19-17-15,52 0 16,-52 0-16,0 0 0,-18 0 16,-1 0-16,1 0 0,-17-17 15,17 17-15,-36-18 0,36 1 16,-53-1-1,-18 18 1</inkml:trace>
  <inkml:trace contextRef="#ctx0" brushRef="#br0" timeOffset="62641.59">26264 11836 0,'-35'0'16,"0"17"-1,-53 19-15,35-1 16,-18-17-16,18 17 0,0 0 16,-70 18-16,70-18 15,18 1-15,-18-19 0,0 36 16,35-35-16,0 17 16,18-17-1,36 17-15,-1-17 16,0-1-16,18 1 0,0 0 15,18 17-15,70 0 16,-71-17-16,54 17 16,-71-17-16,-36-18 15</inkml:trace>
  <inkml:trace contextRef="#ctx0" brushRef="#br0" timeOffset="73764.7">25506 14058 0,'17'0'31,"1"0"-31,0 0 16,17 18-16,0-18 16,71 17-16,-35-17 15,-1 0-15,1 0 0,88 0 16,-89 0-1,54 0-15,-89 0 16,0 0-16,0 0 0,-17 0 16,0-17-16,-1 17 0</inkml:trace>
  <inkml:trace contextRef="#ctx0" brushRef="#br0" timeOffset="76433.05">25912 13794 0,'-36'17'15,"19"-17"-15,-36 36 16,35-19-16,-17 1 16,0-1-16,-18 1 15,17 0-15,-34 17 16,34-35-16,1 18 16,0-1-16,17 1 15,-17 0-15,17-18 0,18 17 0,0 1 16,0-1-1,18-17-15,17 18 16,1 0-16,16-1 16,-16 1-16,-1 0 15,0 17-15,36 18 16,-36-35-16,0 52 16,-17-52-16,0-1 0</inkml:trace>
  <inkml:trace contextRef="#ctx0" brushRef="#br0" timeOffset="83263.39">23001 14799 0,'18'0'31,"52"35"-15,-17-35-16,88 18 16,-52 0-16,122-18 15,-87-18-15,158 0 16,-141 1-16,106-19 15,-159 19-15,0 17 16,18-18-16,-35 18 16,-71-18-16</inkml:trace>
</inkml:ink>
</file>

<file path=ppt/ink/ink2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5T06:49:14.199"/>
    </inkml:context>
    <inkml:brush xml:id="br0">
      <inkml:brushProperty name="width" value="0.05292" units="cm"/>
      <inkml:brushProperty name="height" value="0.05292" units="cm"/>
      <inkml:brushProperty name="color" value="#0070C0"/>
    </inkml:brush>
  </inkml:definitions>
  <inkml:trace contextRef="#ctx0" brushRef="#br0">16396 6722 0,'0'0'0,"-25"0"0,25 0 16,0-25-16,0 25 0,0 0 15,0 0-15,0 0 0,0 0 16,0 0-16,0 0 15,0 0-15,0 0 16,0 0-16,0 0 16,0 0-16,25 0 0,-25 0 15,0 25-15,0-25 0,25 0 0,-25 0 16,25 0-16,-25 0 0,24 0 0,-24 0 15,25 0-15,0 0 0,0 0 0,0 0 16,-1 0-16,1 0 0,0 0 0,0 0 16,0 0-16,-1 0 0,1 0 0,0 0 15,0 0-15,24 0 0,-24 0 16,0 0-16,0 0 0,0 0 15,24-25-15,1 25 0,-50 0 0,25 0 16,-1 0-16,1 0 0,0 0 0,0 0 0,-25 0 16,25 0-16,-1 0 0,1 0 0,0 0 15,0 0-15,0 0 0,-1 0 0,26 0 16,-25 0-16,-25 0 0,25 0 0,-1 0 15,1 0-15,0 0 0,25 0 16,-25 0-16,-1 0 0,1 0 0,0 0 0,-25-25 16,25 25-16,0 0 0,-1 0 15,1 0-15,25 0 0,-25 0 16,-1 0-16,1 0 0,0 0 0,0-24 15,-25 24-15,49 0 0,-24 0 16,0 0-16,0 0 0,0 0 0,-1 0 0,1 0 16,0 0-16,0 0 0,0 0 0,-1 0 0,1 0 15,25 0-15,-25 24 0,24-24 0,-24 0 16,-25 0-16,25 0 0,0 0 15,-1 0-15,1 0 0,0 0 0,25 0 0,-25 0 16,-1 0-16,1 0 0,50 0 16,-51 0-16,26 0 0,-25-24 0,49 24 15,-49 0-15,0 0 0,0 0 0,24 0 16,-24 0-16,0 0 0,0-25 15,24 25-15,1 0 0,-25 0 0,49 0 16,-49 0-16,24 0 0,26 0 16,-50 0-16,24 0 0,-24 0 15,25 0-15,-25 0 0,24 0 0,-24 0 16,124 0-16,-100 0 0,-24 0 15,25-25-15,-1 25 0,26 0 16,-26 0-16,-24 0 0,0 0 0,25 0 0,-26 0 16,26 0-16,-25 0 15,74 0-15,-74 0 0,24 0 0,-24 0 16,0 0-16,25 0 0,-26-25 0,1 25 0,25 0 15,-25 0-15,0 0 0,24 0 0,-24 0 16,25 0-16,-26 0 0,26-25 0,0 25 16,-1 0-16,1 0 0,-25 0 0,24 0 15,-24 0-15,25 0 0,-26-24 0,26 24 16,-25 0-1,24 0-15,26 0 0,-50 0 0,-1 0 0,1 0 0,0 0 16,0 0-16,24 0 0,-24 0 16,50 0-16,-50 0 0,24 0 15,1 0-15,-25 0 0,-1 0 0,26 0 16,0 0-16,-26 0 0,1 0 0,0 0 15,25 0-15,-1 0 0,-24 0 16,49 0-16,-49 0 0,0 0 16,0 0-16,24-25 0,-24 25 0,0 0 0,0 0 15,0 0-15,-1 0 0,1 0 0,0 0 16,0 0-16,0 0 0,-1 0 0,1 0 0,0 0 15,0 0-15,25 0 0,-26 0 0,1 0 16,0 0-16,0 0 0,24 0 0,-24 0 0,0 0 0,25 0 16,-26 0-16,1 0 15,50-25-15,-51 25 0,1 0 16,25 0-16,24 0 0,-24 0 0,-25 0 15,-1 0-15,1 0 0,0-25 0,0 25 0,0 0 0,24 0 16,-24 0-16,0 0 0,0 0 0,-1 0 16,1 0-16,0 0 0,49 0 0,-49 0 15,0 0-15,0-25 0,0 25 0,0 0 16,-1 0-16,1 0 0,25 0 15,-25 0-15,-1 0 0,26 0 16,-25 0-16,49-24 0,-49 24 16,0 0-16,-25 0 0,25 0 15,-1 0-15,51 0 16,-50 0-16,-1 0 0,1-25 0,-25 25 0,25 0 0,0 0 15,0 0-15,-1 0 0,1 0 0,0-25 16,0 25-16,0 0 0,-1 0 0,1 0 0,0 0 16,0 0-16,0-25 0,-1 25 0,1 0 0,0 0 15,0 0-15,0 0 0,0 0 0,-1 0 0,1 0 16,0-25-16,0 25 0,0 0 0,24 0 15,-24 0-15,25 0 0,-26-24 16,1 24-16,25 0 16,-25 0-16,-1 0 0,1 0 0,0 0 0,0-25 0,-25 25 15,25 0-15,-1 0 0,1 0 0,-25 0 16,25 0-16,-25 0 0,25 0 0,0 0 15,-1 0-15,1-25 0,0 25 16,0 0-16,0 0 0,-25 0 0,24 0 16,1 0-16,-25 0 0,50 0 15,-50 0-15,25 0 0,-1 0 0,1 0 16,0 0-16,0 0 0,25-25 15,-50 25-15,49 0 0,-24 0 0,-25 0 16,25 0-16,0 0 0,-25 0 0,24 0 0,-24 0 16,25 0-16,-25 0 0,0-25 0,25 25 0,-25 0 15,0 0-15,25 0 0,-25 0 16,25 0-16,-25 0 0,0 0 0,24 0 15,-24-24-15,25 24 0,-25 0 0,25 0 16,-25 0-16,25 0 0,-25 0 0,25-25 0,-25 25 16,24 0-16,-24 0 0,25 0 15,-25 0-15,25-25 0,-25 25 0,25 0 0,-25 0 16,0 0-16,0 0 0,0 0 0,25 0 15,-25-25-15,0 25 0,0 0 16,0 0-16,24-25 0,-24 25 16,0 0-16,25-24 0,-25 24 15,25-25-15,0 0 0,-25 0 0,0 25 16,25-25-16,-1 1 15,1-26-15,-25 25 16,25 0-16,0 0 0,-25 1 0,0 24 0,0-25 16,0 25-16,25-25 0,-25 25 0,0-25 15,0 25-15,0-25 0,0 1 0,0 24 0,0-25 16,0 0-16,0 25 0,0-25 0,0 0 15,0 1-15,24-1 0,-24 25 0,0-25 16,0 0-16,0-24 0,0 24 0,0 0 16,0-25-16,0 26 15,0-26-15,0 25 0,25-24 0,-25 24 16,0 0-16,0 0 0,0 0 0,0 1 15,0-1-15,0 0 0,0 0 16,0 0-16,-25-49 0,25 49 16,0 0-16,-24-24 0,24 24 0,0 0 15,0 0-15,-25 25 0,25-25 0,-25 1 0,25 24 16,0-25-16,-25 0 0,0 0 15,25 25-15,-24-25 0,-1 25 0,25-24 16,-25 24-16,-25-25 0,1 0 0,24 25 0,0 0 16,-24-25-16,24 25 15,-74-25-15,24 1 0,26 24 0,-1-25 0,0 25 16,1-25-16,-1 25 0,0-25 15,1 25-15,-1-25 0,1 25 0,-1-24 0,0 24 16,1 0-16,-1-25 0,1 25 0,-75-25 16,74 25-16,-24 0 0,24-25 0,-24 25 15,24 0-15,-24 0 0,-1 0 0,1 0 0,24 0 0,-24-25 16,-1 25-16,1 0 0,-25 0 15,-50 0-15,74 0 0,-98-24 16,98 24-16,-98-25 0,98 25 0,-24 0 16,25-25-16,-1 25 0,26 0 0,-26 0 15,26-25-15,-26 25 0,26 0 0,-51-25 16,51 25-16,-50 0 0,24 0 15,-24 0-15,49 0 0,-74 0 0,50 0 16,-1 25-16,-98-25 16,98 0-16,-123 25 0,99-25 0,0 0 15,-1 25-15,1-25 0,25 0 0,-125 0 16,100 25-16,-75-25 0,100 0 0,0 0 15,-1 0-15,1 0 0,-50 0 16,74 0-16,0 0 0,-24 0 0,24 0 16,-24 0-16,24 0 0,1 0 0,-1 0 15,25 0-15,-24 0 0,-1 0 0,-24 0 16,24 0-16,-74 0 0,75 0 0,-1 24 15,0-24-15,-24 0 0,24 25 0,1-25 16,-75 25-16,0 0 0,74-25 16,0 0-16,1 0 0,-1 25 0,1-25 0,-1 0 15,0 0-15,1 24 0,-1-24 16,1 0-16,-26 25 0,26-25 0,24 0 15,-25 0-15,-24 0 0,49 25 0,-50-25 16,51 0-16,-26 0 0,25 0 0,-24 0 16,24 0-16,-25 0 0,1 0 15,24 0-15,-50 25 0,51-25 0,-1 0 16,0 0-16,-74 0 15,74 0-15,0 0 0,0 0 0,-24 0 0,24 0 16,-25 0-16,26 0 0,-1 0 16,0 0-16,-25 0 0,25 0 0,-24 0 15,24 0-15,-25 0 0,26 0 0,-1 0 0,0 0 16,0 0-16,0 0 0,-49 0 15,49 0-15,0 0 0,-24 0 16,24 0-16,0 0 0,0 0 0,25 0 16,-24 0-16,-26 0 0,25 0 0,-24 25 15,24-25-15,-25 0 0,25 0 16,1 0-16,-1 24 0,0-24 0,0 0 15,0 0-15,-24 25 0,24-25 0,0 0 16,0 0-16,1 25 0,-1-25 0,0 0 0,0 0 16,0 0-16,0 25 0,1-25 15,-51 0-15,26 25 0,24-25 0,0 0 16,25 0-16,-25 24 0,-24-24 15,24 0-15,0 25 0,0-25 0,0 25 16,-24-25-16,-1 25 0,1 0 0,24-25 16,0 24-16,-49 1 0,49 0 15,-50 0-15,26-25 0,24 25 16,0-25-16,0 0 0,-24 24 15,49-24-15,-25 25 0,0-25 0,25 0 0,-25 25 16,0-25-16,1 25 16,-1-25-16,-25 25 0,25 0 0,1-25 0,24 24 15,-25-24-15,0 25 0,0-25 0,0 25 16,1 0-16,-1-25 0,0 25 0,0-25 0,25 24 15,-25-24-15,-24 25 0,24 0 0,25-25 16,-25 25-16,0-25 0,25 25 0,-24-1 16,24-24-16,-25 50 0,0-25 0,25-25 15,-25 25-15,25-1 0,-25 1 0,25 0 0,-24 0 16,24-25-16,-25 25 0,25-1 0,0 1 15,0-25-15,-25 25 0,25 25 0,0-50 16,0 24-16,0 1 0,0-25 16,0 25-16,0 25 0,0-26 0,0-24 15,0 25-15,0 0 0,25 0 16,-25 0-16,0-1 0,0 1 0,0 0 0,0 0 15,0 0-15,0 0 0,0 24 0,0 1 16,0-25-16,0-1 0,0 1 0,0 0 0,0 25 16,0-50-16,0 49 15,0-24-15,0 0 0,25 0 0,-25-1 16,0 1-16,49 25 15,-24-25-15,-25-25 0,25 24 0,0-24 16,-25 25-16,49-25 16,-49 25-16,25-25 0,0 0 0,-25 25 0,25-25 15,-1 0-15,1 25 0,0-25 0,0 24 16,24-24-16,-24 0 0,0 0 0,0 0 15,0 0-15,-1 0 0,1 0 0,0 0 0,0 0 16,0 0-16,49 0 16,-49 0-16,0 0 0,0 0 15,-1 0-15,1 0 0,0 0 0,-25 0 0,25 0 0,0 0 16,-25 0-16,24 0 0,-24 0 0,25 0 15,-25 0-15,25 0 0,0-24 0,-25 24 16,25 0-16,-1-25 16,1 25-16,0-25 0,0 25 0,0-25 0,-25 25 0,24 0 15,1-25-15,-25 25 0,25-24 16,-25 24-16,25 0 0,-25 0 0,0-25 15,0 25-15,25 0 0,-25-25 0,24 25 16,-24 0-16,0 0 0,0 0 16,25 0-16,-25 0 0,25 0 0,-25 0 0,25 0 15,-25 0-15,25 0 0,-1 0 16,1 0-16,25 25 0,-25-25 0,-1 0 15,1 25-15,0-1 0,-25-24 0,25 25 0,0-25 16,-1 25-16,-24 0 0,25-25 0,-25 25 0,25-1 16,-25-24-16,25 25 0,-25 0 15,0-25-15,25 25 0,-25-25 0,0 25 16,25-25-16,-25 24 0,24 1 0,-24-25 15,0 0-15,0 0 0,25 25 0,-25-25 16,0 0-16,25 0 0,-25 0 0,25 0 16,0 0-16,-1 0 0,-24 0 0,50 0 15,-25 0-15,24-25 16,-49 25-16,50 0 0,-25 0 0,0 0 15,-1 0-15,1 0 0,0 0 0,-25 0 16,25 0-16,24 0 0,-49 0 0,25 0 0,0 0 16,-25 0-16,25 0 0,-25 0 15,25-25-15,-25 25 0,24 0 0,-24 0 16,0 0-16,25 0 0,-25 0 0,25 0 0,-25 0 15,25 0-15,0 0 0,-25-24 16,49 24-16,-49 0 0,25-25 0,0 25 0,0 0 16,-1 0-16,26-25 0,-25 25 15,24-25-15,-24 25 0,0 0 16,0 0-16</inkml:trace>
  <inkml:trace contextRef="#ctx0" brushRef="#br0" timeOffset="67626.86">22845 12898 0,'0'0'0,"0"0"15,0 0-15,0 0 0,0 0 16,0 0-16,25 0 0,-25 0 15,25 0-15,-25 0 0,0 0 16,0 0-16,0 0 0,25 0 16,-25 25-16,0-25 0,0 0 0,0 0 0,0 0 15,0 0-15,0 0 0,0 25 0,24-25 16,-24 0-16,0 25 15,0-25-15,25 0 0,-25 25 0,0-25 0,0 24 16,25-24-16,-25 25 0,0-25 0,25 25 16,-25-25-16,0 0 15,25 50-15,-25-50 0,0 24 16,24-24-16,-24 25 15,0-25-15,0 0 0,0 0 0,0 25 16,0-25-16,0 0 0,0 0 0,25 0 16,-25 0-16,0 0 0,0 0 0,0 0 0,0 0 15,0 0-15,25 0 16,-25 0-16,50-25 0,-50 25 15,24-25-15,-24 25 0,25-24 0,0 24 16,0-25-16,24 0 0,1-25 0,-25 50 16,0-24-16,-1-1 0,1 0 0,0 25 15,0-25-15,24 0 0,-24 25 0,0-24 0,0-1 16,0 25-16,-1-25 0,1 0 15,25 25-15,-25-25 0,-1 25 0,1-24 0,-25 24 16,25-25-16,25 0 0,-25 25 16,-1-25-16,1 25 0,-25 0 0,25 0 0,-25 0 15,25 0-15,-25-25 0,0 25 0,25 0 0,-25 0 16,0 0-16,0 0 0,0 25 15,0-25-15,24 0 0,-24 0 16,0 0-16,0 0 16,0 0-16,0 0 0,0 0 15,0 0-15,-24 0 0,24 0 0,0 25 16,0-25-16,0 0 15,0 0-15</inkml:trace>
  <inkml:trace contextRef="#ctx0" brushRef="#br0" timeOffset="72398.14">23837 13345 0,'0'0'0,"0"-25"15,-25 25-15,25 0 0,-24 25 16,-1-25-16,25 0 0,-25 0 15,0 0-15,0 0 16,1 25-16,-1-25 0,25 0 0,0 0 16,-25 0-16,0 0 0,25 0 15,-25 0-15,25 0 0,0 0 0,-24 25 0,24-25 16,-25 0-16,0 0 0,25 0 15,-25 24-15,0-24 0,25 0 16,-49 25-16,49-25 0,-25 25 0,-25-25 16,50 25-16,-49-25 0,49 0 15,-25 25-15,0-25 0,0 24 16,1-24-16,-26 50 15,50-50-15,-25 0 0,25 25 0,-25 0 16,1-25-16,-1 24 0,25 1 0,-25-25 16,25 25-16,-25 0 0,0-25 15,1 49-15,-1-49 0,25 25 0,-25 0 16,25 0-16,-25-25 0,0 25 0,1-1 0,24 1 15,-25 0-15,0 0 0,0 0 0,0-1 0,25 1 16,-25 0-16,25 0 0,-24 0 0,24-1 0,0 1 16,-25 0-16,25-25 0,0 25 0,0 0 15,0-1-15,0 1 0,0-25 0,0 25 16,0 0-16,0 0 0,0 0 0,0-1 0,25 1 15,-25-25-15,0 25 0,0 0 16,0 0-16,0-25 0,24 24 0,-24 1 0,0-25 16,0 25-16,0 0 0,0-25 0,0 25 0,25-1 15,-25-24-15,0 25 16,25 0-16,-25 0 0,25 0 15,-25-1-15,25 1 0,0 0 0,-25-25 0,24 25 16,-24 0-16,50-1 0,-25 1 16,-25-25-16,25 25 0,-1-25 0,-24 25 15,25-25-15,0 0 0,0 25 0,0-25 16,-1 24-16,1-24 0,0 0 15,0 25-15,0-25 0,-25 0 0,24 0 0,1 25 16,0-25-16,0 0 0,0 0 0,-1 25 0,1-25 16,0 0-16,0 0 0,0 0 0,-1 0 15,1 25-15,0-25 0,-25 0 16,50 0-16,-26 0 0,1 0 0,0 0 0,0 0 15,0 0-15,24 0 0,1-25 16,-25 25-16,24 0 0,1 0 0,-25 0 0,0-25 16,-1 25-16,26 0 0,-25 0 15,0 0-15,-1-25 0,1 25 16,0 0-16,0 0 0,0-25 0,-1 25 0,1 0 15,0 0-15,0 0 0,-25-24 0,49 24 16,-24 0-16,25-25 0,-25 25 16,49-25-1,-74 25-15,25-25 0,0 25 0,-1 0 16,-24-25-16,50 1 0,-25 24 0,0-25 0,-1 25 15,-24-25-15,50 0 0,-25 0 0,0 25 16,-1-24-16,1-1 0,-25 25 16,25-25-16,25 0 0,-50 0 0,25 25 15,-1-24-15,-24 24 0,25-25 0,0 0 16,0 25-16,-25-25 0,25 25 0,-1-49 15,-24 49-15,0-25 0,25 25 0,-25-25 0,25 25 16,-25-25-16,0 25 0,0-25 0,25 25 16,-25-24-16,0 24 0,0-25 0,25 25 0,-25 0 15,0-25-15,0 0 16,0 25-16,0-25 0,0 25 0,0-25 15,0 25-15,0-24 0,0-1 0,0 0 0,0 25 16,0-25-16,0 0 0,0 25 0,0-24 16,0-1-16,0 25 0,-25-25 0,25 25 15,0 0-15,0-25 0,0 25 0,0-25 0,0 25 16,0 0-16,-25-24 0,25-1 15,-25 25-15,25 0 0,0-25 16,-25 25-16,1-25 0,24 0 0,0 25 16,-25-24-16,25 24 0,0-25 0,-25 25 15,25-25-15,0 0 0,-25 25 16,25-25-16,0 25 0,-25-24 0,25 24 15,0 0-15,0-25 0,-24 25 0,24 0 16,0 0-16,-25 0 0,25-25 16,-25 25-16,25 0 0,-25-25 0,25 25 15,0 0-15,-25-25 0,0 25 16,25 0-16,-24-24 0,24 24 15,-25-25-15,25 25 0,-25 0 0,25-25 0,0 25 16,-25 0-16,25 0 0,0 0 16,-25-25-16,25 25 0,0 0 0,-24 0 15,24 0-15,-25 0 0,25 0 16,-25-25-16,25 25 0,0 0 0,-25 0 15,25 0-15,-25 0 0,25 0 0,-24-24 16,24 24-16,-25 0 0,25-25 0,-25 25 16,25 0-16,-25 0 15,0-25-15,25 25 0,-24 0 16,24 0-16,-25 0 0,25 0 0,0 0 15,-25 0-15,25 0 0,-25 0 0,25 0 0,-25 0 16,25 0-16,-24 0 0,-1 0 0,25 0 16,-25 0-16,25 0 0,-25 0 0,0 0 15,1 25-15,24-25 0,-25 0 16,25 0-16,-50 25 15,25-25-15,1 0 0,24 0 16,-25 0-16,0 0 0,25 0 0,0 0 16,-25 0-16,25 0 0,0 0 0,-25 0 0,25 0 15,0 0-15,-24 0 0,24 0 0,0 0 0,-25 24 16,25-24-16,0 0 0,-25 0 0,25 0 15,-25 0-15,25 0 0,-25 0 16,25 25-16,-25-25 0,1 0 0,24 25 16,0-25-16,-25 0 0,25 0 15,0 0-15,0 0 16,0 0-16,-25 0 0,25 0 0,0 0 15,0 0-15,0 0 0,0 0 0,0 0 0,0 0 16</inkml:trace>
</inkml:ink>
</file>

<file path=ppt/ink/ink2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5T06:50:46.833"/>
    </inkml:context>
    <inkml:brush xml:id="br0">
      <inkml:brushProperty name="width" value="0.05292" units="cm"/>
      <inkml:brushProperty name="height" value="0.05292" units="cm"/>
      <inkml:brushProperty name="color" value="#0070C0"/>
    </inkml:brush>
  </inkml:definitions>
  <inkml:trace contextRef="#ctx0" brushRef="#br0">16222 12700 0,'0'-25'0,"0"25"0,0 0 15,0 0-15,0 0 16,0 0-16,0 0 0,0 0 15,0 0-15,0 0 16,0 0-16,0 0 0,0 0 16,0 0-16,0 0 0,25 25 15,-25-25-15,0 25 16,25 0-16,0-1 0,-1 1 15,-24 0-15,25 0 0,-25-25 0,25 49 16,0-24-16,-25 0 0,25 0 16,24 49-16,-24-74 15,-25 25-15,25 0 0,-25 0 16,25-1-16,-25-24 0,25 25 0,-25-25 15,0 0-15,0 0 0,0 0 16,0 0-16,24 0 16,-24 0-16,0 0 0,25 0 0,-25-25 0,25 1 15,25-1-15,-26 0 0,1 0 0,0 0 16,0 1-16,24-1 0,1 0 15,-25 0-15,74-24 0,-49-1 0,24 25 16,-24-24-16,49-26 0,0 1 16,25-1-16,-74 51 0,-1-26 15,1 25-15,124-124 16,-75 75-16,-25 24 15,-49 50-15,49-49 16,-49 24-16,-25 25 0,25-25 16,0 25-16,-25 0 0,0 0 0,0 0 15,25 0-15,-25 0 16,0 0-16,0 0 0,0 0 0,0 0 15,0 0-15,0 0 0,0 25 0,0-25 16,0 0-16,0 0 0,0 0 0,0 0 16,0 0-16,-25 25 0,25-25 0,-25 0 15,25 0-15</inkml:trace>
</inkml:ink>
</file>

<file path=ppt/ink/ink2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5T06:51:53.553"/>
    </inkml:context>
    <inkml:brush xml:id="br0">
      <inkml:brushProperty name="width" value="0.05292" units="cm"/>
      <inkml:brushProperty name="height" value="0.05292" units="cm"/>
      <inkml:brushProperty name="color" value="#0070C0"/>
    </inkml:brush>
  </inkml:definitions>
  <inkml:trace contextRef="#ctx0" brushRef="#br0">2381 9823 0,'-25'0'0,"25"0"0,0-25 16,0 25-16,0 0 0,-24 0 0,24 0 15,0 0-15,0 0 0,0 0 16,0 0-16,0 0 16,0 0-16,0 0 15,0 0-15,0 0 16,0 0-16,0-25 0,0 25 15,0 0-15,24 0 0,-24 0 0,0-25 16,25 25-16,-25 0 0,25-25 0,-25 25 16,25 0-16,-25 0 0,0-24 0,25 24 15,-25 0-15,24 0 0,-24 0 0,0-25 16,0 25-16,25 25 0,-25-25 0,0 0 15,0 0-15,25 24 0,0 1 16,-25 0-16,0-25 0,25 0 16,-25 50-16,0-26 15,0 1-15,-25 25 16,0-25-16,0 24 0,25-49 0,-25 25 15,1 0-15,24-25 16,-25 25-16,25-25 0,-25 0 16,25 0-16,0 0 0,0 0 0,0 0 15,0 0-15,0 0 0,0 0 0,0-25 16,0 25-16,0 0 0,0 0 0,0-25 15,25 25-15,-25 0 0,0 0 0,0-25 0,25 25 16,-25 0-16,24 0 0,1-25 0,-25 25 16,25 0-16,0 0 0,0 0 15,-1 0-15,-24 0 0,25 0 16,0 0-16,-25 0 0,25 0 0,-25 0 15,0 25-15,25 0 16,-25-25-16,0 0 0,0 25 0,0-25 0,-25 25 0,25-25 16,0 25-16,0-1 0,0-24 15,0 0-15,-25 25 0,25 0 0,-25-25 16,25 25-16,0-25 0,-25 25 15,1-25-15,24 0 0,-25 24 0,25-24 16,-25 25-16,0-25 0,25 0 16,0 0-16,-25 0 0,25 0 0,-24 0 15,24 0-15,0 0 0,-25 0 0,25 0 16,0 0-16,0 0 0,0 0 15,0-25-15,-25 25 0,25 0 0,0 0 16</inkml:trace>
  <inkml:trace contextRef="#ctx0" brushRef="#br0" timeOffset="1693.09">2406 9847 0,'-25'0'15,"25"0"-15,0 0 0,0 0 0,-25 0 0,25 0 16,0 0-16,-24 25 0,24-25 15,-25 25-15,25-25 0,0 25 16,0 24-16,0-49 0,25 75 16,-25-75-16,24 25 0,-24 0 0,25-25 15,-25 24-15,25 1 0,0-25 16,0 25-16,24-25 0,-24-25 15,0 25-15,0-25 16,-1 1-16,-24-1 16,0 0-16,-24 0 0,24 25 0,-25-25 15,25 25-15,-25 0 16,0-25-16,25 25 0,-25 25 0,1-25 0,24 0 15,-25 25-15,25-25 0,0 0 16,-25 25-16,25 0 0,0-25 0,0 25 0,0-25 16,0 24-16,0 1 0,25-25 15,-25 0-15,0 25 0,25-25 16,-1 25-16,1-25 0,0 25 15,-25-25-15,25 24 0,-25-24 16,0 0-16,25 0 0,-25 0 0,0 25 16,0-25-16,24 0 0,-24 0 0,25-25 15,-25 25-15,0-24 0,0 24 16,25-50-16,-25 50 0,0-25 15,0 0-15,0 1 0,-25-1 16,25 0-16,0 25 0,0-25 0,0 25 16,0-25-16,0 25 0,-25 0 0,25 0 0,0 0 15,0 0-15,-24 25 0,24 0 16,-25 25-16</inkml:trace>
  <inkml:trace contextRef="#ctx0" brushRef="#br0" timeOffset="2176.12">2307 11112 0,'0'0'16,"0"0"-16,0 0 0,0 0 16,0 0-16,0 0 0,0-24 0,0 24 15,0 0-15,0-25 16,25 25-1,-25-25-15,0 0 0,24 25 16,-24-25-16,0 25 0,0-24 0,0 24 16,0 0-16,0-25 15,0 25-15,0 0 0,0-25 0,0 25 0,0 0 16,0 0-16,0 0 0,0 0 15,0 0-15,0 0 0,0 0 0,0 25 16,0-25-16,0 0 16,0 0-16,0 25 0,0-1 0,0 1 0,0-25 15,0 25-15,0-25 16,0 50-16,0-26 0,25 1 0,-25 0 15,0 0-15,0 0 0,25 0 16,-25-25-16,0 24 0,0 1 16,0-25-16,25 25 0,-25-25 0,0 25 15,0-25-15,0 25 0,0-25 16,0 0-16,0 0 15,25 0-15,-25 0 0</inkml:trace>
  <inkml:trace contextRef="#ctx0" brushRef="#br0" timeOffset="2383.13">2332 11435 0,'0'0'0,"0"0"0,0 0 16,0-25-16,0 25 0,0 0 15,24-25-15,1 1 0,0 24 16,-25-25-16,50 0 0,-26 25 16,1-25-16,25 0 15,-25 1 1</inkml:trace>
  <inkml:trace contextRef="#ctx0" brushRef="#br0" timeOffset="2868.16">2828 10815 0,'0'-25'0,"-25"25"0,25 0 16,0 0-16,-25 0 0,25 0 15,-25 0-15,25 0 0,-24 0 0,-1 25 16,25-25-16,-25 25 0,0-1 16,25-24-16,0 25 0,-25-25 0,25 25 0,0-25 0,-25 25 15,25-25-15,0 25 16,0-25-16,0 24 0,25-24 15,-25 0-15,25 25 0,-25-25 16,0 0-16,25 0 0,0-25 0,0 25 16,-25 0-16,24-24 15,1-1-15,-25 25 0,0-25 0,25 25 16,-25-25-16,0 0 0,0 25 0,0 0 0,0 0 15,0-24-15,0 24 0,0 0 16,0-25-16,0 25 16,0 0-16,0 0 0,0 0 15,0 0-15,0 0 0,0 0 16,25 25-16,-25-25 0,0 0 0,25 24 15,-25 1-15,24-25 16,-24 25-16,0 0 0,0-25 0,25 25 0,-25-1 16,0 1-16,0-25 0,0 25 0,25-25 15,-25 25-15,0 0 0,0-1 0,0-24 16,0 25-16,0 0 0,25-25 15,-25 25-15</inkml:trace>
  <inkml:trace contextRef="#ctx0" brushRef="#br0" timeOffset="3142.17">3373 10592 0,'0'0'16,"-24"0"-16,24 0 0,0 0 0,0 0 15,0 0-15,0 0 0,0-25 0,0 25 0,0 0 16,0 25-16,0-25 0,0 0 16,0 0-1,0 24-15,-25 1 0,25 0 0,0 0 16,0-25-16,-25 74 0,0-74 15,25 25-15,-25 25 0,25-26 0,0 1 16,-24 25-16,24-50 0,-25 49 16,0-49-16</inkml:trace>
  <inkml:trace contextRef="#ctx0" brushRef="#br0" timeOffset="3324.19">3175 10691 0,'0'0'15,"0"0"-15,0 0 0,25 0 0,-25-25 16,0 25-16,49 0 16,-24 0-1,0 25-15,49-25 0,-74 0 0,50 25 16,-50-25-16,25 0 0</inkml:trace>
  <inkml:trace contextRef="#ctx0" brushRef="#br0" timeOffset="3739.21">3597 10517 0,'24'-25'16,"-24"25"-16,25 0 15,-25-24-15,25 24 0,0-25 16,0 25-16,-25 0 0,0-25 0,25 25 0,-25 0 16,0 0-16,0 0 0,0-25 0,0 25 15,0 0-15,0 0 0,0 0 0,0 0 16,0-25-16,0 25 0,0 0 15,0 0-15,0 0 0,0 0 16,0 0-16,0 0 0,0 0 0,0 0 16,0 0-16,0 0 0,0 0 0,0 0 15,0 0-15,0 0 16,0 25-16,0-25 0,0 0 0,0 25 0,0-25 15,0 25-15,0 0 0,0-1 16,0-24-16,0 25 16,24 0-16,-24 25 0,0-50 15,0 24-15,0 1 0,0-25 0,25 25 16,-25 0-16,0-25 0,0 0 0,0 0 15,0 25-15,-25-25 0</inkml:trace>
  <inkml:trace contextRef="#ctx0" brushRef="#br0" timeOffset="3927.22">3671 10790 0,'0'0'16,"0"0"-16,25-25 15,-25 25-15,25-25 0,0 1 16,-1 24-16,1 0 0,0-25 0,0 0 16,-25 25-16,25 0 0,-1-25 15</inkml:trace>
  <inkml:trace contextRef="#ctx0" brushRef="#br0" timeOffset="4454.25">4192 10220 0,'0'-25'16,"-25"25"-16,25 0 0,-25 0 0,25 0 16,0 0-16,-49 25 15,49-1-15,-50-24 16,50 25-16,-25 25 0,1-25 15,24-25-15,0 0 16,0 24-16,0 1 0,24 0 16,-24-25-16,0 0 0,25 0 0,0 0 15,-25 0-15,0 0 0,25-25 16,0 25-16,-1-25 0,-24 1 0,25 24 15,-25 0-15,0-25 0,0 25 0,25-25 16,-25 0-16,0 25 0,0-25 16,0 25-16,0 0 15,0-24-15,0 24 0,0 0 16,0 0-16,0 0 0,0 0 0,0 0 0,0 0 15,0 0-15,0 24 0,25-24 0,-25 0 16,0 0-16,0 25 0,25 0 16,-25-25-16,0 0 0,0 25 0,24-25 15,-24 25-15,25-1 0,-25-24 0,0 25 0,0-25 16,25 25-16,-25-25 15,25 50-15,-25-50 0,0 24 16,0-24-16,0 0 0</inkml:trace>
  <inkml:trace contextRef="#ctx0" brushRef="#br0" timeOffset="4751.27">4961 9897 0,'0'-25'16,"0"25"-16,-25 0 0,25 0 15,0 0-15,0 0 16,0 0-16,-25 0 0,25 25 15,0-25-15,0 25 16,0 0-16,-24-1 0,24 1 0,0-25 0,0 25 0,-25 0 16,25 0-16,0 0 0,0-1 15,-25 1-15,25 0 0,0 0 0,0-25 16,0 49-16,0-24 15,0-25-15,0 25 0,-25 0 0</inkml:trace>
  <inkml:trace contextRef="#ctx0" brushRef="#br0" timeOffset="4961.28">4762 10046 0,'0'-25'0,"0"25"0,0 0 0,25-25 15,0 25-15,0 0 16,25 0-16,-50 0 0,24 0 0,26 0 16,-25 0-16,0 25 0,-25-25 15,24 0-15,26 0 0,-25 25 16,-25-25-16</inkml:trace>
  <inkml:trace contextRef="#ctx0" brushRef="#br0" timeOffset="5633.32">5457 9599 0,'-25'0'0,"25"0"0,0 0 0,0 0 15,0 0-15,0-24 0,0 24 16,-25 24-16,25-24 0,0 0 0,-24 0 16,-1 0-16,25 25 0,-25-25 0,25 0 0,-25 25 15,25-25-15,0 25 0,-25-25 16,25 25-16,0-1 0,0 1 15,0-25-15,0 0 0,0 25 16,25 0-16,-25-25 0,25 25 16,-25-25-16,0 0 0,25 0 15,-25 24-15,25-24 0,-1 0 16,1 0-16,0 0 0,-25 0 15,25 0-15,0 0 0,-25 0 0,24 0 16,-24 0-16,25 0 0,-25 0 16,0 25-16,0-25 15,0 0-15,0 25 0,0-25 0,0 25 16,-25-25-16,25 25 0,-24-1 15,24-24-15,-25 0 0,25 25 0,0-25 16,-25 0-16,25 0 0,-25 25 16,25-25-16,0 0 0,0-25 0,0 25 15,0 0-15,0-25 0,0 1 16,0 24-16,0-25 0,0 0 0,0-25 15,25 50-15,-25-24 0,0-1 0,0 25 16,0-25-16,25 0 0,-25 0 16,25-24-16,-25 24 0,24 0 0,-24 0 15,25 25-15,-25-49 16,25 49-16,-25-25 0,25 0 15,-25 0-15,25 25 0,-25 0 16,0-24-16,0 24 16,0 0-16,24-25 0,-24 25 15,0 0-15,0 0 0,0 0 0,0-25 0,0 25 16,25 0-16,-25 0 0,0 0 15,0 0-15,0 0 16,0 25-16,0-25 0,-25 25 16,25-25-16,-24 24 0</inkml:trace>
  <inkml:trace contextRef="#ctx0" brushRef="#br0" timeOffset="7852.44">2604 11683 0,'0'0'0,"0"0"15,0 0-15,0 0 0,0 0 16,0 0-16,0-25 0,0 25 16,0 0-16,0 0 0,25 0 15,-25-25-15,25 25 0,-25 0 0,25-24 16,-25 24-16,25 0 0,0-25 15,-1 25-15,26-25 0,-25 0 16,0 25-16,-1 0 0,26-25 16,0 1-16,-26 24 0,1-25 0,0 25 15,0 0-15,24-25 16,1 0-16,49-24 0,-74 49 0,0-25 15,0 25-15,49-50 16,-49 50-16,0-25 0,-25 25 0,49-24 16,-24 24-16,25-25 0,-1 0 15,-24 0-15,0 25 16,25-25-16,-26 0 0,1 25 15,25-24-15,-25-1 0,-1 25 16,1-25-16,0 25 0,25-25 16,-26 0-16,1 25 0,-25 0 0,25-24 0,0 24 15,0 0-15,-25 0 16,24-25-16,1 25 0,0-25 0,-25 25 0,25 0 0,0 0 15,-25-25-15,24 25 0,-24 0 0,25 0 16,-25-25-16,25 25 0,-25 0 16,25-24-16,0 24 0,-25 0 15,24-25-15,1 25 16,-25 0-16,25 0 0,-25 0 0,25-25 15,0 25-15,-25 0 0,24 0 0,-24-25 16,25 25-16,0 0 16,-25-25-16,25 25 0,0-24 0,-25 24 0,24 0 15,1-25-15,-25 25 0,0 0 0,25 0 16,-25 0-16,0-25 0,25 25 15,-25 0-15,0 0 0,0-25 0,0 25 16,0 0-16,25 0 16,-25 0-16,0 0 15,0 0-15,0-25 0,0 25 16,0 0-16,-25 0 0,25 0 0,-25 0 15,25-24-15,0 24 0,0 0 0,-25 0 0,25 0 16,0-25-16,-25 0 0,1 25 16,24-25-16,0 25 0,-25-25 15,25 1-15,-25-1 16,25 0-16,0 25 0,0-25 15,-25 25-15,25-25 0,0 25 0,0-24 16,-25-26-16,25 50 16,-24-25-16,24 0 0,-25 1 0,25-1 15,0 0-15,0 25 0,0-25 0,-25 0 0,25 1 16,0 24-16,0-25 0,0 0 0,-25 0 15,25 0-15,0-24 16,0 49-16,0-25 0,0 0 0,-25 0 16,25 0-16,0 25 0,0-24 15,0-1-15,0 0 0,-24 25 16,24-25-16,0 25 0,0-25 0,0 1 15,-25 24-15,25-50 16,0 50-16,-25-25 0,25 25 0,0 0 16,0 0-16,-25-25 0,25 25 0,0 0 15,-25 0-15,25 0 0,0 0 0,-24 0 16,24 0-16,-25 0 0,25 0 15,-25 0-15,0 0 0,25 0 16,-25 0-16,25 25 0,-24-25 16,-1 0-16,-25 25 0,25-25 15,1 0-15,-1 25 0,0-25 16,-49 25-16,24-1 0,-24 26 15,49-25-15,-25-25 0,25 25 0,-24-1 16,24 1-16,-50 0 0,26 0 0,24 0 0,0-1 16,-24 1-16,24 0 0,-25 0 0,25-25 15,1 25-15,-51 0 16,26 24-16,-1-24 0,0 0 0,26 0 15,-1-25-15,-50 49 0,51-24 0,-26-25 16,25 25-16,0 0 0,-49-1 16,49 1-16,-25 0 0,26-25 15,-76 74-15,76-74 0,-1 25 0,0-25 16,0 25-16,-24 0 0,24 0 15,0-25-15,0 24 0,-24-24 0,49 25 16,-25-25-16,0 25 0,-25-25 0,26 25 0,-1-25 16,0 25-16,-25-1 0,26-24 15,-1 25-15,-74 0 0,74 0 0,0-25 16,0 0-16,0 25 0,1-1 0,24-24 15,-25 0-15,25 0 0,0 0 0,0 0 16,0 0-16,0 0 0,-25 0 0,25 0 0,0 0 16,0 0-16,0 0 0,0 0 0,0 0 15,0 0-15,0 0 0,0 0 16,0 0-16,0 0 0,0 0 0,0 0 15,0 0-15,0 0 0,0 0 0,0 0 16,0 0-16,0 0 0,0 0 16,0 0-16,0 0 0,0 25 15,25-25-15,-25 25 0,0-25 0,0 25 16,25-25-16,-25 25 0,0-1 15,24 1-15,1 25 0,-25-25 16,0-1-16,25 1 0,-25 0 0,0 0 16,25 0-16,0 49 0,-25-24 0,24-25 15,1 24-15,0 26 16,0-51-16,0 26 0,-25-25 15,24 24-15,1-49 0,0 50 16,-25-25-16,25 0 0,0 24 0,-25-24 16,0-25-16,24 50 0,-24-50 0,25 24 15,-25-24-15,0 25 0,0 0 0,0-25 16,25 0-16,-25 0 0,0 25 15,0-25-15,0 0 0,0 0 16,0 0-16,0 0 0,25 0 16,-25 0-16,25 0 0,-1-25 15,1 25-15,-25 0 0,25 0 0,0 0 0,-25-25 16,25 25-16,-1 0 0,1-25 0,25 1 15,24-1-15,-24-25 16,-1 25-16,26-24 0,-25 24 0,-1 0 16,1 0-16,-1 1 0,-24-1 0,25 0 15,-1 0-15,1 0 0,-25 1 0,24-1 0,-24 0 16,50 0-1,49-49 1,-100 49-16,1 0 16,-25 25-16,0 0 0,0 0 0,0 0 15,0 0-15,-25 25 0,1-25 16,-1 25-16,-25-25 15</inkml:trace>
  <inkml:trace contextRef="#ctx0" brushRef="#br0" timeOffset="10342.59">5283 10269 0,'0'0'16,"0"-25"-16,0 25 0,0 0 0,0 0 15,-24 0-15,24 0 16,0 0-16,0 0 0,0 0 0,24 0 0,-24 0 16,0 0-16,0 0 0,0 0 15,25 25-15,-25-25 16,25 0-16,25 25 0,-50 0 15,24-25-15,1 25 0,0-25 16,-25 24-16,25 1 0,24 0 16,-49-25-16,0 0 0,25 0 15,0 25-15,-25-25 0,25 0 0,-25 0 16,25-25-16,-1 25 0,-24-25 15,50 0-15,-25 1 16,0-1-16,74-124 16,-74 124-16,24-49 0,-24 49 0,0 0 15,0 0-15,24-24 0,-24 24 0,0 0 16,0 0-16,0 0 15,24-24-15,-24-1 16,-25 50-16,25-25 0,-25 25 16,25-24-16,-25 24 0,0 0 0,0 0 15,0 0-15,0 0 0,0 0 0,0 24 16</inkml:trace>
  <inkml:trace contextRef="#ctx0" brushRef="#br0" timeOffset="12760.72">6499 8434 0,'0'0'0,"0"0"0,0-25 16,0 25-16,0 0 0,0 0 16,0-25-16,0 25 0,0 0 0,0 0 15,0-25-15,0 25 0,0 0 16,0 0-16,-25 0 0,25 0 0,0 0 15,0 0-15,25 25 0,-25-25 16,0 25-16,0 0 0,0-25 16,0 24-16,25 1 15,-25 25-15,0-25 0,24 24 16,-24-24-16,0-25 0,0 25 0,0 0 0,25-25 15,-25 24-15,0 1 0,0-25 0,0 25 16,0 0-16,25 0 0,-25-25 16,0 24-16,0-24 15,0 25-15,0-25 16,-25 25-16</inkml:trace>
  <inkml:trace contextRef="#ctx0" brushRef="#br0" timeOffset="13108.74">6424 8409 0,'0'-25'0,"0"25"0,0 0 15,0-25-15,0 25 0,0 0 16,25-25-16,-25 25 0,0-24 16,25 24-16,0-25 0,0 25 0,-1 0 15,-24 0-15,25 0 16,0 25-16,0-25 0,-25 24 15,0-24-15,25 25 0,-25-25 0,0 25 16,0-25-16,0 25 0,0 0 16,-25-25-16,25 24 15,0-24-15,-25 25 0,0 0 0,25-25 16,0 0-16,-25 25 0,25-25 15,-24 25-15,24-25 0,0 0 16,0 0-16</inkml:trace>
  <inkml:trace contextRef="#ctx0" brushRef="#br0" timeOffset="13484.77">6970 8483 0,'0'0'15,"-25"0"-15,25 0 16,0 0-16,0 0 15,0 0-15,-24 25 0,24 0 16,0-25-16,-25 0 0,25 25 0,0-25 0,-25 24 16,25-24-16,0 25 0,0-25 0,0 25 0,0-25 15,0 25-15,0-25 0,0 25 16,0-1-16,0 1 0,0-25 0,0 0 15,0 25-15,25-25 0,-25 25 0,0-25 16,25 0-16,-25 0 0,24 0 16,-24 0-16,50 0 0,-50-25 15,25 25-15,-25-25 0,25 0 16,-1 25-16,-24 0 0,0-24 15,25 24-15,-25-25 0</inkml:trace>
  <inkml:trace contextRef="#ctx0" brushRef="#br0" timeOffset="14098.8">6796 9277 0,'0'0'0,"-24"0"15,24 0-15,0-25 0,0 25 16,0 0-16,0 0 0,0 0 15,0 25-15,0-25 16,0 0-16,0 25 0,0 0 0,0-1 16,0-24-16,0 50 0,0-50 0,0 25 15,0-25-15,0 25 0,0-1 16,0 1-16,24 0 0,-24 0 0,0-25 15,0 25-15,0-25 0,25 0 16,-25 24-16,0-24 0,25 0 0,-25 0 0,0 0 16,0 0-16,25 0 15,-25 0-15,0 0 0,0 0 0,0 0 0,25 0 16,-25-24-1,0 24-15,-25-25 16,25 25-16,0 0 0,-25 0 16,25-25-16,0 25 15,0 0-15,0 0 0,0 0 0,0 0 16,0 0-16</inkml:trace>
  <inkml:trace contextRef="#ctx0" brushRef="#br0" timeOffset="14365.82">7069 9401 0,'0'0'16,"0"-25"-16,0 25 0,0 0 0,0 0 15,0-25-15,0 25 0,25 0 0,-25 0 16,0 0-16,0 0 0,25 0 0,-25 0 15,0 25-15,0-25 0,25 0 0,-25 25 16,0-25-16,25 25 0,-25 0 16,0-25-16,0 24 0,0-24 0,0 25 15,-25 0-15,25-25 0,0 0 16,0 25-16,-25-25 15,25 0-15,-25 25 0,25-25 0,-25 0 16,25 0-16,0 0 0,0 0 16</inkml:trace>
  <inkml:trace contextRef="#ctx0" brushRef="#br0" timeOffset="14606.83">7317 9327 0,'-24'0'0,"24"0"16,0 0-16,-25 0 0,25 0 0,-25 0 15,25 0-15,-25 0 0,25 24 16,0-24-16,-25 25 0,25-25 0,0 0 16,0 25-16,0-25 0,0 25 15,0-25-15,0 0 0,0 25 16,0-25-16,0 24 0,0-24 15,25 25-15,0-25 0,-25 0 0,0 25 16,0-25-16,25 0 0,0 0 16,-25 25-16,24-25 15</inkml:trace>
  <inkml:trace contextRef="#ctx0" brushRef="#br0" timeOffset="15104.86">6945 10021 0,'0'0'0,"0"-25"0,0 25 0,0 0 16,0 0-16,0 0 0,0-25 0,0 25 0,0 0 15,0 0-15,0 0 0,0 0 0,0 0 0,0 0 16,0 0-16,0 0 0,0 0 15,0 0-15,0 25 16,0 0-16,0 0 0,0-25 16,0 25-16,0 0 0,0 24 0,0-49 15,25 25-15,-25 0 0,0 0 16,25-1-16,-25 1 15,25 0-15,-25-25 0,0 0 0,0 25 16,25-25-16,-25 0 16,0 0-16,24 0 0,-24-25 15,0 25-15,25 0 0,-25 0 0,0-25 16,0 25-16,25-25 15,-25 1-15,0 24 0,0-25 16,0 25-16,0-25 0,-25 25 16,25 0-16,0 0 0,0 25 0,-25-25 15,25 0-15,-24 0 0,24 25 0,0-25 16,0 0-16</inkml:trace>
  <inkml:trace contextRef="#ctx0" brushRef="#br0" timeOffset="15633.89">7293 10021 0,'0'0'0,"0"0"0,0-25 0,0 25 0,0 0 16,0 0-16,0 0 15,0 0-15,24-25 0,-24 25 0,0 0 16,25 0-16,-25 0 0,0 0 16,0 0-16,25 0 0,-25 0 15,0 25-15,0-25 0,0 0 0,0 25 16,0-25-16,0 0 0,0 25 15,0-25-15,25 25 0,-25-25 16,0 0-16,25 25 0,-25-25 0,0-25 16,0 25-16,24 0 0,-24 0 15,0-25-15,0 0 16,25 25-16,-25 0 0,0 0 0,0-25 0,0 25 15,0 0-15,0 0 0,0-25 0,0 25 16,0 0-16,0 0 16,0 0-16,0 0 0,0 0 15,0 0-15,0 0 0,0 0 0,0 0 16,25 25-16,-25-25 0,0 25 15,0-25-15,0 25 0,0 25 16,0-50-16,0 24 0,25 1 16,-25-25-16,0 25 0,0 0 15,0-25-15,0 25 0,0-25 0,0 0 0,0 0 16,0 24-16,-25-24 0,25 0 0,0 0 15,-25 0-15,25 25 0,0-25 0,-25 0 16,1 0-16,24 25 0,-25-25 0,0 0 16,25 0-16,-25 0 0,0 0 15,1 25-15,-1-25 0,0 0 0</inkml:trace>
  <inkml:trace contextRef="#ctx0" brushRef="#br0" timeOffset="16783.96">7243 10988 0,'0'0'0,"0"0"15,0-24-15,0 24 0,0 0 0,0 0 16,0 0-16,0 0 0,0-25 16,0 25-16,0 0 0,0-25 15,25 25-15,-25-25 0,0 25 16,-25 0-16,25 0 0,0 0 15,0 0-15,0 0 0,0 0 0,0 0 16,0 25-16,0-25 0,0 25 16,0-25-16,0 25 0,0-1 0,0 1 15,0 0-15,0 25 16,25 24-16,-25-49 0,0 0 15,0 0-15,0-1 0,25-24 0,-1 75 16,-24-75-16,0 25 0,25-25 0,-25 0 16,0 24-16,25-24 0,-25 0 15,25 0-15,0 0 0,-1 0 16,-24-24-16,25 24 0,-25-25 0,0 25 15,25-25-15,-25 0 0,0 25 0,0-25 16,0 25-16,-25-24 0,25 24 16,0-25-16,-25 25 0,25 0 0,0-25 0,0 25 15,0 0-15,-24 0 0,24 0 0,0 0 16,0 0-16,0 0 0,0 0 15,-25 25-15,25-25 0,0 25 16,0-25-16,0 24 0,25-24 16</inkml:trace>
  <inkml:trace contextRef="#ctx0" brushRef="#br0" timeOffset="17288.98">7590 11063 0,'0'0'15,"0"0"-15,0 0 0,0 0 0,0 0 0,0-25 16,0 25-16,0 0 16,0 0-16,0 0 0,0 25 0,0-25 15,0 25-15,25-1 16,-25-24-16,0 25 0,0-25 15,25 25-15,-25 0 0,0 0 0,0 0 16,0-25-16,0 24 0,0-24 0,0 25 16,0 0-16,25-25 0,-25 25 15,0-25-15,0 0 0,0 25 16,0-25-16,0-25 0,24 25 0,-24 0 0,0 0 15,0-25-15,0 25 0,25-25 16,-25 0-16,25-24 0,-25 24 16,0 25-16,25-50 15,-25 50-15,0-25 0,0 25 0,0 0 0,25-24 16,-25 24-16,0 0 0,0 0 0,0 0 15,0 0-15,0 0 0,0 24 16,0-24-16,0 25 16,0 0-16,0-25 0,24 50 15,-24-50-15,0 25 0,0-25 16,0 24-16,0 1 15,0 0-15,25 0 0,-25-25 0,0 0 16,25 25-16,0-25 0,-25 0 0,25 0 16,-25 0-16,24-25 15,1 25-15,-25 0 0,25-25 0,-25 25 16,0 0-16</inkml:trace>
  <inkml:trace contextRef="#ctx0" brushRef="#br0" timeOffset="17874.02">7516 11807 0,'0'0'15,"0"0"-15,-25 0 0,25-25 0,0 25 16,0 0-16,0 0 15,0 0-15,0 0 0,-25 0 16,25 0-16,0 0 0,0 0 0,0 0 16,0 0-16,25 25 0,-25-25 0,0 25 15,0-25-15,0 49 0,0-49 16,25 25-16,-25 25 15,0-50-15,25 49 0,-25-49 16,0 25-16,0 25 0,24-50 0,-24 25 16,0-25-16,0 24 15,25 1-15,-25-25 0,0 0 16,25 0-16,-25 0 0,0 0 0,25 0 0,-25 0 15,0 0-15,25-25 0,-25 25 0,0-24 16,24 24-16,-24-25 0,0 25 16,0-25-16,0 25 0,0-25 15,0 0-15,0 25 0,-24-24 16,24 24-16,0 0 0,0 0 0,-25 0 0,25 0 15,0 24-15,-25-24 0,25 0 0,0 0 16,0 0-16,0 0 0,0 0 0,0 25 16,0-25-16</inkml:trace>
  <inkml:trace contextRef="#ctx0" brushRef="#br0" timeOffset="18424.05">7913 11832 0,'0'0'0,"0"-25"0,0 25 16,-25 0-16,25 0 16,0 0-16,-25 0 0,25 0 0,0 0 15,0 0-15,-25 0 16,25 25-16,0 0 0,0-1 15,0-24-15,0 25 0,0-25 16,0 25-16,0-25 0,25 0 0,-25 25 16,0-25-16,25 0 0,-25 25 15,0-25-15,25-25 0,-25 25 0,0 0 16,24 0-16,-24 0 0,0-25 0,25 25 15,-25-25-15,0 25 0,0-25 16,25 25-16,-25-24 0,0 24 0,0-25 16,0 25-16,0-25 0,-25 25 15,25 0-15,0-25 0,0 25 16,0 0-16,0 0 0,0 0 0,0 0 15,0 0-15,0 0 0,0 0 16,0 25-16,25-25 0,-25 25 0,0-25 16,0 0-16,0 25 0,25-25 15,-25 24-15,0-24 0,0 0 0,0 0 16,25 0-16,-25 0 15,25 0-15,-25 0 0,24-24 16,-24 24-16,25-25 0,-25 25 0,0-25 0,25 0 16,-25 25-16,0-49 15,0 24-15,0 25 0,25-25 0,-25 0 16,-25 25-16,25-25 0,0 25 0,0 0 0,0 0 15,0-24-15,0 24 0,0 24 0,-25-24 16,25 25-16,0-25 0,0 25 16,-25-25-16</inkml:trace>
  <inkml:trace contextRef="#ctx0" brushRef="#br0" timeOffset="19101.09">8012 12452 0,'0'0'0,"0"-25"15,-25 25-15,25 0 0,0 0 0,0 0 16,0 0-16,-25 0 0,25 0 15,0 0-15,0 0 0,-25 25 0,25-25 0,-24 25 16,24-25-16,-25 25 16,25-1-16,-25 1 0,0 0 15,25 0-15,-25 24 16,25-24-16,0 0 0,0 0 0,0-25 0,0 25 15,0-1-15,25-24 0,-25 0 16,0 0-16,0 25 0,25-25 0,-25 0 0,0 0 16,25 0-16,0 0 0,-25 0 15,0 0-15,24-25 0,1 25 16,0 0-16,-25-24 0,25 24 0,-25-25 15,25 25-15,-25 0 0</inkml:trace>
  <inkml:trace contextRef="#ctx0" brushRef="#br0" timeOffset="19323.1">8235 12502 0,'0'0'0,"0"0"0,-25 0 15,25-25-15,0 25 0,0 0 0,0 0 16,0 0-16,0 0 0,25 25 15,-25-25-15,0 0 16,0 24-16,25 1 16,-25 25-16,0-25 0,25-25 15,-25 49-15,0-49 0,0 25 0,-25 0 16,25 0-16,0-1 0</inkml:trace>
  <inkml:trace contextRef="#ctx0" brushRef="#br0" timeOffset="19697.12">8186 13171 0,'0'0'0,"0"-25"15,0 25-15,0 0 0,0 0 16,-25 0-16,25 0 15,0 25-15,-25-25 0,25 0 0,0 25 16,-25-25-16,25 25 0,-25 0 16,25-25-16,0 25 15,0-1-15,0 1 0,0 0 16,0-25-16,0 25 0,25-25 15,-25 25-15,0-25 0,25 0 16,0 0-16,-25 0 0,0 0 0,25 0 16,-25 0-16,24 0 0,-24-25 15,25 25-15,-25 0 0,25 0 0,-25-25 16</inkml:trace>
  <inkml:trace contextRef="#ctx0" brushRef="#br0" timeOffset="20280.15">8533 13171 0,'0'0'0,"0"0"15,0 0-15,0 0 0,0 0 16,0 0-16,0 0 16,0 0-1,-25 25-15,0-25 0,25 0 0,0 0 0,0 0 16,0 0-16,-25 25 0,25-25 0,0 0 15,0-25-15,0 25 0,0 0 0,0 0 16,0 0-16,0 0 0,0-25 16,0 25-16,0 0 0,0-25 15,0 25-15,25 0 0,-25 0 16,0-24-16,0 24 0,25 0 0,-25 0 0,0 0 15,0 0-15,0 24 0,0-24 16,25 0-16,-25 25 0,-25-25 16,25 50-16,-25-25 0,25 0 15,0-1-15,-25 1 16,25 0-16,-24-25 0,24 25 0,0-25 15,0 0-15,0 0 0,0 0 16,0 0-16,0 0 0,0 0 16,24 0-16,-24 0 0,25 0 15,0-25-15,0 25 16,24-25-16,-49 25 0,25 0 0,-25 0 15,50-25-15</inkml:trace>
  <inkml:trace contextRef="#ctx0" brushRef="#br0" timeOffset="20675.18">8483 13717 0,'0'0'16,"0"0"-16,0 0 0,0 0 0,0 0 15,0 0-15,-25 0 16,25 0-16,0 0 0,0 0 0,0 0 16,-24 25-16,24-25 0,0 0 0,-25 25 15,25-1-15,-25-24 0,25 25 0,0-25 16,-25 25-16,25 0 0,-25 0 0,25-1 15,-24 1-15,24 0 0,0 0 16,0-25-16,0 49 0,0-49 0,0 25 16,0 0-16,24 0 15,-24-25-15,0 0 0,25 25 16,0-25-16,0-25 0,0 25 15,-1 0-15,-24 0 0,25-25 16,0 25-16,0-25 0</inkml:trace>
  <inkml:trace contextRef="#ctx0" brushRef="#br0" timeOffset="21151.2">8731 13940 0,'0'0'0,"0"0"0,0-25 15,0 25-15,0 0 0,0-24 16,25 24-16,0-25 15,-25 25-15,0 0 0,25 0 0,-25 0 16,0 0-16,0 0 0,24 25 0,-24-25 16,0 0-16,0 24 15,0 1-15,-24 0 16,24 0-16,0-25 0,0 0 0,-25 25 15,25-25-15,0 0 0,0 0 16,0 0-16,0 0 0,0 0 0,25 0 16,-25 0-16,0 0 0,24 0 15,1 0-15,-25 0 0,25 0 16,0 0-16,-25 0 15,0 0-15,25 0 0,-25 24 16,0 1-16,0 0 0,0-25 0,-25 25 16,25 0-16,-25-1 0,25 1 15,-25-25-15,0 25 16,25-25-16,-49 25 0,49-25 0,-25 0 0,0 0 15,-24 0-15,49 0 0,-25 0 0,0-25 16,0 25-16,0 0 0,1-25 16,-1 25-16</inkml:trace>
  <inkml:trace contextRef="#ctx0" brushRef="#br0" timeOffset="35043">1587 12601 0,'-24'0'0,"24"0"0,0 0 0,0 0 16,-25-25 0,25 25-16,-25-25 0,25 25 15,-25 0-15,25 0 0,0-25 16,0 25-16,-25 0 0,25 0 0,0 0 15,0 0-15,0-24 0,0 24 0,0 0 16,0 0-16,0 0 16,0 0-16,0 0 0,0 0 15,0 0-15,25 0 16,0 0-16,0 24 0,0-24 15,-25 0-15,49 25 16,-24 0-16,0-25 0,0 25 0,0-25 16,-1 25-16,1-1 0,0 1 0,0 0 15,0 25-15,-1-26 0,1 1 16,-25 0-16,25 0 0,0 0 0,-25-1 0,25 1 15,-25 0-15,24-25 0,-24 25 0,25 0 16,-25-25-16,25 24 0,-25-24 0,25 25 16,-25-25-16,25 25 0,-1 0 0,-24-25 0,0 0 15,25 0-15,0 25 16,-25-25-16,25 0 0,-25 0 15,0 0-15,25 0 0,-25-25 0,24 0 16,1 25-16,0-50 0,0 26 0,0-1 0,-1 0 16,1 0-16,25-49 0,-25 49 0,-1-25 15,1 26-15,25-26 0,-25 0 0,49-24 16,-24 24-16,24-49 15,-24 50-15,-25-1 0,-1 25 0,26-24 0,-25 24 16,0 0-16,-1 0 0,-24 0 0,25 0 0,-25 1 16,25-1-16,-25 25 0,25-25 0,-25 25 0,0 0 15,0-25-15,0 25 0,0 0 16,0 0-16,0 0 0,0 0 15,0-25-15,25 50 0,-25-25 16,0 0-16,0 0 0,24 0 16,-24 0-16,0 0 0,25 25 0,-25-25 15,0 0-15,0 25 0,0-25 16,-25 25-16</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0-22T21:14:05.966"/>
    </inkml:context>
    <inkml:brush xml:id="br0">
      <inkml:brushProperty name="width" value="0.10583" units="cm"/>
      <inkml:brushProperty name="height" value="0.10583" units="cm"/>
      <inkml:brushProperty name="color" value="#0070C0"/>
    </inkml:brush>
  </inkml:definitions>
  <inkml:trace contextRef="#ctx0" brushRef="#br0">12136 5962 0,'0'0'15,"-18"0"-15,36 0 32,34 18-17,-16-18-15,52 0 16,-35 0-16,35 0 16,-35 0-16,35 0 15,-35 17-15,18-17 16,-54 0-16,1 18 15,0-18-15,-1 18 16,-34-18 0,-1 0-1</inkml:trace>
  <inkml:trace contextRef="#ctx0" brushRef="#br0" timeOffset="300.82">12612 5838 0,'17'0'31,"19"18"-15,-1 0-16,18-1 15,-18-17-15,0 18 16,1 0-16,17-1 15,-36 1-15,19 17 16,-36-17-16,0 0 0,0-1 16,-18 36-16,0-35 15,-17 35-15,0-36 16,17 1-16,-17 0 16,0 17-16,17-18 0,0 1 15,1 17-15</inkml:trace>
  <inkml:trace contextRef="#ctx0" brushRef="#br0" timeOffset="32871.4">25312 9631 0,'0'0'0,"-18"0"0,18-18 15,18 18 1,35 0 0,-18 0-16,53 0 15,-35 0-15,71 0 16,-54 0-16,18 18 16,53-18-1,-88 0-15,18 17 0,-18-17 16,0 0-16,-18 0 0,0 0 15,-17 0-15,0 0 0,-18-17 32,-36-18-32</inkml:trace>
  <inkml:trace contextRef="#ctx0" brushRef="#br0" timeOffset="33118.01">26088 9366 0,'18'0'0,"17"0"16,-18 18 0,72 0-16,-54-1 15,0 1-15,71 52 16,-53 1 0,-35-53-16,-1 34 15,-17-34-15,0 17 16,-35-17-16,17 0 15,-17-1-15,17-17 0,-17 18 16,-35 17-16,34-17 16,1-18-1</inkml:trace>
  <inkml:trace contextRef="#ctx0" brushRef="#br0" timeOffset="35985.53">27305 8855 0,'-35'-18'16,"-1"0"-16,1 18 16,0 0-16,0 18 0,-36 35 15,36-18-15,0 89 16,17-54-16,18 54 16,0-71-16,53 35 15,0-53-15,35 0 16,-18-17-16,36-18 15,-53 0-15,0-18 16,-18 1-16,1-1 16</inkml:trace>
  <inkml:trace contextRef="#ctx0" brushRef="#br0" timeOffset="36215.5">27570 9225 0,'-18'18'16,"0"-1"-16,18 1 0,0 17 15,18 1-15,35-1 16,-35-35-16,17 18 16,0-18-16,0 0 15,1 0-15,-1-18 0,18-17 16,-53 17-16,0-35 16,-18 35-16,-35-34 15,36 52-15,-54-18 16,53 18-1,18 18-15</inkml:trace>
  <inkml:trace contextRef="#ctx0" brushRef="#br0" timeOffset="36459.11">27975 9437 0,'0'0'15,"0"-18"1,0-35-1,0 18 1,0-18-16,0 35 16,18 18-1,0 36 1,-18-1-16,17 18 16,-17-35-16,18 34 15,-1-34-15,1 0 16,0-18-1</inkml:trace>
  <inkml:trace contextRef="#ctx0" brushRef="#br0" timeOffset="37181.25">28275 9208 0,'-17'0'16,"17"17"-16,17 18 16,-17 1-16,18 34 15,-18-34-15,17-1 0,19 18 16,-19-18-1,19-35-15,-19 18 16,1-18-16,0 0 0,17-36 16,-35 1-16,17-18 15,-17 18-15,0-36 16,-17 54-16,-1-1 16,1 18-1,17 18-15</inkml:trace>
  <inkml:trace contextRef="#ctx0" brushRef="#br0" timeOffset="37693.64">28681 8961 0,'0'0'16,"0"105"-16,17-52 0,-17 18 16,0 70-16,18-88 15,-18 0-15,0 0 16,18-18-16,-18-17 0,0 17 16,17-35-16,-17-35 15,0 17-15,0-70 16,0 35-16,0-88 15,0 70-15,0-88 16,0 54 0,0 87-16,18 36 15,0 70 1,17 53-16,-17-70 16,17 52-16,0-70 15,-17-18 1,17 18-16,-17-35 0,-1 17 0,19-35 15,-1-18 1,-35-17-16,0 0 16,0-18-16,0 0 0,-18-88 15,1 70-15,-19-52 16,19 88-16,-1-1 16,0 36-16,18 18 15,0 52 1,18-34-16</inkml:trace>
  <inkml:trace contextRef="#ctx0" brushRef="#br0" timeOffset="37976.95">29175 9472 0,'0'0'15,"17"-18"-15,1 18 16,0-52-16,-1 34 15,-17 0-15,0-17 16,-17 17-16,-19 18 16,19 0-16,-1 18 0,-17 17 15,35 1 1,0-19-16,35 36 16,18-18-1,-18-17-15,1-18 0,-1 0 0,35 0 16,-17-18-16,0 1 15,-17-1 1,-19-35-16</inkml:trace>
  <inkml:trace contextRef="#ctx0" brushRef="#br0" timeOffset="38127.32">29439 9349 0,'18'0'15,"0"0"-15,17 0 16,0 0-16,-17-18 0,35 0 15,-18 18-15,-17-17 16,-1 17-16,-17-18 0,0 0 16,0 1-16,-17-1 15,17-17-15</inkml:trace>
  <inkml:trace contextRef="#ctx0" brushRef="#br0" timeOffset="38266.82">29598 9031 0,'0'71'15,"0"-142"-15,0 177 0,0-53 0,0 53 16,18-53-16,-18-18 16,0 35-16,17-34 15,-17-1-15,18 0 16</inkml:trace>
  <inkml:trace contextRef="#ctx0" brushRef="#br0" timeOffset="38794.4">30603 9331 0,'0'0'0,"18"0"31,35 0-16,-18 18-15,89-18 16,-54 0-16,1 0 0,70-18 16,-70 18-16,-19-18 15,1 18-15,0 0 0,-17-17 16,-1 17-16,-35-18 16,-18 0-1</inkml:trace>
  <inkml:trace contextRef="#ctx0" brushRef="#br0" timeOffset="38973.88">31186 9119 0,'0'0'0,"35"0"0,0 18 15,18 0-15,-18-18 0,18 17 16,0 1-16,-18 17 0,18 0 16,-53 1-16,-17 34 15,-19-34-15,-16-1 16,-54 18-1,53-18-15,0 0 16,35-17-16</inkml:trace>
  <inkml:trace contextRef="#ctx0" brushRef="#br0" timeOffset="40134.66">32103 9119 0,'-18'-17'16,"1"17"0,17 17-16,0 1 15,0 0-15,0 17 0,0 35 16,17-52-16,18 53 15,-17-54-15,35 19 16,-35-19 0,17-17-16,0 0 0,-17 0 15,17-35-15,-17 17 16,-1-17-16,-17 17 0,0-17 16,0 0-16,0-18 15,0 18-15,-17 17 16,17 36-1,17 35 1,1-18-16,0 18 0,17 53 16,-17-54-1,17 19-15,-18-18 0,1 70 16,-18-70-16,0 0 16,-18 53-16,1-71 15,-18 1-15,-1-19 0,-17 1 16,0 0-16,1-1 0,-54-17 15,53-17 1,18-1-16,-18 0 0,17 1 16,1-1-16,-36 0 15,54 18-15,-1 0 0</inkml:trace>
  <inkml:trace contextRef="#ctx0" brushRef="#br0" timeOffset="46330.63">27040 10054 0,'18'0'31,"70"0"-16,0 0 1,18 0-16,0 0 0,176 0 16,-105 0-16,-1 0 15,1 0-15,34 0 0,177-17 16,-211 17-16,17 0 16,106 0-16,-195 0 15,-16 0-15,-37 0 0,-16 0 16,-19 17-16,-34-17 15</inkml:trace>
</inkml:ink>
</file>

<file path=ppt/ink/ink3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0-22T22:45:49.306"/>
    </inkml:context>
    <inkml:brush xml:id="br0">
      <inkml:brushProperty name="width" value="0.10583" units="cm"/>
      <inkml:brushProperty name="height" value="0.10583" units="cm"/>
      <inkml:brushProperty name="color" value="#0070C0"/>
    </inkml:brush>
    <inkml:brush xml:id="br1">
      <inkml:brushProperty name="width" value="0.10583" units="cm"/>
      <inkml:brushProperty name="height" value="0.10583" units="cm"/>
      <inkml:brushProperty name="color" value="#FFC000"/>
    </inkml:brush>
    <inkml:brush xml:id="br2">
      <inkml:brushProperty name="width" value="0.10583" units="cm"/>
      <inkml:brushProperty name="height" value="0.10583" units="cm"/>
      <inkml:brushProperty name="color" value="#00B050"/>
    </inkml:brush>
  </inkml:definitions>
  <inkml:trace contextRef="#ctx0" brushRef="#br0">15081 16104 0,'0'18'32,"18"35"-17,0-18-15,-18 18 16,35 71 0,-35-54-16,17 89 15,-17-89-15,18 54 16,0-71-16,-1-18 0,19 18 15,-1-53-15</inkml:trace>
  <inkml:trace contextRef="#ctx0" brushRef="#br0" timeOffset="426.58">15840 16193 0,'0'0'0,"0"-36"16,-36 1-16,1 35 15,18 0-15,-19 0 0,1 0 16,0 18-16,-1 17 16,19 0-16,-18 53 15,35-35-15,0 18 16,17-36-16,36 0 15,-35-17-15,35-18 16,-18-18-16,-17-17 16,17 17-16,-18-17 0,1 0 15,0 0-15,-18-1 0,0 1 16,0 17-16,0 1 16,0 34-1,0 54 1,17-18-16,-17 53 15,0-53-15,0 17 16,18-17-16,0 53 16,-18-53-16,17 0 15,1-18-15,0 0 0,-1-17 16,1-18-16</inkml:trace>
  <inkml:trace contextRef="#ctx0" brushRef="#br0" timeOffset="650.15">16210 16422 0,'18'35'16,"-36"-70"-16,71 88 0,-35-36 15,17 19-15,0-19 0,36 54 16,-54-54-1,36 19-15,-35-19 16,0 1-16,-1 0 0,-17-1 16</inkml:trace>
  <inkml:trace contextRef="#ctx0" brushRef="#br0" timeOffset="832.44">16492 16457 0,'-35'53'16,"17"-18"-16,-34 36 15,34-18-15,-17 35 16,35-53-16,0-17 0,0 17 16,17 18-1</inkml:trace>
  <inkml:trace contextRef="#ctx0" brushRef="#br0" timeOffset="1100.45">16810 16175 0,'-18'53'0,"18"-18"16,0 18-16,18 88 15,-18-70-15,0 17 0,18-18 16,-1 54-16,1-71 16,-1-18-16,19 36 15,-19-54 1</inkml:trace>
  <inkml:trace contextRef="#ctx0" brushRef="#br0" timeOffset="1585.31">17410 16298 0,'-36'-35'16,"19"35"-16,-19-18 15,19 18-15,-36-17 16,35 34-16,-17 1 16,35 0-16,0 35 15,0-18 1,18 35-16,-1-34 15,18 17-15,1-36 16,17 1 0,-18-18-16,18-18 15,-35 1-15,-1-1 0,1-17 16,-18 17-16,17-52 16,-17 52-16,-17-17 15,17 17-15,0 36 16,0 52-1,17-17 1,1 53-16,0-53 16,17 53-16,-17-71 15,-1 18-15,19 35 16,-19-17 0,-17 17-1,-17-71-15</inkml:trace>
  <inkml:trace contextRef="#ctx0" brushRef="#br1" timeOffset="14925.43">20884 9596 0,'18'0'79,"-18"17"-1,0 1-63,0-1 1,18 1 0,-1-18-1,1 0-15,0 0 16,-18-18-16,0 1 15,0-1 1,0 1 0,-18-1-1,0 0-15,1 18 16,-1 18-16,0 0 16,18-1-1,0 1-15,0-1 0,0 1 16,18-18-1,0 0 1,17 0-16,-17-18 31,-18 1-31,0-1 0,0 1 32,-18 17-32,18-18 0,-18 18 15,1 0-15,-1 0 16,18 18-16,-18-1 15,18 1 1,0-1 0,18 1-16,0 0 15,-1-18 1,1-18-16,-18 0 16,0 1-1,0-1 1,-18 18-16,1-17 15,-1 34 1,0 1-16,1-18 16,17 17-1,0 1-15,0 0 16,17-18 0,1 0-1,-18 17-15,0-34 31,0-1-15,0 0 0,-18 18-16,1 0 15,-1 18-15,18 0 16,0-1 0,0 1-1,18-18 1,-1 0-1,1-18 1,-18 1-16,0-1 16,18 18-1,-18-18 1,-18 18-16,0 0 16,1 18-1,17 0 1,17-1-1,1-17 17</inkml:trace>
  <inkml:trace contextRef="#ctx0" brushRef="#br2" timeOffset="26943.46">12806 10248 0,'-18'18'469,"18"-1"-454,0 1 1,0 0-16,18-18 16,-18 17-1,17-17-15,1 0 16,0-17-1,-18-1 1,17 18-16,-17-18 0,0 1 16,0-1-1,-17 1-15,-1 17 16,0 0 0,1 0-1,-1 17 1,18 1-16,0-1 15,0 1-15,0 0 16,18-18 0,-1 0-1,1 0 1,-18-18-16,0 0 16,0 1-1,-18 17 1,18-18-16,-17 18 15,-1 0-15,1 18 16,17-1 0,0 1-1,0 0 1,17-18-16,-17 17 16,35-17-1,-35-17-15,18 17 16,-18-18-16,0 0 15,0 1 1,-18 17-16,1-18 16,-1 18-16,1 0 15,17 18-15,-18-18 16,18 17 0,0 1-16,18 0 15,-1-18 1,1 0-16,-1 0 15,1 0 1,-18-18 31,-18 0-31,1 1-16,-1 17 15,18 17 1,0 1-1,0 0 1,18-18 0,-1 0-1,1-36 1,-18 19-16,-18 17 16</inkml:trace>
  <inkml:trace contextRef="#ctx0" brushRef="#br1" timeOffset="44365.77">20708 9543 0,'-18'0'125,"1"0"-110,-1 0 1,1 0-1,-1 0-15,0 0 16,-17 0-16,0 0 16,17 0-16,0 0 0,-17 0 15,17 0-15,-17-18 16,18 18-16,-19 0 16,19 0-16,-1-18 0,-35 18 15,35 0-15,-17 0 16,18 0-16,-1 0 15,0 0-15,18 18 0,-17-18 16,-1 0 0,0 0-16,1 0 15,-1 0-15,0 18 16,1-18 0,17 17 109,0 19-110,0-19-15,0 1 0,0 17 16,0-17-16,0 17 15,0-17-15,0 17 0,0-17 16,0 35 0,17-18-16,-17 0 15,0 0-15,0-17 16,0 0-16,0-1 16,0 1-16,18-18 15,-18 18-15,18-18 16,-18 17-1,17-17 1,-17 18-16,18-1 16,0-17-1,-1 0 1,1 0 0,0 0-16,-1 0 15,1 0-15,17-17 16,0-1-16,1 18 15,-19-17-15,1 17 0,17-18 16,0 18-16,1 0 16,-1 0-1,0 18-15,1-1 16,-19-17-16,1 0 0,0 0 16,-1 18-16,1-18 15,-1 0-15,-17-18 63,0 1-48,0-1-15,0 0 16,0 1-16,0-1 0,0-17 16,0 17-1,-17 0-15,17-17 16,0 0-16,0-18 15,-18 18 1,18-1-16,0 19 0,0-1 16,0-17-16,0 17 15,0 1-15,0-19 16,0 19-16,0-1 16,-17 18-1,17-18-15,-18 1 16,0 17-16,1 0 15</inkml:trace>
  <inkml:trace contextRef="#ctx0" brushRef="#br1" timeOffset="48126.11">21414 9472 0,'-18'18'15,"0"-1"1,1-17-16,-1 0 16,0 0-16,-17-17 31,18-1-31,-19 18 16,1-18-16,0 18 0,17 0 15,-53 0 1,36 0-16,0 0 0,17 18 15,-17-18-15,0 0 0,-36 18 16,54-18-16,-19 0 16,19 0-16,-1 0 15,18 17 32,0 1-31,-18-18-16,1 53 15,-1-35-15,18-1 16,0 36-16,-18-18 16,18 1-16,0-19 15,0 19-15,0 34 16,0-35-16,-17 1 0,17-1 16,0 0-16,0 18 15,0-35-15,0-1 0,17 1 16,-17 0-16,0-1 15,18-17-15,0 0 16,-1 18-16,36-18 16,-17 0-16,34 0 15,-35 0-15,54 18 16,-54-18-16,18 0 16,-18 0-16,18 0 0,-18 0 15,1-18-15,16 0 16,-16 1-16,-19-19 15,1 19-15,0-1 0,-1-17 16,1 0-16,-18-18 16,0 35-16,0-35 15,0 18-15,-18-18 16,18 18-16,-17-18 16,17 17-16,-18 1 15,0 0-15,18 17 16,-17 18-1,17 18-15,-18-18 16</inkml:trace>
  <inkml:trace contextRef="#ctx0" brushRef="#br1" timeOffset="49138.03">20761 8943 0,'0'-18'31,"-18"18"-31,18-17 15,-17 17-15,-1-18 16,-17 0-16,0 1 16,-1 17-16,-34-18 15,34 36-15,-17-18 16,1 17-16,16 1 0,-17-18 0,0 18 16,-35-1-1,53 1-15,-36 0 16,54-18-16,-1 0 15,1 0 1,34 0 0,1 17-1,-1 1 1,-17 17-16,0 0 16,-17 18-16,-1 18 15,18-36-15,0 0 16,18 18-1,-1-17-15,1-19 0,0 1 16,35 17-16,-18-35 16,35 18-16,-52-18 15,35 17-15,0-17 16,-18 18 0,0-18-16,18 0 15,-17-18-15,-1 1 16,-17 17-16,17-18 15,-17 1-15,-1-1 0,1-17 16,-1 17-16,1-17 16,-18 17-16,18-17 15,-18 0-15,17 17 16,-17-17-16,0-18 16,-17 17-16,-1-34 15,0 52-15,-17-35 16,18 36-1,-19-19-15,19 36 16</inkml:trace>
  <inkml:trace contextRef="#ctx0" brushRef="#br2" timeOffset="58575.74">13353 10107 0,'-18'0'109,"0"-18"-93,1 18-1,-1 0 1,0 0-16,1 0 15,-18-17 1,17 17-16,-17-18 16,17 18-1,-17 0-15,-1 0 16,19 0-16,-1 0 0,1 0 16,-19 0-1,-17 0-15,36 0 0,-1 0 16,0 18-1,-17-18-15,17 17 16,-17-17-16,18 0 16,-1 0-16,18 18 15,-18-18-15,1 0 0,-1 0 16,0 0 0,1 0 15,-1 0 0,0 0 32,36 0 15,-18 18-78,0-1 15,0 19 1,18-19-16,-18 19 16,0-1-16,0 0 15,0 0-15,0-17 0,0 35 16,17 0-1,-17-35-15,0-1 0,0 18 16,0-17 0,0 0-16,0-1 15,0 1-15,0 0 16,0-1 0,18-17 46,0 0-31,-1 0-31,1 0 16,0-17 0,17 17-16,-18 0 15,1 17-15,35-17 16,-35 0-16,17 18 0,18-18 15,-35 0-15,17 18 16,0-18-16,-17 0 16,35 0-16,-36 0 15,1 0-15,0 0 0,-1 0 16,1 0 0,-1 0-16,-17-18 15,0 0 79,18 18-63,-36-17 0,18-1 1,0 0-17,0 1-15,0-19 16,0 19-16,0-36 16,0 18-16,0-36 15,0 36-15,0-36 16,18 1-1,-18 52-15,0-17 16,0-1-16,18 19 16,-18-1-1,0 1-15,-18 17 16,18 17 0,-18 1-1</inkml:trace>
  <inkml:trace contextRef="#ctx0" brushRef="#br2" timeOffset="66193.95">12647 9472 0,'-18'0'110,"1"18"-110,-1-18 15,-17 0 1,0 17-16,17-17 0,-53 18 16,36-18-16,-35 0 15,17 0-15,17 0 16,-17 0-16,36 0 16,-18 0-16,17 0 15,0 0-15,-17 0 16,17-18-16,1 18 0,-1 0 15,0 0 1,1 0 0,34 0 46,-17 18-46,0 0-16,0-1 15,0 19-15,0-19 16,0 36 0,0-18-16,0-17 0,0 17 15,0 1-15,0-19 16,0 19-16,0-1 0,0-18 0,0 1 16,0 17-16,0-17 15,0 0 1,18-18 31,0 0-32,-1 0-15,1 17 16,0-17-16,17 0 16,-17 18-16,34-18 15,-34 18-15,35-18 16,-35 17-16,52-17 15,-52 0-15,52 0 16,-52-17-16,0 17 16,35 0-16,0 0 15,-36 0-15,1-18 16,-1 0 0,1 1-16,-18-19 0,0 19 15,0-19-15,0-16 16,0 16-16,0 1 15,0 17-15,-18-17 0,1-36 16,-1 36-16,18 0 16,-17 17-16,17 1 0,-18-1 15,18 0 1,0 36 0</inkml:trace>
  <inkml:trace contextRef="#ctx0" brushRef="#br2" timeOffset="67089.03">12577 10107 0,'0'0'0,"17"-18"15,-17 1 1,-17-1 15,-1 18-31,-17 0 16,17 0-16,-35 0 16,18 0-16,-18 0 15,18 0-15,-54 0 16,36 0-16,18 0 0,-18 0 15,18 0-15,0 0 0,-18 0 16,35 18 0,1-18-16,17 17 31,0 1-15,0 0-1,0-1-15,0 1 16,0 0-16,0 17 0,0 18 15,0 0 1,0-18-16,0 0 0,17 36 16,-17-36-16,18 18 15,-18-35-15,35 17 16,-17-17-16,-1 17 16,-17-17-16,18-1 15,0-17 1,-1 0-16,19 0 15,-19-17-15,1 17 16,-1 0-16,19 0 0,-19 17 16,54-17-1,-36 18-15,1-18 0,52 0 16,-53 0-16,0 0 16,1-18-16,-1 1 15,0 17-15,-35-18 0,35-17 16,-17-18-1,-18 17-15,18 1 16,-18-18-16,-18 18 16,18 17-16,-18-35 15,18 18-15,0 17 0,0-17 16,-17 18-16,17-1 0,0-17 16,0 17-1,-18 18-15</inkml:trace>
</inkml:ink>
</file>

<file path=ppt/ink/ink3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5T06:55:09.396"/>
    </inkml:context>
    <inkml:brush xml:id="br0">
      <inkml:brushProperty name="width" value="0.05292" units="cm"/>
      <inkml:brushProperty name="height" value="0.05292" units="cm"/>
      <inkml:brushProperty name="color" value="#0070C0"/>
    </inkml:brush>
  </inkml:definitions>
  <inkml:trace contextRef="#ctx0" brushRef="#br0">12551 9227 0,'0'0'0,"0"-24"0,0-1 15,0 0-15,-25 0 16,25 0-16,0 1 0,-24 24 16,24-25-16,-25 25 0,25-25 15,-25 25-15,25 0 0,-25 0 0,25 0 0,-25 0 16,25 0-16,-24 0 0,-1 0 0,25 0 0,-25 0 15,0 0-15,-24 25 0,24-25 16,0 0-16,0 25 0,0-25 16,0 24-16,1-24 0,-1 25 0,0-25 0,0 25 15,0 0-15,1-25 0,-1 25 0,0-1 0,0 26 16,0-25-16,1 0 0,-1-1 15,0 1-15,0 0 0,25 0 0,-25 0 16,1 24-16,-1 1 0,25-25 0,-25-1 16,25 1-16,-25 25 0,25-1 15,-25 26-15,25-50 0,0-1 0,0 26 16,0-25-16,0 0 0,0 49 15,0-49-15,0 0 0,0 0 0,25 24 16,-25 1-16,0-25 0,0-1 0,25 1 16,-25 0-16,0 25 0,0-26 0,25 1 15,-25 0-15,25 25 0,-25-26 0,0 1 16,24 0-16,-24 0 0,0 0 0,25 24 15,0-24-15,-25 0 0,25 0 0,-25-1 16,25 1-16,-25 0 0,24 0 16,26 24-16,-25-49 0,24 50 0,-24-50 15,0 25-15,25 0 0,-26-25 16,26 24-16,0 1 0,-25-25 0,24 25 15,-24-25-15,49 25 0,-49-25 16,25 0-16,-25 25 0,24-25 0,-24 0 0,25 0 16,-1 24-16,-24-24 0,25 0 0,-26 0 15,51 0-15,-50 0 16,74 0-16,-50 0 0,-24-24 0,0 24 15,0 0-15,24-25 0,-24 25 16,25-25-16,0 25 0,-26-25 16,1 25-16,0-25 0,25 1 0,-26 24 0,1-25 0,0 0 15,0 25-15,24-25 0,1 0 16,-25 1-16,0-1 0,-1 0 0,1 25 0,0-25 15,-25 0-15,25 1 0,24-26 0,-24 25 16,-25 0-16,25 1 0,-25-1 0,25 0 16,0 0-16,-25 0 0,24-24 15,-24 24-15,0 0 0,25-24 0,-25 24 0,0 0 16,0 0-16,0 0 0,0 1 0,0-1 0,0 0 15,0 0-15,0 0 0,0 1 0,0-1 16,0 0-16,0-25 0,0 1 0,0 24 16,-25 0-16,25 0 0,0-49 15,0 49-15,-24 0 0,24 0 16,0 1-16,0-26 0,-25 25 15,25 25-15,0-49 0,-25 24 0,25 25 16,-25-25-16,25 0 0,-25 0 0,25 25 16,-24-24-16,-1-1 15,0 0-15,-25-25 0,50 50 0,-24-24 16,24-1-16,-25 25 0,25-25 15,-25 0-15,0 0 0,0 1 0,25 24 0,-24-25 16,24 0-16,-25 25 0,0-25 16,0 0-16,0 25 0,1-24 0,24 24 15,-25 0-15,0 0 0,0-25 0,0 25 0,25 0 16,-24 0-16,-1 0 0,0 0 0,0 0 15,0 0-15,0 0 0,1 0 0,-1 0 16,0 0-16,25-25 0,-25 25 0,0 0 16,-24 0-16,49-25 0,-25 25 0,0 0 0,0 0 15,1 0-15,-1-25 0,-25 25 0,25 0 16,1 0-16,-1-25 0,0 25 0,-25 0 15,26 0-15,-1 0 0,0 0 0,0 0 16,0 0-16,-24 0 0,24 0 16,-25 0-16,26 0 0,-1 25 0,0-25 15,0 0-15,25 25 0,-25-25 0,1 25 0,-1 0 16,0-25-16,0 25 0,0-1 0,0 1 15,1 0-15,-26 25 0,25-26 0,0 1 16,1 0-16,-26 25 0,25-26 0,25 1 16</inkml:trace>
</inkml:ink>
</file>

<file path=ppt/ink/ink3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0-22T22:48:03.536"/>
    </inkml:context>
    <inkml:brush xml:id="br0">
      <inkml:brushProperty name="width" value="0.10583" units="cm"/>
      <inkml:brushProperty name="height" value="0.10583" units="cm"/>
      <inkml:brushProperty name="color" value="#0070C0"/>
    </inkml:brush>
    <inkml:brush xml:id="br1">
      <inkml:brushProperty name="width" value="0.10583" units="cm"/>
      <inkml:brushProperty name="height" value="0.10583" units="cm"/>
      <inkml:brushProperty name="color" value="#00B050"/>
    </inkml:brush>
  </inkml:definitions>
  <inkml:trace contextRef="#ctx0" brushRef="#br0">27040 6703 0,'18'0'0,"-18"-18"16,18 18-16,-1 18 15,-17-1-15,36 36 16,-36 0-16,35 53 16,-35-35-1,18 70-15,-18-53 16,0 35-16,17-52 15,1 17 1,-18-53-16,17 36 0,-17-53 16,0 17-1,-17-35 1,-1-18 0,1 1-16,-1-36 15,0 17-15,-17-34 16</inkml:trace>
  <inkml:trace contextRef="#ctx0" brushRef="#br0" timeOffset="322.65">27040 6844 0,'0'0'15,"18"-53"-15,0 35 0,17-52 16,-17 52-16,17-52 15,0 34 1,18 1-16,-18 17 0,1 18 16,52 0-1,-53 36-15,36 17 16,-54 0-16,19 35 16,-19-53-16,-34 53 15,17-53-15,-53 36 16,35-53-16,-17-1 15,-36 19-15,18-36 16,18 17-16,-18-17 16,35 0-16,1 0 15,34-17 1</inkml:trace>
  <inkml:trace contextRef="#ctx0" brushRef="#br0" timeOffset="1018.05">27940 6950 0,'-18'-18'16,"1"18"-1,-1-18 1,0 18-16,1 18 15,-1 0-15,1 17 16,-1 0 0,18-17-16,0 17 15,0-17-15,18-1 0,-18 1 0,52 17 16,-34-17-16,53-18 16,-36 0-16,18 0 15,-18-18 1,-17 18-16,-1 0 0,-17-17 15</inkml:trace>
  <inkml:trace contextRef="#ctx0" brushRef="#br1" timeOffset="68608.74">17304 8537 0,'-18'0'15,"36"0"17,-1 0-17,19 0 1,-19 0-16,19 18 15,34 0 1,-17-18-16,-18 17 0,18-17 16,0 0-16,0 18 0,-18-18 15,54 0-15,-54 0 16,0 0-16,0 0 16,-17 0-16,0 0 0,-1 0 15</inkml:trace>
  <inkml:trace contextRef="#ctx0" brushRef="#br1" timeOffset="69498.72">18344 10813 0,'0'0'0,"-17"0"16,17 17 31,35-17-32,-35 18 1,35-18-16,-17 0 0,53 0 16,-19 0-16,54 0 15,-53 0-15,53 0 16,-53 0-16,-18 0 16,18 0-16,-18 18 0,18-18 15,-35 0-15,0 0 16</inkml:trace>
  <inkml:trace contextRef="#ctx0" brushRef="#br1" timeOffset="70478.66">22348 11536 0,'-17'0'16,"17"17"-1,17-17 1,19 18 0,-1-18-16,0 18 0,1-18 15,52 0-15,-35 0 16,17 0-16,-17 0 0,0 0 15,71 0-15,-89 0 16,0 17-16,0-17 0,36 0 16,-36 0-1,-17 0-15,0 0 16,-36 0 0,0 0-16</inkml:trace>
  <inkml:trace contextRef="#ctx0" brushRef="#br1" timeOffset="71406.54">14499 12012 0,'-17'0'15,"34"0"1,1 0-1,-1 0-15,36 0 16,0 0-16,35-18 16,-17 18-16,-18 0 15,18-17-15,-19 17 16,90 0-16,-90 0 16,1 0-16,0 0 0,18 0 15,-18 0 1,-36 0-16,1 0 15,-36 0 1,1 0 0</inkml:trace>
  <inkml:trace contextRef="#ctx0" brushRef="#br1" timeOffset="72568.32">11271 8837 0,'18'0'31,"0"0"-15,-1-18-16,1 18 15,-1 0-15,19 0 0,-19 0 16,36 18 0,-17-18-16,34 0 15,-17 0-15,0 0 0,0 0 16,0 0-16,70 0 15,1 0-15,-54 0 16,18 0 0,-52 0-16,-19 0 0,19 0 0,-19 0 15,19 0 1</inkml:trace>
  <inkml:trace contextRef="#ctx0" brushRef="#br1" timeOffset="82189.77">27040 7638 0,'-17'0'16,"-1"0"0,36 0-1,17 0 1,0 0-16,89 0 16,-54 0-16,124 0 15,-88 0-15,0 0 16,18-18-16,-19 18 0,1-18 15,0 18-15,70 18 16,-123-18-16,53 35 16,-88-35-16,-1 18 15,1-18-15</inkml:trace>
  <inkml:trace contextRef="#ctx0" brushRef="#br1" timeOffset="90097.27">19068 10195 0,'-18'0'140,"0"0"-124,1 18 0,-19-18-16,19 0 0,-1 0 15,1 0-15,-36-18 16,35 18-16,-17 0 15,17 0-15,-17 0 16,17 0-16,1 0 0,-19 0 16,1 0-16,0 0 15,-18 0 1,35 0-16,-17 0 0,0 0 16,-18 0-1,35 0-15,0 18 0,1-18 16,-1 0-1,0 0-15,1 0 0,-1 0 16,1 0-16,-19 0 16,19 0-16,-1 0 0,0 0 15,-35 0 1,36 0-16,-1 0 16,1 0-16,17-18 15,-18 18 16,0 0 1,18 18-17,0 17 1,0-17 0,18-18-16,-18 35 15,0-17-15,18-1 16,-18 1-16,0 35 15,0-18-15,0 1 0,0 34 16,0-52-16,0 17 16,0 18-1,0-35-15,0 17 0,0-18 0,0 1 16,0 17-16,17 1 16,-17-19-16,18 1 15,-1-18-15,1 0 16,0 0-16,-1 0 15,19-18-15,-19 18 16,19 18 0,-19-18-16,1 0 0,17 18 15,-17-1 1,35-17-16,-18 18 16,18-18-16,-18 0 15,0 0-15,1 0 0,-1 0 16,53 0-1,-53 0-15,1 0 0,-1 0 16,0 0-16,36 0 16,-36-18-16,-17 18 0,17 0 15,0-17-15,1 17 16,-19 0-16,1 0 16,-1 0-1,1 0 1,0 0-1,-1 0 1,-17-18 0,0 0-1,0 1 1,-17-1-16,17-35 16,0 35-16,0 1 0,-18-54 15,18 54 1,0-19-16,0 1 0,0 0 15,0 0-15,0-36 16,0 36-16,0 17 0,0-17 16,0 17-16,0 0 15,0 1 1,0-1 0,18 1-1,-1-1-15,-17 0 16,-17 18 15,-36-17-15,35 17-16,-17 0 15,-36 0-15,36 17 16,0-17-16,17 18 0,-17 0 16,-18 17-1</inkml:trace>
  <inkml:trace contextRef="#ctx0" brushRef="#br1" timeOffset="107542.93">23178 8678 0,'17'-17'16,"1"-1"-1,-1 0-15,19 1 16,-19-18-16,19-1 0,17 1 16,52-53-16,-34 35 15,-1-18-15,19 1 16,-1-1-16,0 1 0,106-71 16,-106 88-16,-17 0 15,-18 17-15,0-17 16,-36 36-16,-34 17 15,-36 35 1,17-17 0,1-1-16</inkml:trace>
  <inkml:trace contextRef="#ctx0" brushRef="#br1" timeOffset="108020.13">23319 8255 0,'0'0'16,"0"-18"-16,17 18 0,1 0 16,-18 18-1,0 17 1,0-17-16,-18 17 0,1 0 15,-1 1-15,0-1 0,1 18 16,17-18-16,-18-17 16,18 0-16,18-1 15,-1-17 1,19 0-16,17-17 16,-18 17-16,-18 0 0,19 0 15,17 0 1,-18 17-16,0 1 15,0-18-15,1 17 16</inkml:trace>
  <inkml:trace contextRef="#ctx0" brushRef="#br1" timeOffset="127623.73">12171 8184 0,'0'-17'0,"-18"17"78,1 0-47,-1 0-31,18-18 16,-18 18-16,1 0 15,-1 0-15,0 0 0,-17 0 16,17 0-16,-34 0 16,16 0-16,-17-17 15,18 17-15,0 0 16,17 0-16,-52 0 15,34 0-15,19 0 16,-19 0-16,1 0 0,-35-18 16,34 18-16,19 0 15,-19 0-15,1 0 0,-18 18 16,18-18-16,17 0 16,-52 17-16,52 1 15,-35-18 1,36 0-16,-1 17 0,0-17 15,1 0-15,-1 0 16,18 18-16,0 0 31,0-1-15,18 1-16,-18 17 16,0-17-1,0 0-15,0-1 0,0 18 16,17 1-16,-17-19 15,0 1-15,18 35 16,-18-35-16,0-1 16,0 1-16,0 0 0,18 17 15,-18-18 1,17 1-16,-17 0 16,18-18-1,-1 17-15,1-17 16,0 36-1,-18-19-15,17 1 16,-17 0-16,18-1 16,0-17-16,-1 18 15,1-1-15,0 1 16,-1-18 0,1 0-16,35 18 15,-36-18-15,19 0 0,-19 0 16,19 0-16,16 17 15,-16-17-15,-1 0 16,0 0-16,1 0 0,34 0 16,-17 0-16,-18 0 15,54-17-15,-54 17 16,35 0 0,-34 0-16,17 0 15,-18 17-15,35-17 16,-17-17-16,-17 17 15,-19 0-15,19-18 16,-19 0-16,-17 36 47,0-36-31,-17 1-1,17-1 1,0-35-1,0 36-15,0-19 0,-18-17 16,18 18-16,0 0 16,-18 0-16,18-1 0,0-34 15,0 52-15,0-17 16,0 17-16,0 1 0,0-1 16,18-17-1,-18 17-15,0 0 31,-18 18-15,1 0 0,-19-17-1,19 17-15,-19 0 16,1 0-16,17-18 0,-17 18 0,0 0 16,0-18-16,-36 1 15,53 17-15,1 0 16,-18 0-16</inkml:trace>
</inkml:ink>
</file>

<file path=ppt/ink/ink3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0-22T22:51:17.273"/>
    </inkml:context>
    <inkml:brush xml:id="br0">
      <inkml:brushProperty name="width" value="0.05292" units="cm"/>
      <inkml:brushProperty name="height" value="0.05292" units="cm"/>
      <inkml:brushProperty name="color" value="#0070C0"/>
    </inkml:brush>
  </inkml:definitions>
  <inkml:trace contextRef="#ctx0" brushRef="#br0">4128 2469 0,'0'-17'47,"17"17"-47,1 0 0,-1 0 16,1 0-16,17 0 15,-17 0-15,17 0 16,-17 0-16,17 0 0,18 0 16,53 0-1,-53 0-15,17 0 16,1 0-16,0 0 0,17 0 0,18 0 16,-1 0-16,125 0 15,-107 0-15,18 0 16,-17 0-16,17 0 0,88 0 15,-123 0-15,17 0 16,-34 0-16,16 0 0,90 0 16,-107 0-16,0 0 15,-35 17-15,0-17 0,-18 18 16,18 0 0,-53-1-16,18 19 15,-36-36-15,0 17 16</inkml:trace>
  <inkml:trace contextRef="#ctx0" brushRef="#br0" timeOffset="4715.53">8061 2364 0,'18'0'31,"17"0"-15,0 0-16,-17 0 0,17 0 15,0 0-15,1 0 16,34 0-16,-17 0 16,71-18-16,-71 18 15,105-35-15,-87 35 16,-1 0-16,19-18 15,-1 18-15,71 0 16,-54 0-16,72 0 16,-71 0-16,105 18 15,-87-18-15,-18 0 16,17 0-16,0-18 0,142 18 16,-124-18-16,124 18 15,-124-17-15,123 17 16,-122 0-16,-1 0 15,159 0 1,-159-18-16,17 18 0,1 0 0,0-17 16,17 17-16,-17-18 0,176 18 15,-176-18 1,194 18-16,-195 0 16,178 0-1,-178 0-15,19 0 0,140 18 16,1-18-1,-160 0-15,1 0 0,-18 0 16,-17 0-16,123-18 16,-141 18-16,70-17 15,-105-1-15,-19 18 0,-34-18 16,0 18-16</inkml:trace>
</inkml:ink>
</file>

<file path=ppt/ink/ink3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5T06:55:20.231"/>
    </inkml:context>
    <inkml:brush xml:id="br0">
      <inkml:brushProperty name="width" value="0.05292" units="cm"/>
      <inkml:brushProperty name="height" value="0.05292" units="cm"/>
      <inkml:brushProperty name="color" value="#0070C0"/>
    </inkml:brush>
  </inkml:definitions>
  <inkml:trace contextRef="#ctx0" brushRef="#br0">12303 7937 0,'0'0'0,"0"0"15,0 0-15,0 0 0,0 0 0,0 0 16,0 0-16,0 0 16,0 0-16,0 0 0,0 0 0,0 0 15,0 0-15,0 0 0,0 0 0,-25 0 16,25-24-16,0 24 0,0 0 15,0-25-15,0 25 0,0 0 0,0 0 16,0 0-16,0-25 16,0 25-16,-24 0 0,24 0 15,0 0-15,0 0 0,0 0 0,0 0 16,0 0-16,0 0 0,0 0 15,0 25-15,0-25 0,24 0 16,-24 0-16,0 0 0,0 0 16,0 25-16,0-25 0,0 24 0,25-24 0,-25 0 15,0 25-15,0-25 0,25 25 16,-25-25-16,0 25 0,0-25 15,25 50-15,-25-50 0,25 24 0,-25-24 16,0 25-16,24-25 0,-24 25 0,0-25 16,0 0-16,25 0 0,-25 25 15,0-25-15,0 0 0,0 0 0,25 0 0,-25 25 16,0-25-16,0 0 15,25 0-15,-25 0 0,0 0 0,25 0 0,-25 0 16,0 0-16,24-25 0,-24 25 16,0 0-16,25 0 0,0-25 0,-25 25 0,25-25 0,-25 25 15,25-25-15,-1 25 16,-24-24-16,50-1 0,-25 25 0,-25-25 0,25 25 15,-1-25-15,1 0 0,25 0 0,-50 25 16,25-24-16,-1 24 0,1-25 16,-25 25-16,25 0 0,-25-25 0,25 25 0,-25 0 15,25-25-15,-25 25 0,24-25 0,-24 25 0,25 0 16,-25 0-16,25-24 0,-25 24 0,25 0 0,-25 0 15,0-25-15,25 25 0,-25 0 0,0 0 16,0 0-16,24-25 0,-24 25 0,0 0 0,0 0 16,0 0-16,0 0 0,25 0 0,-25 0 15,0 0-15,0 0 0,0-25 0,0 25 16,0 0-16,0 25 0,-25-25 0,25 0 15,0 0-15,-24 0 0,24 0 16,-25 0-16</inkml:trace>
  <inkml:trace contextRef="#ctx0" brushRef="#br0" timeOffset="840.04">12278 7888 0,'0'0'0,"0"0"0,0 0 0,0 0 0,0 0 16,0-25-16,0 25 0,0 0 16,0 0-16,0 0 0,0 0 0,0 0 0,0 0 15,0 0-15,0 0 16,0 0-16,0 0 0,0 0 15,0 0-15,0 0 0,0 0 0,0 0 16,0 0 0,25 25-16,-25-25 0,0 25 0,0-25 0,25 0 15,-25 24-15,0-24 0,25 0 0,-25 25 0,0-25 16,25 25-16,-1-25 0,-24 25 0,0-25 15,25 25-15,-25-25 16,0 25-16,25-25 0,-25 24 0,0-24 16,0 0-16,25 25 0,-25 0 15,0-25-15,0 0 0,0 0 16,25 0-16,-25 0 0,0 0 0,24 0 15,-24 0-15,0 0 0,25 0 0,-25 0 16,0 0-16,25 0 0,0-25 16,-25 25-16,25-25 0,-1 25 0,1-24 15,0-1-15,0 0 0,24 25 0,-24-25 0,0 0 16,0 0-16,0 1 0,-1 24 15,26-25-15,0-25 0,-26 25 0,1 1 0,0 24 16,0-25-16,0 0 0,-25 25 0,24-25 16,1 0-16,0 25 0,0-24 0,0-1 15,0 25-15,-1-25 0,26 0 16,-25 25-16,0-25 0,-25 25 15,24-24-15,-24 24 0,0 0 0,0 0 0,0 0 16,25 0-16,-25 0 0,0 0 0,0 0 16,0 0-16,-25 0 0,25 0 0,0 0 15,0 24-15,0-24 0,-24 0 0,24 25 16,0-25-16,-25 0 0,0 25 0,25-25 15,-50 50-15</inkml:trace>
  <inkml:trace contextRef="#ctx0" brushRef="#br0" timeOffset="4713.26">14784 11261 0,'0'0'16,"0"0"-16,-25 0 0,25 0 15,0 0-15,0-24 16,0 24-16,0 0 0,-25 0 16,25 0-16,0 0 0,0 0 0,0 0 15,0 0-15,-25 0 0,25 0 16,-25 0-16,25 0 0,0 24 0,-24-24 15,24 0-15,-25 25 0,0-25 16,0 25-16,0 0 0,25-25 16,-49 25-16,49-1 0,-25 1 0,0-25 15,25 25-15,-25 0 0,25-25 0,-24 25 16,24-25-16,-25 24 0,25-24 15,0 25-15,0 0 0,-25-25 0,25 0 16,0 25-16,0-25 0,0 0 16,0 25-16,0-1 0,0-24 0,0 25 0,0-25 15,0 25-15,-25 0 16,25-25-16,25 25 0,-25-1 0,0-24 0,0 25 15,0 0-15,0-25 0,0 25 0,0-25 16,0 25-16,0-25 0,25 24 16,-25-24-16,0 25 0,0-25 0,25 25 15,-25 0-15,0-25 0,24 0 0,-24 25 16,25-25-16,-25 0 0,25 24 0,0-24 0,-25 0 15,25 25-15,-1-25 16,1 0-16,0 25 0,0-25 16,24 0-16,-24 25 0,0-25 0,0 0 15,-25 0-15,25 0 0,24 0 16,-49 0-16,50 0 0,-25 0 15,-1 0-15,1 0 0,0 0 0,25 0 16,-26 0-16,26 0 0,-50-25 16,50 25-16,-26 0 0,1-25 0,0 25 15,-25 0-15,25-25 0,24 25 16,-24-24-16,25-1 15,-50 25-15,50-25 0,-26 0 0,1 25 16,-25-25-16,25 25 0,-25 0 0,25-24 16,-25 24-16,25-25 0,-1 25 0,-24-25 0,25 25 15,-25-25-15,0 25 0,25 0 16,-25-25-16,0 25 0,25-24 0,-25 24 15,0-25-15,0 0 16,0 0-16,0 25 0,0 0 0,0-25 16,0 25-16,0-24 0,-25 24 15,25-25-15,0 25 0,0 0 16,0-25-16,0 25 0,0-25 0,0 25 15,0-25-15,0 25 0,0-24 16,0 24-16,0 0 0,0 0 0,0-25 0,0 25 16,-25-25-16,25 25 15,0 0-15,-25-25 0,1 0 16,24 25-16,-25-24 0,25 24 0,-25-25 15,25 25-15,0 0 0,-25-25 0,25 25 0,0 0 16,-25-25-16,25 25 0,0 0 0,-24-25 0,24 25 16,-25 0-16,25 0 0,0 0 0,-25 0 15,25 0-15,-25-24 0,0 24 16,0 0-16,25 0 0,-24 0 0,24 0 15,-25 0-15,25 0 0,-25 0 0,25 0 16,-25 0-16,25 0 0,-25-25 0,25 25 16,-24 0-16,-1 0 0,0 0 0,25-25 15,0 25-15,-50 0 16,50 0-16,-24 0 0,24 0 0,-25-25 15,25 25-15,-25 0 0,0 0 16,25 0-16,0 0 0,-25 0 16,25 0-16,-24 0 0,-1 0 15,0 0-15,0 0 0,0 25 0,1-25 16,-1 0-16,25 25 0,-25-25 0,0 0 15,0 25-15,-24-1 0,49-24 0,-25 25 16,0-25-16,0 25 0,25 0 0,-24-25 16,-1 25-16,0 24 0,0-24 15,25 0-15,-25-25 0,25 25 16,-24-1-16</inkml:trace>
  <inkml:trace contextRef="#ctx0" brushRef="#br0" timeOffset="10585.6">11311 9004 0,'0'0'0,"0"0"0,0 0 16,0 0 0,0-25-16,0 25 15,0 0-15,-25 0 0,25 0 16,0 0-16,0 0 0,0 0 0,0 0 15,0 0-15,0 0 0,0 0 0,0 0 16,0 0-16,0 0 0,0 0 16,0 0-16,0 0 0,0 0 15,0 0-15,0 0 0,0 0 0,0 0 16,0 0-16,0 25 0,-25-25 15,25 0-15,0 0 0,0 0 16,0 25-16,0-25 0,0 25 16,-24-25-16,24 25 0,0-25 0,0 24 15,0-24-15,0 25 0,24-25 16,-24 25-16,0-25 0,0 0 0,0 25 15,0-25-15,25 25 0,-25-1 0,0-24 16,0 25-16,0-25 0,0 25 0,25-25 16,-25 25-16,0 0 0,0-25 0,0 24 15,0-24-15,0 25 0,0 0 16,0 0-16,-25 0 0,25-25 0,0 24 15,0-24-15,0 25 0,0-25 0,0 0 0,0 25 16,0-25-16,0 25 0,0-25 16,0 0-16,0 25 0,0-25 0,0 24 15,0-24-15,0 0 0,0 25 16,0-25-16,0 25 0,25-25 0,-25 0 0,0 25 15,0-25-15,0 25 16,0-1-16,25-24 0,-25 25 0,0-25 0,0 0 16,0 25-16,25-25 0,-25 25 0,0-25 0,0 0 15,0 25-15,0-25 16,24 0-16,-24 24 0,0-24 15,0 0-15,0 25 0,0-25 0,0 0 0,0 0 16,0 0-16,0 25 0,0-25 16,0 0-16,0 25 0,0-25 0,0 0 0,0 0 15,0 25-15,0-25 16,0 0-16,-24 24 0,24-24 0,0 25 15,0-25-15,0 0 0,0 25 0,0-25 16,0 0-16,0 25 0,0-25 16,0 0-16,0 25 0,0-25 0,0 25 15,0-25-15,0 24 0,0-24 0,0 25 16,0-25-16,0 25 0,0-25 15,0 25-15,-25-25 0,25 25 16,0-25-16,0 24 0,0-24 0,0 25 0,0-25 16,0 25-16,0 0 15,0-25-15,0 25 0,-25-1 0,25-24 0,0 0 16,0 25-16,0-25 0,0 0 15,0 25-15,0-25 0,0 0 0,0 25 0,0-25 16,0 0-16,0 0 0,0 25 16,0-25-16,-25 24 0,25-24 0,0 0 0,0 0 15,0 25-15,0-25 0,0 0 16,0 25-16,0-25 0,0 0 15,0 25-15,0-25 0,0 0 0,0 25 16,0-25-16,0 0 0,0 24 16,0-24-16,0 0 0,0 0 0,0 0 15,0 0-15,0 25 0,0-25 16,0 0-16,0 0 0,0 0 0,0 25 0,0-25 15,0 0-15,0 0 0,0 0 0,0 0 16,0 25-16,0-25 0,0 0 0,0 0 16,0 0-16,0 0 0,0 0 0,0 25 15,0-25-15,25 0 0,-25 0 0,0 0 16,0 0-16,0 0 0,0 0 0,25 0 15,-25 24-15,0-24 0,0 0 0,25 0 16,-25 0-16,0 0 0,0 0 0,0 0 16,0 25-16,0-25 0,24 0 0,-24 0 0,0 0 15,0 0-15,0 25 16,0-25-16,25 0 0,-25 0 15,0 25-15,0-25 0,25 0 16,-25 0-16,0 0 0,25 0 16,-25 0-16,0 25 0,25-25 15,-25 0-15,24 0 0,-24 0 0,0 0 16,25 0-16,-25 0 0,25 0 15,-25 0-15,25 0 0,0 0 0,-25 0 0,24 0 16,1 0-16,-25-25 0,25 25 0,0 0 0,-25 0 16,25 0-16,-1-25 0,-24 25 0,25 0 0,0 0 15,-25 0-15,25 0 0,0-25 16,-1 25-16,1 0 0,-25 0 15,25 0-15,-25 0 0,25 0 0,0 0 16,-25 0-16,24 0 0,1 0 0,0 0 0,-25 0 16,25-25-16,0 25 0,24 0 15,-49 0-15,25 0 0,0 0 16,0 0-16,0 0 0,-25 0 0,24 0 0,1 0 15,0 0-15,0 0 0,-25 0 16,25 0-16,-1 0 0,1 0 16,0 0-16,-25 0 0,25 0 0,0 0 0,-1 0 15,1 25-15,-25-25 0,50 0 16,-25 0-16,-1 0 0,1 0 0,0 0 0,0 0 15,0 0-15,-1 0 0,1 0 0,0 0 16,0 0-16,0 0 0,-1 0 0,-24 0 0,25 0 16,0 0-16,-25 0 0,25 0 0,-25 0 15,25 0-15,-1 0 0,26 0 16,-50 0-16,25 0 0,0 0 0,-1 0 15,-24 0-15,25-25 0,0 25 0,0 0 16,25 0-16,-26 0 16,76 0-16,-76 0 0,1 0 0,0 0 15,-25 0-15,25 0 16,-25 0-16,49 0 0,-24 0 0,0 0 15,-25 0-15,25 0 0,-25 0 0,25 0 16,-1 0-16,1 0 0,-25 0 16,25 0-16,0 0 0,0 0 0,24 0 15,-24 0-15,-25 0 0,25 0 0,0-24 16,-1 24-16,-24 0 0,25 0 15,0 0-15,25 0 0,-50 0 0,24 0 16,1 0-16,-25 0 0,25 0 0,-25 0 16,0 0-16,25 0 0,-25 0 0,25 0 0,-1 0 15,-24 0-15,25 0 0,-25 0 16,25 0-16,-25 0 0,25 0 0,0 0 15,-25-25-15,24 25 0,-24 0 0,25 0 16,-25 0-16,0 0 0,25 0 0,-25 0 16,0 0-16,25 0 0,-25 0 0,0 0 15,25 0-15,-25 0 0,0 0 0,0 0 0,25 0 16,-25 0-16,0 0 0,0 0 0,24 0 15,-24 0-15,0 0 0,25 0 0,-25 0 16,0 0-16,25-25 0,-25 25 0,0 0 0,0 0 16,25 0-16,-25 0 0,0 0 0,0 0 15,0-25-15,0 25 0,0 0 16,0 0-16,0-25 0,0 25 15,0 0-15,0-24 0,0 24 16,0 0-16,0-25 0,0 25 0,0-25 16,0 25-16,0 0 0,0-25 0,0 25 15,0 0-15,0-25 0,0 25 16,0 0-16,0-24 0,0 24 15,0-25-15,0 25 0,0-25 0,-25 25 0,25 0 16,0-25-16,0 0 0,0 1 0,0-1 16,0 0-16,0 0 15,0 0-15,0 25 0,0-24 16,0 24-16,0-25 0,0 25 0,0-25 0,0 25 15,0-25-15,0 25 0,0 0 0,-25-25 16,25 1-16,0 24 0,0-25 0,0 25 16,0-25-16,0 25 0,0-25 15,0 0-15,0 25 0,-25-25 16,25 1-16,0-1 0,0 25 15,0-25-15,0 25 0,0-25 16,0 0-16,0 25 0,0 0 0,0-24 0,0 24 16,0-25-16,0 25 0,0-25 15,0 25-15,-24 0 0,24-25 0,0 0 16,0 25-16,0 0 0,0-24 0,0 24 15,0 0-15,0-25 0,0 25 0,0 0 0,0-25 16,0 25-16,0 0 0,0 0 0,0-25 16,0 25-16,0 0 0,0-25 0,0 25 15,0 0-15,0 0 0,0-24 0,0 24 0,0 0 16,0-25-16,0 25 0,0 0 0,0-25 15,0 25-15,0-25 0,0 25 16,0-25-16,0 1 0,0 24 0,0 0 0,0-25 16,0 25-16,0 0 0,0-25 0,0 25 15,0 0-15,0 0 0,0-25 16,0 25-16,0 0 0,0 0 0,0-25 15,0 25-15,0 0 16,0 0-16,0-24 0,0 24 0,0 0 0,0-25 16,0 25-16,0 0 0,0-25 15,0 25-15,0-25 0,0 25 16,0 0-16,0-25 0,-25 25 15,25-24-15,0 24 0,0 0 0,0-25 16,0 25-16,0 0 0,0 0 16,0-25-16,0 25 0,0-25 15,0 25-15,0 0 0,0-25 16,0 25-16,0 0 0,0 0 0,0-24 15,0 24-15,0 0 0,0 0 16,0 0-16,0-25 0,0 25 16,0 0-16,0 0 0,0 0 0,-25 0 15,25 0-15,0 0 0,-25 0 16,25 0-16,0 0 0,-25 0 0,25 0 15,0 0-15,-25 0 0,25 0 0,-24 0 0,24 0 16,0-25-16,-25 25 0,0 0 0,25 0 16,0 0-16,-25 0 0,0 0 15,-24 0-15,24 0 0,0 0 16,0 25-16,-24-25 0,24 0 15,0 0-15,-24 0 0,24 0 0,0 25 16,0-25-16,0 0 0,1 0 16,-26 0-16,25 0 0,25 0 0,-25-25 15,1 25-15,24 0 0,0 0 0,-25 0 0,25 0 16,-25 0-16,25 0 0,-25 0 15,25 0-15,-25 0 0,25 0 0,-24 0 16,24 0-16,-25 0 0,0 25 0,-25-25 16,50 0-16,-49 0 0,24 0 15,0 0-15,-24-25 0,-1 25 16,25 0-16,0 0 0,0 0 0,1 0 15,-1 0-15,25-25 0,-25 25 0,0 0 16,0 0-16,25 0 0,0 0 0,-24 0 0,24 0 16,0 0-16,-25 0 0,25 0 15,0 0-15,-25 0 16,25 0-16,0 0 0,-25 0 0,25 0 0,0 0 15,-25 0-15,1 0 0,-1 0 16,0 0-16,0 0 0,0 0 0,1 0 0,-1 0 16,0 0-16,0 0 0,25 0 15,-25 0-15,1 0 0,-1 25 0,0-25 16,0 0-16,0 0 0,1 0 0,24 0 15,-25 0-15,25 0 16,-25 0-16,0 0 0,25 0 0,0 0 16,-25 0-16,25 0 0,-24 0 15,24 0-15,-25-25 0,25 25 0,0 0 0,-25 0 16,0 0-16,0 0 0,1 0 15,-1 0-15,25 0 0,-25 0 0,0 0 16,25 0-16,-50 0 0,50 0 16,-24 0-16,-1 0 0,25 0 0,-25 0 0,25-25 0,-25 25 15,25 0-15,-25 0 0,1 0 16,24 0-16,-25 0 15,25 0-15,-25 0 0,0 0 0,25 0 0,0 0 0,-25 0 16,25 0-16,0 0 0,-24 0 16,24 0-16,0 0 0,0-25 0,0 25 15,-25 0-15,25 0 0,0 0 0,0 0 0,-25 0 16,25 0-16,-25 0 0,25 0 0,-25 0 15,1 0-15,-1 25 0,-25-25 0,25 0 16,1 25-16,-51-25 0,50 0 16,1 25-16,-26-25 0,0 0 15,50 25-15,-49-25 0,49 0 0,-25 0 16,25 0-16,0 0 0,-25 0 16,25 0-16,0 0 0,0 0 0,0 0 15,0 0-15,0 0 0,0 0 16,-25 0-16,25 0 15,0 0-15,0 0 0,0 0 0,0 0 0,-24 24 16,24-24-16,0 0 16,0 0-16,0 0 0,0 0 0,0 0 0,0 0 15,0 0-15,0 0 0,0 0 0,0 0 16,0 0-16,0 0 0,0 0 0,0 0 15,0 0-15,0 0 0,0 0 16,0 0-16,0 0 0,0 0 0,0 0 16,0 0-16,0 0 0,0 0 0,0 0 15,0 0-15,0 0 0,0 0 0,0 0 16,0 0-16,0 0 0,0 0 0,0 0 15,0 0-15,0 0 0,0 0 16,0 0-16,0 0 0,0 0 0,0 0 16,0 0-16,0 0 0,0 0 15,0 0-15,0 0 0,0 25 16,0-25-16,0 0 0,0 25 15,-25 25-15,25-50 0,0 24 16,0 1-16,25-25 0,-25 25 0,0-25 0,0 25 16,0 0-16,0-25 0,0 24 15,0 1-15,0 25 16,24-25-16,-24-1 0,0-24 15,0 25-15,0 0 0,0 0 0,0 0 16,0-25-16,0 24 0,0-24 16,0 25-16,0 0 0,0-25 0,0 25 15,0-25-15,0 25 0,0-25 0,0 24 16,0-24-16,0 25 0,25 0 15,-25-25-15,0 25 0,0-25 0,0 0 0,0 25 16,0-25-16,25 24 0,-25 1 16,0-25-16,0 25 0,0 0 0,0-25 15,0 25-15,25-25 0,-25 24 16,0 1-16,0 0 0,0 0 0,25-25 15,-25 25-15,0 0 0,0-1 0,0 1 0,0-25 16,0 25-16,0 0 0,24-25 0,-24 25 16,0-25-16,0 24 0,0-24 0,0 25 15,0-25-15,0 25 0,0 0 0,-24 0 16,24-25-16,0 24 0,0 1 0,-25-25 15,25 25 1,0 0-16,-25 0 0,25-1 0,0-24 16,0 0-16,0 25 0,-25-25 0,25 25 0,0-25 0,0 0 15,0 0-15,0 25 0,0-25 16,0 0-16,0 25 0,0-25 0,0 0 15,0 24-15,0-24 0,0 25 0,25-25 16,-25 0-16,0 0 0,0 25 0,0-25 16,0 0-16,0 25 0,0-25 0,0 0 0,0 0 15,0 25-15,25-25 0,-25 0 0,0 0 16,0 0-16,0 24 15,0-24-15,0 0 0,0 0 0,0 0 0,0 0 16,0 0-16,0 0 0,0 0 0,0 0 16,0 25-16,0-25 0,0 0 0,0 0 0,0 0 15,25 0-15,-25 0 0,0 0 0,0 0 0,0 0 16,0 0-16,0 0 15,0 0-15,24 0 0,-24 0 16,0-25-16,0 1 16,0 24-16,0-25 0</inkml:trace>
  <inkml:trace contextRef="#ctx0" brushRef="#br0" timeOffset="15414.88">11757 9252 0,'0'0'0,"0"0"0,0 0 0,0-25 16,0 25-16,0 0 0,0 0 0,0 0 15,0 0-15,0 0 16,0 0-16,0 0 0,0 0 0,0 0 15,0 0-15,-24 0 0,24 0 16,0-24-16,0 24 0,0 0 0,0 0 0,0 0 16,0 0-16,0 0 0,0 0 15,0 0-15,0 0 0,0 0 16,0 0-16,0 0 0,0 0 0,0 0 15,0 24-15,0-24 0,0 0 16,0 25-16,0 0 0,0-25 0,0 25 16,0 0-16,0 24 0,0-49 15,0 25-15,0 0 0,0 0 0,0-25 0,0 24 16,0 1-16,0 0 0,0 0 15,0-25-15,-25 25 0,25-1 0,0-24 0,0 25 16,0-25-16,25 25 0,-25 0 16,0 0-16,0-1 0,0-24 0,0 25 0,0-25 15,0 25-15,0-25 0,0 25 0,0-25 0,0 25 16,0-25-16,0 24 0,0 1 15,0 0-15,0-25 0,0 25 0,0-25 0,0 25 16,24-1-16,-24-24 0,0 50 0,0-50 16,0 25-16,25-25 0,-25 25 0,0-25 15,0 25-15,0-25 16,25 24-16,-25 1 0,25 0 15,-25 0-15,0-25 0,0 0 0,0 25 16,0-25-16,0 24 0,0 1 0,0-25 16,0 25-16,0-25 0,0 25 0,0-25 0,-25 25 15,25-25-15,0 24 0,0 1 16,0-25-16,0 0 0,-25 25 0,25-25 15,0 0-15,0 25 0,0-25 16,0 0-16,0 25 0,0-25 0,0 24 0,25-24 16,-25 0-16,0 25 0,0-25 0,0 25 0,-25-25 15,25 0-15,0 25 0,0-25 16,0 25-16,0-1 0,0-24 0,-25 25 15,25-25-15,0 0 0,0 25 0,0-25 16,0 25-16,0-25 0,0 25 16,0-25-16,0 24 0,0-24 0,0 0 15,0 0-15,0 25 0,0-25 0,0 25 0,0-25 16,0 0-16,0 25 0,0-25 0,25 25 15,-25-25-15,0 24 0,0-24 16,0 25-16,0 0 0,0-25 0,25 25 16,-25-25-16,0 25 0,0-25 0,0 0 15,0 24-15,25-24 0,-25 25 16,0-25-16,0 0 0,0 25 0,0-25 15,0 25-15,0-25 16,0 25-16,0-25 0,0 24 0,0-24 0,25 25 16,-25-25-16,0 0 0,0 25 15,0 0-15,0-25 0,0 25 0,0-25 16,0 0-16,0 25 0,0-25 15,0 0-15,0 24 0,0-24 0,0 0 16,0 25-16,0-25 0,0 0 16,0 25-16,0-25 0,0 0 0,0 0 15,0 0-15,0 25 0,0-25 16,0 0-16,0 0 0,0 0 0,0 0 15,0 25-15,0-25 0,0 0 0,0 0 0,0 0 16,0 0-16,0 0 16,0 0-16,0 24 0,0-24 15,0 0-15,0 0 0,0 0 0,0 0 0,0-24 16,0 24-16,24 0 15,-24 0-15,25 0 0,-25 0 0,25 0 0,-25-25 16,25 25-16,-25 0 0,49 0 0,-49 0 16,25 0-16,0-25 15,-25 25-15,74-25 0,-49 25 0,0 0 16,0 0-16,25-25 0,-50 25 15,49-24-15,1 24 0,-25 0 0,-1-25 16,1 25-16,-25 0 0,25 0 16,0 0-16,0 0 0,-25 0 0,24 0 15,-24 0-15,0 0 0,25 0 0,-25 0 0,0 0 16,25 0-16,-25 0 0,25 0 0,-25 0 15,25 0-15,24 0 0,-49 0 16,25 0-16,0 0 0,0 0 16,-25 0-16,24 0 0,-24 0 0,25 0 0,-25 0 15,25 0-15,-25 0 0,25 0 0,-25 0 0,0 0 16,25 0-16,-1 0 15,1 0-15,0 0 0,0 0 16,-25 0-16,49 0 0,-24 0 0,0-25 16,-25 25-16,25 0 0,0 0 0,-25 0 15,24 0-15,-24 0 0,25 0 0,-25 0 16,25 0-16,0 0 0,-25 0 0,0 0 15,25 0-15,-25 0 0,25 0 0,-25 0 16,24 0-16,1 0 0,0 0 16,-25 0-16,50 0 0,-26 0 0,1 0 15,0 0-15,-25 0 0,25 0 16,0 0-16,-1 0 0,-24 0 0,25 0 0,-25 0 15,25 0-15,-25 0 0,25 0 0,-25 0 0,25 0 16,-1 0-16,-24 0 0,25 0 0,-25 25 16,25-25-16,0 0 0,0 0 15,-1 0-15,26 0 0,-25 0 0,-25 0 16,25 0-16,-1 0 0,1 0 15,0 0-15,0 0 0,0 0 0,-25 0 0,24 0 16,1 0-16,0 0 0,-25 25 16,25-25-16,-25 0 0,25 0 0,-25 0 0,24 0 15,1 0-15,-25 0 0,25 0 0,25 0 16,-26 0-16,1 0 15,25 0-15,-25-25 0,0 25 0,24 0 16,-24 0-16,0 0 0,-25 0 0,25 0 16,-1 0-16,1 0 0,-25 0 0,25 0 0,-25 0 15,25 0-15,-25 0 0,0 0 16,25 0-16,-25 0 0,24 0 0,-24 0 15,0 0-15,25 0 0,-25 0 0,25 0 16,-25 0-16,25 0 0,-25 0 0,25 0 16,-25 0-16,24 0 0,-24 0 15,0 0-15,25 0 0,0 0 0,-25-25 16,0 25-16,25 0 0,-25 0 0,0 0 15,0 0-15,25 0 0,-25 0 0,0 0 16,24 0-16,-24 0 0,0 0 0,0 0 16,25 0-16,-25 0 0,0 0 15,0 0-15,25 0 0,-25-25 0,0 25 0,0 0 0,0 0 16,0 0-16,0 0 0,0 0 15,0 0-15,0 0 0,0 0 0,0 0 16,0 0-16,0-25 0,0 25 16,0 0-16,0 0 0,0 0 15,0 0-15,25-25 0,-25 25 16,0 0-16,0 0 0,0 0 15,25-24-15,-25 24 0,0 0 0,0 0 0,0-25 16,0 25-16,0 0 0,24 0 0,-24 0 0,0-25 16,0 25-16,0 0 0,0-25 0,0 25 0,-24 0 15,24-25-15,0 1 16,0 24-16,0-25 0,0 25 15,0-25-15,-25 25 0,25-25 0,0 25 0,0-25 16,0 25-16,0-24 0,0-1 0,0 25 16,0-25-16,25 0 0,-25 25 0,0-25 0,0 25 15,0-24-15,0 24 0,0-50 16,0 50-16,0-25 0,0 0 15,0 1-15,-25-1 0,25 25 0,0-25 16,0 25-16,0-25 0,0 25 0,-25-25 16,25 25-16,0-24 0,0-1 0,0 25 0,0-25 15,-25 25 1,25-50-16,0 26 0,0 24 0,0-25 15,0 25-15,0-25 0,-25 25 0,25-25 16,0 25-16,0-25 0,0 25 0,0-24 16,0 24-16,0-25 0,0 0 0,0 25 15,0-25-15,0 25 0,0-25 0,0 1 16,0 24-16,0-25 0,-24 25 0,24-25 15,0 25-15,0-25 0,0 25 0,0-25 16,0 25-16,0-25 0,0 25 0,-25-24 16,25 24-16,0-50 0,0 50 0,0-25 0,0 25 15,0-25-15,0 25 0,0-24 0,0 24 0,0-25 16,0 0-16,0 0 0,0 25 15,0-25-15,0 25 0,0-24 0,0 24 16,25-25-16,-25 0 0,0 25 16,0-25-16,0 25 0,0-25 0,0 25 15,0-24-15,0 24 0,0 0 16,0-25-16,0 0 0,0 25 15,0-25-15,0 25 0,0-25 16,0 25-16,0-24 0,24 24 16,-24 0-16,0-25 0,0 25 0,0 0 0,0-25 15,0 25-15,0 0 0,0 0 0,-24-25 16,24 25-16,0 0 0,0-25 15,0 25-15,0 0 0,0 0 0,0-24 0,24 24 16,-24 0-16,0 0 16,0 0-16,0 0 0,0-25 0,0 25 0,0 0 0,0 0 15,0 0-15,0 0 0,0 0 0,0 0 0,0 0 16,0-25-16,0 25 0,0 0 15,0 0-15,0 0 0,0 0 0,0 0 16,0-25-16,0 25 16,0 0-16,0 0 0,0 0 15,0-25-15,0 25 0,0 0 0,0 0 0,25-24 16,-25 24-16,0 0 0,0 0 15,0 0-15,0-25 0,0 25 0,0 0 16,0 0-16,0 0 0,0 0 0,-25-25 16,25 25-16,0 0 0,0 0 15,0 0-15,-24 0 0,24 0 16,0 0-16,0 0 0,0 0 15,-25 0-15,25 0 0,0 0 0,-25 0 16,25 0-16,-25 0 0,25 0 0,-25 0 16,25 0-16,-24 0 0,24 0 0,0 25 15,-25-25-15,0 0 0,25 0 0,-25 0 16,25 0-16,-25 0 15,1 0-15,-1 0 0,25 25 0,-25-25 16,0 0-16,0 0 0,1 0 0,24 0 16,-25 0-16,-25 0 0,50 0 0,-25 0 0,1 0 15,-1 0-15,0 0 0,0 0 16,25 0-16,-25 0 0,0 0 0,25 0 0,-24 0 15,24 0-15,-50 0 0,50 0 16,-25 0-16,25 24 0,-25-24 0,1 0 0,24 0 16,-25 0-16,0 0 0,0 0 15,0 0-15,1 0 0,24 0 0,-25 0 16,0 0-16,0 0 0,0 0 0,1 0 15,-1 0-15,0 0 0,25 0 16,-25 0-16,0 0 0,25 0 0,-24 0 16,-1 0-16,0 0 0,25 0 0,-25 0 15,0 0-15,1 25 0,24-25 16,-25 0-16,25 0 0,-25 0 15,25 0-15,-50 0 0,50 0 0,-24 0 16,-1 0-16,0 0 0,25 0 16,-25 0-16,25 0 0,0 0 0,-25 0 15,1 0-15,-1 0 0,25 0 16,-25 0-16,25 0 15,0 0-15,-25 0 0,25 0 0,-25 0 0,25 0 16,-24 0-16,24 0 0,0 0 0,-25 0 0,25 0 16,-25 0-16,25 0 0,-25 0 0,25 0 15,-25 0-15,0 0 0,1 0 16,-1 0-16,25 0 0,-25 0 0,0 0 15,0 0-15,1 0 0,-1 0 16,0 0-16,0 0 0,0 0 0,1 0 0,24 0 16,-25 0-16,0 0 0,25 0 15,-25 0-15,0 0 0,1 0 0,-1 0 16,25 0-16,-25 0 0,25 0 0,0 0 0,-25 0 15,25 0-15,0 0 0,-25 0 16,25 0-16,0 0 0,-24 0 16,24 0-16,-25 0 15,25 0-15,-50 0 0,50 0 16,-25 0-16,1 0 0,24 0 0,-25 0 0,25 0 15,-25 0-15,25 0 0,-25 0 16,25 0-16,-25 0 0,25 0 16,-24 25-16,-1-25 15,25 0-15,-25 0 0,25 0 0,0 0 16,0 0-16,0 0 0,0 0 0,-25 0 0,25 0 15,0 0-15,-25 0 0,25 0 16,-24 0-16,24-25 0,-25 25 0,25 0 16,-25 0-16,0 0 0,0 0 0,25 0 0,-25 0 15,1 0-15,24 0 0,-25 0 0,0 0 16,25 0-16,-25 0 0,25 0 0,0 0 0,-25 0 15,25 0-15,0 0 16,0 0-16,0 0 0,0 0 16,0 0-16,0 0 0,-24 0 15,24 0-15,0 0 0,0 0 0,0 0 16,0 0-16,0 0 0,0 0 15,0 0-15,-25 0 0,25 0 0,0 0 16,0 0-16,0 0 0,0 0 16,0 0-16,-25 0 0,25 0 15,0 0-15,0 0 0,0 0 0,0 0 0,0 0 16,0 0-16,-25 0 15,25 0-15,0 0 0,0 0 0,0 0 0,0 0 16,0 0-16,-25 0 0,25 0 16,0 0-16,0 25 0,0-25 0,-24 0 15,24 0-15,0 0 0,0 0 0,-25 0 16,25 0-16,0 0 0,-25 0 15,25 0-15,0 0 0,-25 0 16,25 0-16,0 0 0,0 0 0,0 0 16,0 0-16,0 0 0,0 0 0,0 0 15,0 0-15,0 0 16,0 0-16,0 0 0,0 0 0,0 0 15,0 0-15,0 0 0,0 0 16,0 0-16,0 0 0,0 0 16,0 0-16,0 0 0,0 0 0,0 0 0,0 0 15,0 0-15,0 0 0,0 0 0,0 0 16,0 0-16,0 0 0,0 0 15,0 0-15,0 0 0,0 0 0,0 0 16,0 25-16,0-25 16,0 0-16,0 0 0,0 0 0,0 0 15,0 0-15,25 0 0,-25 0 0,0 0 16,0 0-16,0 0 0,0 25 15,0-25-15,0 0 0,25 0 0,-25 0 0,0 0 16,0 0-16,0 0 0</inkml:trace>
  <inkml:trace contextRef="#ctx0" brushRef="#br0" timeOffset="-212450.32">17462 9004 0,'0'0'0,"0"0"0,-24 0 16,24-25-16,0 25 16,-25 0-16,25-25 0,0 25 0,0 0 0,0 0 15,0 0-15,0 0 16,-25 0-16,25 0 0,0 0 15,0 0-15,0 0 0,0 0 0,0 0 16,0 0-16,0 0 0,25 0 16,-25 0-16,0 0 0,0 0 15,0 0-15,0 0 0,0 25 16,0-25-16,25 25 0,-25 0 15,0-25 1,49 99-16,-49-74 0,0-25 16,25 25-16,-25 0 0,25-1 15,-25-24-15,0 25 0,0-25 16,25 0-16,-25 25 0,0-25 15,25 0-15,-25 0 0,0 25 0,0-25 0,24 0 16,-24 0-16,0 0 0,25 0 0,-25 0 0,25 0 16,-25 0-16,50-25 15,-50 25-15,49 0 0,-49 0 0,25-25 16,0 25-16,0 0 0,24-25 0,-24 1 15,0 24-15,0-25 0,-1 25 0,1-25 0,0 25 16,0-25-16,-25 25 0,25-25 16,-1 1-16,1 24 0,-25-25 0,50 25 15,-50-25-15,49 0 0,-24 25 0,-25-25 16,25 25-16,-25 0 0,0-25 0,25 25 15,-25 0-15,0 0 0,25 0 0,-25-24 16,0 24-16,0 0 0,0 0 16,0 0-16,0 0 0,0 0 15,0 0-15,0 0 0,0 0 0,24 0 16,-24 0-16,0 0 15,0 0-15,0 0 0,0 0 16,0 0-16,0 0 0,0 0 0,0 0 16,0 0-16,0 0 0,0 0 0,-24 0 15,24 0-15,0 0 0,0 0 16,0 0-16</inkml:trace>
  <inkml:trace contextRef="#ctx0" brushRef="#br0" timeOffset="-96126.67">16892 10443 0,'0'0'0,"-25"0"0,25 0 0,0 0 0,-25 0 15,25 0-15,0 0 0,0 0 0,0 0 16,-24 0-16,24 0 0,0 0 0,0 0 16,0 0-16,0 0 0,0 0 0,0 0 15,0 0-15,0 0 16,24 0-16,-24 0 15,25 0-15,0 0 0,0 0 0,0 0 16,-1 0-16,-24 0 0,25 0 16,0 0-16,25-25 0,-26 25 0,26 0 0,-25-25 15,0 25-15,-1 0 0,1 0 0,0-25 0,0 25 16,0 0-16,-1 0 0,-24-24 15,50 24-15,0-25 0,-26 25 0,1-25 16,0 25-16,0 0 0,0-25 16,0 25-16,-1 0 0,-24 0 0,25-25 15,0 25-15,-25 0 0,50 0 0,-50 0 16,24-24-16,-24 24 0,50 0 0,-50 0 15,25 0-15,-25 0 0,25 0 0,-1-25 0,-24 25 16,25 0-16,0 0 0,0 0 0,-25 0 16,25-25-16,-1 25 0,1 0 15,0-25-15,-25 25 0,25 0 0,-25 0 16,0 0-16,25 0 0,-25 0 0,24-25 0,-24 25 15,0 0-15,25 0 16,-25 0-16,25-24 0,0 24 0,0 0 16,-1 0-16,1-25 15,0 25-15,0 0 0,-25 0 0,25 0 16,-25-25-16,24 25 0,-24 0 0,25 0 15,-25 0-15,0 0 0,0 0 0,25-25 16,-25 25-16,0 0 0,0 0 16,0 0-16,0 0 0,25 0 0,-25 0 15,0 0-15,25 0 0,-25 0 0,0 0 16,0-25-16,0 25 0,24 0 0,-24 0 0,0 0 15,0 0-15,25 0 0,-25 0 0,0 0 16,0 0-16,25 0 0,-25-25 0,0 25 0,25 0 16,-25 0-16,0 0 0,25 0 0,-25 0 15,0-24-15,25 24 0,-25 0 0,0 0 16,0 0-16,0 0 15,0 0-15,0 0 0,0 0 0,0 0 0,0 0 16,0 0-16,0 0 0,-25 0 16,25 0-16,0 0 0,-25 24 0,25-24 0,0 0 0,-25 0 15,25 0-15</inkml:trace>
  <inkml:trace contextRef="#ctx0" brushRef="#br0" timeOffset="-95466.63">18479 9847 0,'0'0'0,"0"0"0,0 0 0,0 0 16,0 0-16,0 0 0,0 0 16,0 0-16,0 0 0,-24 0 0,24 0 15,0 0-15,0 0 0,0 0 0,0 0 16,0 0-16,0 0 15,0 0-15,0 0 0,0 0 0,0 0 16,0 0-16,0 0 0,0 0 16,24 25-16,-24-25 0,0 0 0,25 0 15,-25 0-15,0 0 0,25 0 16,0 0-16,0 0 0,-25 0 15,0 25-15,25-25 0,-25 0 0,24 0 16,1 0-16,-25 0 0,0 0 0,25 0 16,-25 0-16,0 0 0,0 0 0,25 0 0,-25 25 15,0-25-15,0 0 0,25 0 0,-25 0 16,0 0-16,24 0 0,-24 0 15,0 0-15,0 0 0,0 0 16,0 0-16,0 0 0,0 0 0,0 0 16,0 0-16,0 25 0,0-25 0,0 0 0,0 0 15,0 24-15,-24-24 0,24 0 0,0 0 16,0 25-16,0-25 0,-25 0 0,25 25 15,0-25-15,-25 25 0,25-25 0,-25 0 16,25 0-16,-25 25 16,25-25-16,-24 25 0,24-25 0,-25 24 15,25-24-15,0 0 0,-25 0 0,25 25 0,0-25 16,0 0-16,-25 0 0,25 25 0,0-25 15,0 0-15,0 0 0,0 0 0,0 0 16,0 0-16,0 0 0,0 0 0,0 0 16,0 0-16,0 0 0,0 0 0,0 0 15,0 0-15,0 0 0,0 0 0,0 0 16,0 0-16,0 0 0,0 0 15,0 0-15,0 0 0,0-25 0,0 25 0</inkml:trace>
  <inkml:trace contextRef="#ctx0" brushRef="#br0" timeOffset="-89463.29">17983 8830 0,'0'0'0,"0"0"15,25-24-15,-25 24 0,0 0 16,25 0-16,-25 0 0,0 0 0,25 0 0,-25 0 15,25 0-15,-25 0 16,0 0-16,24 24 0,-48-24 0,24 25 16,0-25-16,0 50 0,-25-25 15,25-1-15,-25 1 0,0 0 16,0 25-16,1-25 0,-1-1 0,25 1 0,-25 0 15,25 0-15,-25 0 0,25-1 0,0-24 16,-25 25-16,25 0 0,0 25 16,0-26-16,0-24 0,0 25 15,0 0-15,0 0 0,0-25 0,0 25 16,0-25-16,0 0 0,0 0 0,0 0 0,-24 24 15,24-24-15,0 0 0</inkml:trace>
  <inkml:trace contextRef="#ctx0" brushRef="#br0" timeOffset="-89088.26">17711 8979 0,'0'0'0,"0"0"0,0 0 0,0 0 16,0 0-16,0 0 16,24 0-16,1 25 0,0 0 0,0-25 15,0 0-15,-1 25 16,26 0-16,24-1 0,-49-24 0,0 25 0,25-25 15,-26 0-15,26 25 0,-25 0 16,24-25-16,-24 0 0,0 25 0,0-25 16,0 24-16,-1-24 0,1 25 15,0-25-15,-25 0 0,0 0 0,25 25 16,-25-25-16,0 0 0,25 0 15,-25 0-15,0 0 0,0 25 0,0-25 16,0 0-16,0 0 0,0 0 0,0-25 16,0 25-16,0 0 0,0 0 0,0 0 0,0 0 0,0 0 15,0 0-15,0 0 0,0 0 16,0 0-16,0 0 0</inkml:trace>
  <inkml:trace contextRef="#ctx0" brushRef="#br0" timeOffset="-84168.98">10939 11063 0,'-25'-25'0,"25"25"15,0-25-15,0 25 0,-25-25 0,25 25 16,0-24-16,0 24 0,-25-25 0,25 25 16,-24-25-16,24 25 15,-25-25 1,0 25-16,25 0 15,0 0-15,0 25 0,0-25 0,0 0 16,25 0-16,-25 25 0,25 0 16,-1-25-16,26 49 0,-50-49 0,25 25 15,0 0-15,-1-25 0,-24 25 0,25-25 0,0 24 16,0-24-16,-25 25 0,25-25 15,-1 0-15,1 25 0,0 0 0,0-25 16,0 0-16,0 0 0,-1-25 0,-24 25 16,50 0-16,0-25 15,-26 0-15,51-24 0,-50 24 0,24 0 0,-24 0 0,0 1 16,24-26-16,-24 25 0,0 0 15,0 1-15,-25-1 0,25 0 0,-25 0 16,24 25-16,-24-25 0,0 25 0,25 0 16,-25-24-16,0 24 0,0 0 0,0 0 15,0 0-15,0 0 0,0 0 0,0 0 16,0 24-16</inkml:trace>
  <inkml:trace contextRef="#ctx0" brushRef="#br0" timeOffset="-83679.96">11807 11633 0,'0'0'0,"0"0"0,0 0 0,0 0 15,0 0-15,0 0 0,0-24 16,-25 24-16,25 0 0,0 0 0,0-25 16,0 25-16,0 0 0,0 0 15,0 0-15,0 0 16,0 0-16,25 25 15,0-25-15,0 24 0,-25 1 16,24-25-16,-24 25 0,25-25 0,-25 0 16,25 25-16,-25 0 0,25-25 15,0 24-15,-25-24 0,24 25 0,-24-25 16,25 0-16,-25 0 0,25 0 15,-25 0-15,50 0 0,-26-25 16,-24 25-16,50-49 0,-25 49 16,25-50-16,-26 25 0,1-24 0,0 24 15,0 0-15,49-49 0,-49 24 0,0 25 0,0-24 16,-1 24-16,1 0 0,0 0 0,0 1 15,0-1-15,-25 0 0,24 0 0,-24 25 16,25 0-16,-25-25 0,25 25 0</inkml:trace>
  <inkml:trace contextRef="#ctx0" brushRef="#br0" timeOffset="-82623.9">19472 11038 0,'-25'0'0,"25"0"16,0 0-16,0 0 15,-25 0-15,25 0 0,0 0 16,25 0-16,-25 0 0,0 0 16,25 25-16,-25-25 15,24 25-15,1-25 0,-25 24 0,25 1 16,-25 0-16,25-25 0,-25 25 0,0 0 0,0-25 15,0 25-15,25 24 16,-25-24-16,0 25 16,0-50-16,0 49 0,0-49 0,25 25 15,-25-25-15,0 0 0,24 0 0,-24 0 16,25 0-16,-25-25 0,50 25 0,-25-25 15,-1 1-15,1 24 0,0-25 0,0 0 16,24-25-16,-24 26 0,25-1 0,-25 0 16,24-25-16,26 1 0,-51 24 15,26 0-15,-25 0 0,0 25 0,-1-25 16,26 1-16,0-26 0,-26 50 0,-24-25 15,25 25-15,0-25 0,-25 25 0,0 0 0,25 0 16,-25-24-16,0 24 0,0 0 0,0 0 16,0 24-16,0-24 0,0 0 15,-25 25-15,0-25 0,0 25 0,25-25 0</inkml:trace>
  <inkml:trace contextRef="#ctx0" brushRef="#br0" timeOffset="-52987.2">18405 11782 0,'0'0'15,"0"0"-15,0 0 0,0 0 0,0 0 16,0 0-16,0 0 0,0 0 0,0 0 0,0 0 15,0 0-15,25-25 16,-25 25-16,25-24 0,-1 24 16,1-25-16,0 0 0,0 25 0,0-25 0,-25 25 15,25-25-15,-1 1 16,1 24-16,50-50 0,-26 25 0,-24 0 0,0 1 15,0 24-15,24-25 0,-24 0 16,49-25-16,-24 26 0,-25-1 0,24 0 0,26-25 16,-50 26-16,-1-1 15,51-25-15,-50 25 0,24-24 0,-24 49 16,0-25-16,-25 25 0,25-25 0,-25 25 15,24 0-15,-24 0 0,0-25 0,0 25 16,0 0-16,0 0 0,0 0 16,0 0-16,0 0 0,0 25 0,0-25 15,0 0-15,0 0 0,0 0 16,0 0-16,0 25 0,0-25 0,0 0 15,-24 0-15,24 0 0,0 0 0,0 0 0</inkml:trace>
  <inkml:trace contextRef="#ctx0" brushRef="#br0" timeOffset="-51436.11">19348 10939 0,'0'0'0,"-25"0"16,25 0-16,0 0 0,0 0 15,0 0-15,-25 0 16,25 0-16,0 0 0,0 0 0,0 0 15,0 0-15,0 0 0,0 0 0,0 0 16,0 0-16,0 0 16,0 0-16,0 0 0,25 0 15,-25 0-15,49 0 0,-49 0 0,50 0 16,-25 0-1,74 0-15,-49 0 0,-25 0 16,-1 0-16,1 0 0,0 0 0,0 0 0,-25 0 16,25 0-16,-25 0 15,0 0-15,0 0 0,0 0 0,-25 25 16,25-25-16,-25 0 0,25 0 0,0 24 15,-25-24-15,0 25 16,25-25-16,-24 25 0,-1 0 0,25-25 0,-25 25 16,25-25-16,-25 24 0,0 1 0,25 0 15,-25-25-15,25 25 0,-24 0 16,24-25-16,-25 25 0,0-1 15,25-24-15,0 25 0,-25-25 0,25 0 16,0 25-16,0-25 0,0 0 16,-25 0-16,25 25 0,0-25 0,0 0 15,0 0-15,0 0 0,0 0 0,0 0 0,0 0 16,0 0-16,0 0 0,0 0 0,0 0 15,0 0-15,0 0 0,0 0 0,0 0 16,0 0-16,0 0 0,0 0 0,0 0 16,0 0-16,0 0 0,0 0 0,0 0 15,0 0-15,0 0 16,0 0-16,0 0 15,0 0-15,0 0 0,0 0 16,0 0-16,-24 0 0,24 0 0,0 0 16,0 0-16,0 0 0,0 0 15,0 0-15,0 0 0,0 0 16,0 0-16,0 0 0,0 0 15,0 0-15,0 0 0,0 0 16,0 0-16,0 0 0,0 0 16,0 0-16,0 0 15,0 0-15,0 0 0,0 0 16,0 0-16,0 0 0,0 0 0,0 0 15,0 0-15,0 0 0,0 0 16,0 0-16,0 0 0,0 0 0,0 0 0,0 0 16,0 0-16,0 0 0,0 0 15,0 0-15,0 0 0,0 0 0,0 0 16,0 0-16,-25 0 0,25 0 0,0 0 15,0 0-15,0 0 0,0 0 16,0 0-16,0 0 0,0 0 0,0 0 16,0 0-16,0 0 15,0 0-15,0 0 0,0 0 16,0 0-16,0 0 0,0 0 0,0 0 0,0 0 15,0 0-15,0 0 0,0 0 16,0 0-16,0 0 0,0 0 0,0 0 16,0 0-16,0 0 0,0 0 0,0 0 15,0 0-15,0 0 0,0 0 16,0 0-16,0 0 0,0 0 0,0 0 15,0 0-15,0 0 0,0 0 0,0 0 16,0 0-16,0 0 0,0 0 0,0 0 16,0 0-16,0 0 0,0 0 0,0 0 15,0 0-15,0 0 0,0 0 16,0 0-16,0 0 0,0 0 15,0 0-15,0 0 0,0 0 16,0 0-16,0 0 0,0 0 16,0 0-16,0 0 0,0 0 0,0 0 15,0 0-15,0 0 0,0 0 0,0 0 0,0 0 16,0 0-16,0 0 0,0 0 0,0 0 15,0 0-15,0 0 0,0 0 16,0 0-16,0 0 0,0 0 0,0 0 0,0 0 16,0 0-16,0 0 0,0 0 0,0 0 15,0 0-15,0 0 16,0 0-16,0 0 0,0 0 0,0 0 15,0 0-15,0 0 0,0 0 16,0 0-16,0 0 0,0 0 0,0 0 16,0 0-16,0 0 0,0 0 0,0 0 0,0 0 15,0 0-15,0 0 16,0 0-16,0 0 0,0 0 15,0 0-15,0 0 0,0 0 16,0 0-16,0 0 0,0 0 0,0 0 0,0 0 16,0 0-16,0 0 15,0 0-15,0 0 0,0 0 0,0 0 16,0 0-16,0 0 0,0 0 0,0 0 15,0 0-15,0 0 0,0 0 0,0 0 0,0 0 16,0 0-16,0 0 0,0 0 16,0 0-16,0 0 0,0 0 15,0 0-15,0 0 0,0 0 16,0 0-16,0 0 0,0 0 15,0 0-15,0 0 0,0 0 0,0 0 16,0 0-16,0 0 0,0 0 0,0 0 16,0 0-16,0 0 0,0 0 0,0 0 0,0 0 15,0 0-15,0 0 0,0 0 16,0 0-16,0 0 0,0 0 0,-25 0 15,25 0-15,0-25 0</inkml:trace>
  <inkml:trace contextRef="#ctx0" brushRef="#br0" timeOffset="-50270.04">15032 10368 0,'0'0'0,"0"0"15,0 0-15,-25 0 0,25 0 16,0 0-16,0 0 0,0 0 15,0 0 1,0 0-16,0 0 16,0 0-16,0 0 0,0 0 0,0 0 15,0 0-15,0 0 0,0 0 0,0 0 16,0 0-16,0 0 15,0 0-15,0 0 0,0 0 0,0 0 16,0 0-16,0 0 0,0 0 16,0 0-16,0 0 0,0 0 0,0 0 15,0 0-15,0 0 0,0 0 16,0 0-16,0 0 0,0 0 0,0 0 0,0 0 15,0 0-15,0 0 0,0 0 16,0 0-16,0 0 16,0 0-16,0 0 0,0 0 0,0 0 15,0 0-15,0 0 0,0-24 16,0 24-16,-25-25 0,25-25 0</inkml:trace>
  <inkml:trace contextRef="#ctx0" brushRef="#br0" timeOffset="-48757.96">14089 8830 0,'0'0'0,"0"25"0,0-25 16,0 0-16,0 0 0,0 0 15,0 0-15,0 0 0,0 0 0,0 0 0,0 0 16,0 25-16,0-25 0,0 0 0,0 0 16,0 0-16,0 0 0,0 0 0,0 0 15,0 0-15,0 0 16,0 0-16,0 0 0,0 25 0,0-25 15,0 0-15,0 0 0,0 0 16,0 0-16,0 0 0,0 0 16,0 0-16,0 0 0,0 0 0,0 0 0,0 0 15,0 0-15,0 0 0,0 0 0,0 0 0,0 0 16,0 0-16,0 0 15,0 0-15,0 0 0,0 0 16,0 0-16,0 0 0,0 0 0,0 0 16,0 0-16,0 0 0,0 0 0,0 0 15,0 0-15,0 0 0,0 0 0,0 0 16,0 0-16,0 0 0,0 0 15,0 0-15,0 0 0,0 0 0,0 0 0,0 0 16,0 0-16,0 0 0,0 0 16,0 0-16,0 0 0,0 0 0,0 0 15,0 0-15,0 0 0,0 0 0,0 0 0,0 0 16,0 0-16,0 0 0,0 0 0,0 0 15,0 0-15,0 0 0,0 0 16,0 0-16,0 0 0,0 0 0,0 0 0,0 0 16,0 0-16,0 0 0,0 0 0,0 0 15,0 0-15,0 0 0,0 0 16,0 0-16,0 0 0,0 0 15,0 0-15,0 0 0,0 0 16,0 0-16,0 0 0,0 0 0,0 0 0,0 0 16,0 0-16,0 0 0,0 0 15,0 0-15,0 0 0,0 0 16,0 0-16,0 0 0,0 0 15,0 0-15,0 0 0,0 0 0,0 0 16,0 0-16,0 0 0,0 0 0,0 0 0,0 0 0,0 0 16,0 0-16,0 0 0,0 0 0,0 0 15,0 0-15,0 0 0,0 0 0,0 0 16,0 0-16,0 0 15,0 0-15,0 0 0,0 0 0,0 0 0,0 0 0,0 0 16,0 0-16,0 0 0,0 0 0,0 0 16,0 0-16,0 0 0,0 0 0,0 0 15,0 0-15,0 0 0,0 0 0,0 0 16,0 0-16,0 0 0,0 0 0,0 0 15,0 0-15,0 0 0,0 0 0,0 0 0,0 0 16,0 0-16,0 0 0,0 0 0,0 0 0,-25 0 16,25 0-16,0 0 15,0 0-15,0 0 0,0 0 0,0 0 0,0 0 16,0 0-16,0 0 0,0 0 0,0 0 15,0 0-15,0 0 0,0 0 0,0 0 0,0 0 16,0 0-16,0 0 0,0 0 0,0 0 16,0 0-16,0 0 0,0 0 0,0 0 15,0 0-15,0 0 16,0 0-16,0 0 0,0 0 0,0 0 15,0 0-15,0 0 0,0 0 0,0 0 0,0 0 16,0 0-16,0 0 0,0 0 16,0 0-16,0 0 0,0 0 0,0 0 0,0 0 15,0 0-15,0 0 0,0 0 0,0 0 16,0 0-16,0 0 0,0 0 15,0 0-15,0 0 0,0 0 0,0 0 0,0 0 0,0 0 16,0 0-16,0 0 0,0 0 16,0 0-16,0 0 0,0 0 0,0 0 0,0 0 15,0 0-15,0 0 0,0 0 0,0 0 16,0 0-16,0 0 0,0 0 15,0 0-15,0 0 16,0 0-16,0 0 0,0 0 0,0 0 16,0 0-16</inkml:trace>
  <inkml:trace contextRef="#ctx0" brushRef="#br0" timeOffset="-31928">15329 7640 0,'0'0'0,"-25"0"0,25 0 16,0 0-16,-24 0 0,24 0 0,0 0 15,0 0-15,0 0 16,0 0-16,0 0 0,0 0 0,0 0 16,0 0-16,-25 0 0,25 0 15,0 0-15,0 0 0,-25 0 0,25 0 16,0 0-16,-25 25 0,25-25 15,-25 0-15,1 24 0,-1 1 0,25 0 16,-25-25-16,0 50 0,0-26 0,1 26 16,-1-25-16,0 0 0,0-1 0,0 1 15,1 0-15,24 0 0,-25-25 0,0 25 0,0 0 16,0-1-16,1 26 0,-1-25 15,25 0-15,-25-25 0,0 24 0,25 1 16,-25 0-16,25-25 0,-24 25 0,24-25 16,0 25-16,-25-1 0,25 1 0,-25-25 15,25 25-15,-25-25 0,25 25 0,-25-25 16,25 25-16,-24-1 0,24 1 0,0-25 15,-25 25-15,25-25 0,0 0 0,0 0 16,0 25-16,0-25 0,0 0 0,0-25 0,25 25 16,-25 0-16,24-25 0,-24 0 0,25 25 15</inkml:trace>
  <inkml:trace contextRef="#ctx0" brushRef="#br0" timeOffset="-31592.98">14684 8186 0,'-24'0'0,"24"0"0,-25 0 16,25 0-16,-25 24 0,0-24 0,25 0 0,-25 25 15,1-25-15,24 25 0,-25 0 0,25-25 16,-25 25-16,0 24 0,25-24 15,-25 0-15,25-25 0,-24 25 16,-1 24-16,25-24 0,-25 0 0,25 0 0,0-25 0,-25 24 16,25 1-16,0-25 0,-25 25 0,25-25 15,0 25-15,0-25 0,0 25 0,0-25 0,0 0 16,0 24-16,0-24 0,0 0 0,25 0 15,-25 0-15,25 0 0,0 25 0,-25-25 16,25 0-16,-1-25 0,1 25 0,25 0 16,-25 0-16,-1 0 0,1 0 0,0 0 15,0 0-15,0 0 0,-1 0 0,1 0 0,0 0 16,25 0-16,-26 25 0</inkml:trace>
  <inkml:trace contextRef="#ctx0" brushRef="#br0" timeOffset="-31095.95">15553 9599 0,'0'25'0,"-25"-25"15,-25 0-15,50 25 0,-25-25 0,25 0 16,-24 0-16,24 0 0,0 0 0,0 0 16,24 0-16,-24 0 0,0 0 0,25-25 15,-25 25-15,50-25 0,-50 25 16,25 0-16,-1-24 0,-24 24 0,25-25 0,0 25 15,-25-25-15,25 25 0,0-25 0,-1 25 16,1-25-16,0 1 0,0 24 0,0-25 0,-1 0 16,1 25-16,0-25 0,0 0 0,0 25 0,-25-24 15,24 24-15,-24 0 0,25-25 16,-25 25-16,0 0 0,25 0 0,-25-25 0,0 25 15,-25 0-15,25 0 0,0 0 0,-25 0 0,25 0 16,-24 0-16</inkml:trace>
  <inkml:trace contextRef="#ctx0" brushRef="#br0" timeOffset="-30673.92">15627 9277 0,'0'0'0,"0"0"15,-25 0-15,25-25 0,-25 25 0,25 0 0,0 0 0,0 0 16,0 0-16,-24 0 0,24 0 0,0 25 16,0-25-16,-25 0 0,25 0 0,-25 25 15,25 0-15,-25-25 0,0 24 0,25-24 0,-24 25 0,-1 0 16,0 0-16,25-25 0,-25 25 0,0-1 15,0-24-15,1 25 0,24 0 0,-25 0 0,25-25 16,-25 25-16,0-1 0,25-24 16,-25 25-16,25 0 0,0-25 0,0 0 0,0 0 15,0 25-15,0-25 0,0 0 16,0 0-16,25 25 0,-25-25 0,25 0 15,-25 0-15,25 0 0,0 0 0,-1 0 16,1 0-16,0 0 0,0 0 0,0 0 16,0 0-16,-1 0 0,26 0 0,-25 0 0,0 0 15,24 0-15,-24 0 0,0 0 16,24 0-16,1 0 0,-25-25 0,0 25 15,-1 0-15,26 0 0,-25 0 0,0 0 16,-25 0-16,24-25 0,-24 25 0,25 0 0,-25 0 16,0 0-16,0 0 0,0 0 0,0 0 15,0 0-15</inkml:trace>
  <inkml:trace contextRef="#ctx0" brushRef="#br0" timeOffset="13398.6">10468 10071 0,'0'25'0,"0"-25"16,-25 0-16,25 0 0,0 0 16,0 0-16,0 0 0,0 0 0,-25 0 0,25 0 15,0 0-15,0 0 0,-25 0 16,25 0-16,-25 0 0,25 0 0,-24 0 15,24 0-15,0 0 0,-25 24 16,25-24-16,-25 0 16,25 0-16,0 0 0,0 0 15,-25 0-15,25 0 16,0 0-16,0 0 0,0 0 0,0 0 0,0 25 15,0-25-15,0 0 0,0-25 16,0 25-16,0 0 0,0 0 16,25 0-16,-25 0 0,0 0 0,25 0 15,-25 0-15,25 0 0,-25 0 0,49-24 16,-49 24-16,25 0 0,25-25 0,-26 0 15,1 25-15,0-25 0,0 0 0,24 0 16,-24 25-16,25-24 0,-25-1 0,-1 25 16,1-25-16,0 25 0,-25 0 15,0-25-15,25 25 0,-25 0 16,0 0-16,0 0 0,0 0 0,0 0 15,0 0-15,25 0 0,-25 0 16,0 0-16,0 0 16,0 0-16,0 0 0,0 0 0,0 0 15,0 0-15,0 0 0,24 0 16,-24 0-16,0 0 0,0 0 0,0 0 15,0 0-15</inkml:trace>
  <inkml:trace contextRef="#ctx0" brushRef="#br0" timeOffset="14270.65">10765 9748 0,'-25'0'0,"25"0"0,0 0 15,-24-25-15,24 25 0,0 0 16,0 0-16,0 0 0,-25 0 0,25 0 15,0 0-15,0 0 0,0 0 16,0 0-16,25 0 16,-25 0-16,24 0 0,1 0 0,0 0 15,0 0-15,0 0 0,24 0 16,-24 0-16,25 0 0,-50 0 15,24 0-15,26 0 16,0 0-16,-50 0 0,0 0 0,24 0 16,-24 0-16,0 0 0,0 0 0,0 0 0,0 0 15,0 0-15,0 0 0,0 25 0,0-25 16,0 25-16,-24 0 0,24-25 15,0 25-15,0-1 0,-25 1 16,25 0-16,-25-25 0,25 25 0,-25-25 0,25 25 16,0-25-16,-25 24 0,25 1 0,-24 0 15,-1-25-15,25 25 0,0-25 0,-25 25 16,25-25-16,0 0 0,-25 25 15,25-25-15,0 0 0,0 24 0,0-24 16,0 0-16,-25 0 16,25 0-16,0 0 0,0 0 15,0 0-15,0 0 0,0 0 0,0 0 16,0 0-16,0 0 0,0 0 0,0 0 15,0 0-15,25 0 16,-25 0-16,0 0 0,0 0 0,0 0 0,0 0 16,0 0-16,0 0 0,0 0 15,0 0-15,0 0 0,0 0 0,0 0 16,0 0-16,0 0 15,0 0-15,0 0 0,0 0 16,0 0-16,0 0 0,0 0 0,0 0 0,0 0 16,0 0-16,0 0 0,0 0 0,0 0 15,0 0-15,0 0 0,0 0 16,0 0-16,0 0 0,0 0 0,0 0 0,0 0 0,0 0 15,0 0-15,0 0 16,0 0-16,0 0 0,0 0 0,0 0 16,0 0-16,0 0 0,0 0 0,0 0 0,0 0 15,0 0-15,0 0 0,0 0 16,0 0-16,0 0 0,0 0 0,0 0 0,0 0 15,0 0-15,0 0 16,0 0-16,0 0 16,0-24-16,0 24 15,0 0-15,0 0 16,0 0-16,0 0 0,0 0 15,0 24-15,0-24 0,0 0 0,0 0 0,25 0 16,-25 25-16</inkml:trace>
  <inkml:trace contextRef="#ctx0" brushRef="#br0" timeOffset="28483.46">15180 10542 0,'0'0'16,"-24"0"-16,-1 0 0,0 0 16,25 0-16,-25 0 0,0 0 15,25 25-15,-24-25 0,24 0 0,0 0 16,0 0-16,24-25 0,-24 25 15,25 0-15,0 0 0,0-25 16,24 25-16,1-25 0,-25 25 0,0-24 16,-1 24-16,1 0 0,0-25 15,0 25-15,49-25 0,-49 25 0,50-25 16,-26 0-16,1 1 0,-1 24 0,-24-25 15,0 25-15,25-25 0,-26 25 0,1-25 16,0 25-16,0 0 0,-25-25 16,0 25-16,25 0 0,-25 0 0,0 0 15,-25 0-15,25 0 0,-25 25 0,25-25 16,-25 0-16</inkml:trace>
  <inkml:trace contextRef="#ctx0" brushRef="#br0" timeOffset="29007.49">15255 10145 0,'0'0'0,"0"0"0,0 0 0,0 0 16,0-25-16,0 25 0,0 0 16,0 0-16,0 0 0,0 0 0,0 25 15,0-25-15,-25 25 16,0 0-16,0-25 0,25 25 0,-24-1 0,-1 1 15,25 0-15,-25-25 0,0 50 0,25-26 16,-25 1-16,25 0 0,-24-25 0,-1 25 0,25 0 16,-25-1-16,25-24 0,0 25 0,-25-25 15,25 25-15,-25 0 0,25-25 16,0 0-16,0 0 0,0 0 0,0 0 15,0 0-15,0 25 0,0-25 0,0 0 0,0 0 16,0 0-16,0 0 16,0 0-16,25 0 0,0 0 15,-25 0-15,25 0 0,0 0 16,-1 0-16,51 0 0,-50 24 0,-1-24 15,26 0-15,-25 0 0,24 0 0,51 0 16,-51 0-16,51 0 0,-51 0 16,1 0-16,-1 0 0,1 0 0,-25 0 0,24 0 15,-24 0-15,25 0 16,-50 0-16,25 0 0,-25 0 0,24 0 0,-24 0 15,0 0-15,0 0 0,0 0 0,0 0 16,0 0-16,-24 0 16,-1 0-16,0 0 0</inkml:trace>
</inkml:ink>
</file>

<file path=ppt/ink/ink3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0-22T22:53:26.102"/>
    </inkml:context>
    <inkml:brush xml:id="br0">
      <inkml:brushProperty name="width" value="0.10583" units="cm"/>
      <inkml:brushProperty name="height" value="0.10583" units="cm"/>
      <inkml:brushProperty name="color" value="#0070C0"/>
    </inkml:brush>
  </inkml:definitions>
  <inkml:trace contextRef="#ctx0" brushRef="#br0">5486 15240 0,'-18'0'16,"0"0"-16,1 0 15,34 0 32,1 18-31,17-1-16,18-17 15,0 0-15,71 18 16,-54-36-16,18 18 16,18-17-16,124-1 15,-107 18-15,0-18 16,19 18-16,-1-17 0,159-1 16,-142 18-16,-17-18 15,18 1-15,-35 17 0,-1-18 16,-17 18-16,0 0 15,-36 0-15,1 0 16,-18 0-16,-18 0 0,18 18 16,-35-1-1,-36-17-15</inkml:trace>
  <inkml:trace contextRef="#ctx0" brushRef="#br0" timeOffset="9393.53">28628 2928 0,'0'18'15,"18"-18"1,34 17 0,-16-17-16,87 0 15,-70 0-15,18-17 16,17 17-16,-18-18 0,1 18 0,0-18 16,87-17-1,-87 35-15,35-35 16,-53 0-16,35-1 15,-53 19-15,-17 17 0,-1-18 16,1 18-16,-36 0 47,1 0-47</inkml:trace>
  <inkml:trace contextRef="#ctx0" brushRef="#br0" timeOffset="9883.25">28804 2699 0,'18'-18'16,"0"18"15,-36 0-15,-17 18 0,17 17-16,-35 0 15,35-17-15,-17 17 16,18-35-16,17 18 15,17 0-15,1-1 16,52 1-16,-17-1 0,53 19 16,-53-36-1,0 17-15,0 1 0,-18 0 16,-17-18-16</inkml:trace>
  <inkml:trace contextRef="#ctx0" brushRef="#br0" timeOffset="11601.32">28434 3687 0,'0'0'0,"0"-18"16,0 0 0,35 18-1,18 0-15,-35 0 16,17 0-16,-17 18 16,17-18-16,18 35 15,-36 0-15,19 18 16,-19 0-16,-17 35 15,18-17-15,-18 70 16,0-70-16,-18 123 16,18-106-16,0 88 15,0-87-15,0 69 16,-17-70-16,17 71 16,17-88-16,1 52 15,17-70-15,18 35 16,-17-70-1,34 35-15,-35-18 16,18-17-16,-17-18 16,-1 17-1,-35-34 1,-35-1 0,-1 18-16,-17-35 15,36 35-15,-1-18 16,-17 18-16,17 0 15,18 18 1,0 0 0,0-1-16,18 1 0,-18 35 15,17-36-15,1 19 16,-18-19-16,18 19 16,-18-19-16,-18 36 15,18-35 1,0-1-16,-18 36 15,18-35-15,-17 17 0,17 18 16,0-18-16,-18 36 16,36-53-16,-18 17 15,17 18 1,-17-18-16,18 18 16,-18-18-16,0 1 0,18 52 15,-18-53-15,0 71 16,0-71-16,0 53 15,17-52 1,-17 17-16,0 35 16,0-35-16,0 17 15,18-17-15,-18-18 0,0 54 16,0-54-16,0 0 16,18 0-16,-18 1 0,17-1 15,1 36 1,0-1-16,-18-35 15,0 18-15,17 18 16,-17-54-16,0 19 16,0-1-1,-17-35-15,17 18 0,-36-18 16,19 17-16,-1-17 16,0 0-16,-35 18 15,36-18-15,-18 0 0,-18 0 16,17 0-16,1 0 15,-71 18 1,71 17-16,-36 0 16,54 0-16</inkml:trace>
  <inkml:trace contextRef="#ctx0" brushRef="#br0" timeOffset="14171.34">31838 5115 0,'0'0'16,"-17"-35"-16,-1 17 0,0 18 15,1-17-15,-1-1 0,-35 18 16,35 0-16,-17 35 15,35-17-15,-17 35 16,17-18-16,0 18 16,17-18-16,18 18 15,1-17-15,-1-1 16,0-17-16,18 17 16,18 0-16,-36-35 15,36 0-15</inkml:trace>
  <inkml:trace contextRef="#ctx0" brushRef="#br0" timeOffset="14333.03">32244 5309 0,'0'0'0,"0"18"0,0 0 0,0-1 15,18 36 1,-18-35-16,17 35 15,1-36-15,-1 36 16</inkml:trace>
  <inkml:trace contextRef="#ctx0" brushRef="#br0" timeOffset="14760.79">31891 5980 0,'-35'0'16,"70"0"-16,-88 0 0,36 17 15,-1-17-15,18 18 16,0 17-16,0 0 15,35 18 1,-17-17-16,-1-19 0,36 19 16,18-1-1,-53-18-15,17-17 16,-17 0-16,-1 0 0</inkml:trace>
  <inkml:trace contextRef="#ctx0" brushRef="#br0" timeOffset="15033.73">32332 6085 0,'0'0'16,"35"0"-16,-17 0 0,0 0 15,-18 18-15,0 0 16,-18 17-1,0 0-15,18-17 16,0 0-16,0-1 16,0 1-16,18-1 15,-18 1-15,35-18 16,-17 18-16,0-18 16,-1 0-16,1 0 0</inkml:trace>
  <inkml:trace contextRef="#ctx0" brushRef="#br0" timeOffset="15538.96">32138 6756 0,'0'0'15,"18"-18"-15,-18 0 0,-18 18 0,0 0 16,1 0-1,-1 0-15,-17 36 16,0-19-16,17 19 16,0-1-16,18 18 15,0-36-15,36 36 16,-19-35-16,36 0 16,-18-1-16,18-17 15</inkml:trace>
  <inkml:trace contextRef="#ctx0" brushRef="#br0" timeOffset="15894.99">32420 6826 0,'0'0'0,"18"0"16,0 0-1,-1 0-15,-17 18 32,0 17-32,0-17 15,0 17-15,0-17 0,0-1 16,18 19 0,-1-19-16,1 1 0,35 0 15,-35-1-15,17 1 16,-17-18-1,-36 35-15,0-17 16,1-18-16,-36 35 16,17-17-16,1-1 15,18-17-15,-1 18 16,0-18-16,-17 0 16</inkml:trace>
  <inkml:trace contextRef="#ctx0" brushRef="#br0" timeOffset="19654.68">32491 4710 0,'17'0'16,"-34"0"15,-1 0 0,-35 0-31,18 0 16,0 0-16,-18 0 0,-18 0 16,18 17-16,-17-17 0,-71 0 15,70 18-15,-52-18 16,70-18-16,-35 18 15,70 0 1,-17-17-16,52 34 31,-17 1-15,0 0 0,0-1-1,0 1-15,-17-1 16,17 1-16,-18 0 0,18 52 15,0-34-15,0 34 16,0-35-16,0 18 16,18 71-16,-1-54 15,-17 1-15,18 17 16,-18 0-16,18 18 0,-18 0 0,35 88 16,-35-106-16,0 71 15,0-71-15,0 71 16,-18-106-1,18 88-15,0-88 16,0 0-16,18 53 16,-18-71-16,0 0 0,17 36 15,-17-54-15,18 19 16,-18-19 0,18-17-16,-1 0 0,1 18 15,-18-1 1,18-17-16,-1 18 15,1-18-15,0 18 0,34-1 16,-16-17-16,52 36 16,-35-19-16,0-17 15,0 18-15,88 17 16,-71-35-16,1 18 16,-1-18-16,1 0 0,0 18 0,-1-18 15,1 0-15,-18 17 0,35 1 16,-53-18-1,0 17-15,-17-17 16,0 18 0,-1-18-16,1-18 0,0 1 15,-18-18 1,0 17 0,0-35-16,0 18 15,-18-54-15,18 19 16,-18-106-16,18 87 15,-17-122-15,17 87 16,0 18-16,0-105 16,0 105-16,0-18 15,-18 19-15,18-19 0,0 18 16,-18-17-16,18 17 0,0 0 16,0 0-16,0 36 0,18-54 15,-18 71-15,-18-17 16,18 52-1,-17 1-15,17-1 0,-18 0 16,0 1-16,1 17 16,-18 0-1,17 0 1,-17 0-16,-18 0 16,17 0-16,1 0 15</inkml:trace>
  <inkml:trace contextRef="#ctx0" brushRef="#br0" timeOffset="37156.51">24430 9790 0,'18'0'62,"-1"0"-46,1 0 0,-1 0-16,1 0 15,0 0 1,35 0-16,-36 0 15,54 0-15,-18 0 16,35-18-16,-53 18 16,18 0-16,-18-18 15,18 18-15,36 0 16,-37 18-16,37-18 16,-36 18-16,52-1 15,-52-17-15,18 0 16,-18 18-16,17-18 0,71 0 15,-52 0-15,69 0 16,-69 0-16,-1 0 16,71 0-16,-71 0 15,88 0-15,-70 0 16,-18 0-16,18 0 0,0-18 16,17 18-16,-17 0 15,88 0-15,-123 0 16,17 0-16,71 0 15,-89-17-15,-17 17 16,18 0-16,34 0 0,-69 0 16,17 0-16,-18 0 15,0 17 1,-17-17-16,-36 0 16</inkml:trace>
  <inkml:trace contextRef="#ctx0" brushRef="#br0" timeOffset="66630.31">28046 3510 0,'17'0'62,"-34"0"-46,17-17-1,-18 17-15,1 0 16,-1 0-16,-17-18 16,17 18-1,0 0-15,-17 0 0,17 0 16,-17 0-16,0 0 0,-36 0 15,18 0-15,-52 0 16,69 0-16,-17 0 16,0 0-16,1 0 0,-54-18 15,53 1 1,-35-1-16,35 0 16,-18 18-16,54 0 15,-19 0-15,19 0 0,-36 0 16,35 0-16,-35 0 15,35 0 1,1 0-16,-1 0 16,1 0-16,-1 0 0,0 18 15,1 0-15,-1-1 16,0 1 0,1 0-16,17-1 0,-18 18 15,0-17-15,18 35 16,-17-18-16,17 18 15,0-18-15,0 1 16,0 52 0,0 0-16,0-35 15,0 18-15,0 34 16,0-52-16,0 71 16,-18-71-16,18 0 0,0 52 15,0-52 1,0 0-16,0 0 0,0 0 15,0 0-15,18 53 16,-18-53-16,0 70 16,0-52-16,0 35 15,-18-18 1,18-35-16,0 0 0,0 53 16,0-54-16,0 54 15,0-53-15,0 18 16,0 52-16,0-70 15,18 0-15,-18 53 16,17-53-16,-17 0 0,0 0 16,18 0-16,-18 70 15,18-70-15,-18 18 16,0-19-16,0 19 0,0 70 16,0-70-16,17-1 15,-17 1-15,0-1 0,0 1 16,0 35-1,0-53-15,0 35 16,0-53-16,0 36 16,0-36-16,0-17 0,0 52 15,0-52-15,18 35 16,0-36 0,-18 1-16,17 17 0,-17 18 15,18-35-15,-18 17 16,18-17-16,-18-1 15,0 1-15,17 0 16,-17-1-16,18 1 16,-1-18-1,1 18 1,0-18-16,-18 17 0,17-17 16,-17 18-16,18-18 0,0 0 15,-1 17 1,1-17-16,0 0 0,-1 0 0,19 0 15,-19 0 1,1 0-16,-1 0 16,1 0-16,0 18 0,-1-18 15,1 0-15,0 0 0,17 18 16,-17-18-16,-1 17 16,1-17-16,-1 0 15,1 18-15,0-18 0,17 0 16,0 0-16,1 0 15,-19 18-15,18-1 16,1 1-16,-1 0 16,0-18-1,18 0-15,-35 0 16,17 0-16,18 0 16,0 0-1,-18 0-15,-17 0 0,0 0 0,-1 0 16,36-18-1,-35 18-15,17-18 16,-17 1-16,17-1 16,-17 18-16,-1-18 15,1 18-15,-18-17 16,17-1-16,-17 0 16,18-17-1,-18-18-15,0 36 16,0-1-16,18-70 15,-1 17 1,-17 1 0,18-36-1,-18 53-15,18-71 0,-18 72 16,0-90-16,17 72 16,-17-1-16,0 1 0,0-1 15,0-52 1,18 70-16,0-53 15,-18 53-15,17-53 16,1 36-16,-18 17 16,0-18-16,18 18 0,-18-88 15,17 71-15,1-142 16,-18 141 0,0-70-16,0 88 15,0-17-15,0-36 16,0 35-16,0 19 0,0-1 15,0-89 1,0 90-16,0-19 0,0-52 16,0 70-16,0-36 15,0 54-15,0-18 16,0 18-16,0-53 16,0 35-16,0 0 15,0 0-15,-18-53 16,18 53-16,-17 0 0,17-35 15,-18 71-15,18-36 16,0 35-16,-18-17 16,18 17-16,0-17 0,-17-18 15,17 18 1,0-1-16,0 19 0,-18-19 16,18 1-16,-18 17 0,18-17 15,-35 0 1,17 17-16,-17 1 0,17-1 0,-17 0 15,18 18 1,-1-17 0,0-1-16,1 18 15,-1 0-15</inkml:trace>
  <inkml:trace contextRef="#ctx0" brushRef="#br0" timeOffset="67931.41">27499 2275 0,'0'-17'0,"0"-1"15,-18 1 1,1 17-16,-19-18 15,19 0-15,-1 18 16,-35-17 0,-17 17-16,34-18 15,1 18-15,-18 0 0,0 0 16,-35 0-16,35 0 16,-35 18-1,53 17-15,-53 0 16,52 0-16,1-17 0,-18 53 15,35-36-15,-17 18 16,35-18-16,-17 36 16,-1-36-1,18-17-15,0 52 16,-18-35-16,18 36 16,0-36-16,18 1 0,-18-1 15,18-18-15,-1 19 0,36 34 16,-35-34-16,35 34 15,-18-52 1,18 35-16,-18-18 16,53 0-16,-52-17 15,34 17-15,-35-17 16,54 17 0,-36-17-16,35 17 15,-35-35-15,0 18 0,52-18 16,-34 0-16,-18 0 15,88-36 1,-88 19-16,70-19 16,-70 19-16,0-1 15,-18 0-15,18 1 0,-17-1 0,-1-17 16,0 17-16,1-17 0,16-36 16,-34 36-16,0-71 15,-18 53-15,-18-70 16,18 52-1,-35 18-15,-18-70 16,18 70-16,-18 0 0,17 0 16,-17 18-16,1-18 0,-19 18 15,-52-36-15,70 54 16,-88-36 0,88 17-16,-71 19 15,71-1-15,0 18 0,-17 18 16</inkml:trace>
  <inkml:trace contextRef="#ctx0" brushRef="#br0" timeOffset="90186.83">30515 13353 0,'0'17'46,"18"-17"-46,0 18 16,-1-18-16,36 18 16,-18-18-16,54 35 15,-19-35-15,1 0 16,70 17-16,18-34 16,-89-1-16,-17 18 15,0 0-15,0-17 0,-18 17 16</inkml:trace>
  <inkml:trace contextRef="#ctx0" brushRef="#br0" timeOffset="121302.37">31979 12259 0,'0'0'16,"36"-18"-16,-1 18 0,-17 0 0,52 18 15,-35 0 1,1-1-16,-1 1 0,0 0 15,-17 17-15,35 0 16,-36 0-16,1 18 16,-36-17-16,18 17 0,-17-1 15,-19-16-15,19 34 0,-36 54 16,35-71 0,1 70-16,17-70 15,17 53-15,1-71 16,0 0-16,17 1 0,-18-19 15,19 19-15,-19-19 16,19 1-16,-1 0 16,-35-1-16,18 1 15,-36-1-15,0 36 16,1-35-16,-1 17 16,0 18-16,1-17 0,17 16 15,-18 19-15,18-18 16,0-18-16,0 71 15,18-53-15,-18-18 0,35 53 16,-17-35-16,-1 18 16,1-36-16,-36 18 15,1-35 1,-19-1-16,1 19 0,-53-1 16,35-17-16,-88 17 15,70-18-15,1 19 16</inkml:trace>
</inkml:ink>
</file>

<file path=ppt/ink/ink3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0-22T22:56:13.830"/>
    </inkml:context>
    <inkml:brush xml:id="br0">
      <inkml:brushProperty name="width" value="0.10583" units="cm"/>
      <inkml:brushProperty name="height" value="0.10583" units="cm"/>
      <inkml:brushProperty name="color" value="#0070C0"/>
    </inkml:brush>
  </inkml:definitions>
  <inkml:trace contextRef="#ctx0" brushRef="#br0">23407 16281 0,'17'-18'15,"1"18"1,0 0-16,17 0 15,0 0 1,-17 0-16,0 0 0,34 0 16,-34 0-16,53 0 15,-36 0 1,0 0-16,71 0 16,-53 0-16,70 0 15,-52 0-15,52-18 16,-52 18-16,70 0 15,36 0 1,-89 0-16,0 0 0,124 0 16,-107-17-16,125 17 15,-107 0-15,1-18 16,123 1 0,-106 17-16,-18-18 0,142 0 15,-159 18-15,17-17 16,1 17-16,-19-18 0,19 18 15,88 0-15,-89 18 16,89-1-16,-106-17 16,105 18-1,-105-18-15,0 0 0,0 0 16,0 0-16,-1 0 0,89-18 16,-105 18-16,-1 0 15,53 0-15,-88 0 16,17 0-16,-17 0 15,-17 0-15,16 0 0,-34 0 0,17 0 16,-52 0 0</inkml:trace>
  <inkml:trace contextRef="#ctx0" brushRef="#br0" timeOffset="1383.46">17533 17463 0,'-18'0'0,"1"17"16,34-17 15,1 0-16,0 0-15,-1 0 0,1 0 16,17 0 0,-17 0-16,17-17 15,0 17-15,1 0 0,-19 0 16,19 0-16,17 0 0,17-18 16,-17 18-16,35 0 15,-52 0 1,16 0-16,37 0 15,-54 0-15,53 0 16,-35 0-16,0 0 16,0 0-16,70 0 15,-52 0-15,88 0 16,-89 0-16,18 0 16,-17 0-16,17-18 0,71 1 15,-71 17-15,0-18 16,0 18-16,1-18 0,105 1 15,-106 17-15,124-18 16,-107 18-16,19-18 16,-18 18-16,70 0 15,-88 0-15,71 0 16,-71 0-16,-35 0 16,18 0-16,-18 0 0,0 0 15,52 0-15,-52 0 16,53-35-16,-71 17 15,1 1-15,34-18 16,-52 17-16,-1 0 0,-34 1 16,-18-1-1</inkml:trace>
  <inkml:trace contextRef="#ctx0" brushRef="#br0" timeOffset="6978.19">32967 11024 0,'-18'0'16,"1"0"0,-1 18-1,-17 17-15,17-17 16,1 17-16,-19 0 16,-34 36-16,17-36 15,18 18-15,-71 35 16,53-52-16,-53 52 15,71-53-15,-36 53 16,18-52-16,0 17 16,18-36-16,0 18 15,35-17-15,-18 0 16,1-1 0,-1-17-1,0 18-15,1 0 16,-1-1-1,-17-17 1</inkml:trace>
  <inkml:trace contextRef="#ctx0" brushRef="#br0" timeOffset="7285.25">31962 11553 0,'0'0'0,"-18"18"0,-35 35 16,35-18-16,-17 36 16,18-36-16,-1 36 15,18-36-15,0 0 16,0 1-16,18-19 0,52 18 15,-35-35 1,54 18-16,-54-18 16,71 0-16,-71-18 15,53 36 1,-70-18-16,-1 18 16</inkml:trace>
  <inkml:trace contextRef="#ctx0" brushRef="#br0" timeOffset="9932">31873 15046 0,'18'0'62,"0"0"-46,-1 0-16,19 0 16,-19 0-16,36 0 15,-35 0-15,0 18 16,-1-1-16,18 1 0,1 17 15,-19-17-15,1 17 16,0-17-16,-18 17 0,17 0 16,1-17-1,-18 17-15,0 0 16,0 1-16,0 17 16,0-18-16,0 18 15,0-18-15,0 36 16,0-36-16,0 0 15,0 1-15,-18 34 16,18-35-16,-17 1 0,17-1 16,-18 0-16,18 0 15,0 1-15,-18 17 0,18-18 0,0 0 16,-17 36 0,17-36-16,-18 0 0,18 1 15,0-1-15,0 18 0,35 17 16,-35-52-16,18 17 15,0 1-15,17 16 16,-35-34-16,18 0 16,-18-1-16,17 1 0,1 0 15,-1-1-15,1-17 0,0 18 16,-1-18-16,1 0 16,0-18-1,-18 1 16,-36 17-15,19 0 0,-1 0-16,0 0 15,1 0 1,-1 0-16,18 17 16,-17-17-16,-1 18 15,0-18 1,18 18-16,-17-18 0,-1 17 15,18 1 1,-18-18-16,18 18 0,-17-1 16,17 1-1,0-1-15,-18 1 0,18 0 16,-18-1-16,18 19 16,-17-19-16,17 1 15,0 0 1,0-1-16,0 1 0,0-1 15,0 1 1,0 0-16,0-1 16,0 1-16,0 17 15,0-17-15,0 0 0,0-1 16,0 18 0,0-17-16,-18 0 0,18-1 15,0 1-15,0 0 0,0-1 16,-17 1-16,17 17 15,0-17-15,0 17 16,0-17-16,0-1 16,0 1-16,0 0 0,0-1 15,0 1-15,-18 0 16,18 17-16,0 0 16,0-17-16,0 35 15,18-36-15,-18 19 16,0-19-1,0 1 1,0 0-16,0-1 16,0 1-16,0-1 15,0 1 1,-18-18 0,18 18-1,-18-1 1,1 1-1,17 0 1,-18-1 0,0 1-16,1 0 15,-1-18 1,0 17-16,1-17 16,-1 18-1,0 0-15,18-1 16,-17-17-1,-1 0-15,1 18 16,-1-18-16,0 0 16,1 17-1,-1-17-15,0 0 0,1 0 16,-19 18 0,19-18-16,-1 0 15,1 18 1,-1-18-16,0 17 15,1-17-15,-1 0 16,0 18-16,1-18 0,-1 0 0,0 18 16,-34-18-1,34 17-15,-35 1 16,35-18-16,-35 18 16,36-18-16,-36 17 15,18-17-15,-1 0 16,19 0-16,-36 18 15,35-18-15,-17 17 16,-18-17-16,0 18 16,18-18-16,-1 0 15,1 0 1,0 18-16,17-18 0,1-18 16,17 0-1</inkml:trace>
  <inkml:trace contextRef="#ctx0" brushRef="#br0" timeOffset="23287.95">12418 10936 0,'0'0'16,"-18"0"-16,36 0 15,17 0 1,18 0-16,35 18 16,-35-18-16,71 17 15,-54-17-15,1 0 16,17 0-16,0 0 0,71-17 15,-89-1 1,71 0-16,-105 18 16,34-17-16,-52 17 15,0-18-15,-36 18 16,0-17 0</inkml:trace>
  <inkml:trace contextRef="#ctx0" brushRef="#br0" timeOffset="23612.38">13141 10742 0,'18'0'16,"17"18"-1,0-1-15,0-17 0,1 18 16,52 0-1,18-1-15,-53-17 16,0 0-16,52 18 16,-69-18-16,-1 0 0,0 35 15,-35-17-15,0 17 16,0 0-16,-35 18 16,17-17-16,-52 52 15,17-53-15,-35 36 16,52-36-16,-34 0 15,52 0-15</inkml:trace>
  <inkml:trace contextRef="#ctx0" brushRef="#br0" timeOffset="32280.44">25329 14552 0,'0'0'16,"-17"0"-16,-1 0 0,18-18 16,0 1 15,18 34-16,35-17 1,0 0-16,17 0 16,18 18-16,1-18 0,158 0 15,-106 0 1,35 0-16,-17 0 0,17 0 16,1 0-16,175 18 15,-175-1-15,193 1 16,-176-18-16,177 35 15,-195-35-15,0 0 16,-17 0-16,-18 0 0,106 0 16,-141 0-16,35 0 15,-88 0-15,-35 0 16</inkml:trace>
  <inkml:trace contextRef="#ctx0" brushRef="#br0" timeOffset="99585.01">30498 5221 0,'17'0'0,"36"0"16,0-18-16,35 18 15,-52 0-15,-1-17 16,0 17-16,-17 0 0,17 17 16,0-17-1,1 0-15,-19 0 16,1 0-16,0 0 15</inkml:trace>
  <inkml:trace contextRef="#ctx0" brushRef="#br0" timeOffset="99806.48">30974 5045 0,'0'0'0,"0"-18"16,18 36-1,-1-1-15,18 1 16,-17-18-16,35 35 15,-18-17-15,18 0 16,-35-18-16,17 17 16,-17 1-16,-18-1 15,-18-17-15,-17 18 16,17 0-16,-35-1 16,18 1-1</inkml:trace>
  <inkml:trace contextRef="#ctx0" brushRef="#br0" timeOffset="100234.29">30515 6103 0,'0'0'0,"18"0"16,17 0-16,0 0 16,1 0-16,17 0 0,0 0 15,52-18-15,-52 18 16,0-17-16,-17 17 15,16 0-15,-34 0 16,0 0-16</inkml:trace>
  <inkml:trace contextRef="#ctx0" brushRef="#br0" timeOffset="100468.48">30992 5927 0,'0'0'0,"35"0"15,0 17-15,36 1 16,-36-18 0,-17 18-16,17-1 0,35 19 15,-52-19-15,0 1 16,-18-1-16,0 19 16,-18-19-16,-35 19 15,18-19-15,-18 19 16,18-36-16,-18 17 15</inkml:trace>
  <inkml:trace contextRef="#ctx0" brushRef="#br0" timeOffset="100929.11">30727 6791 0,'18'0'16,"-1"0"-1,1 0-15,0 0 0,-1 0 0,54 0 16,-36 0 0,0-18-16,1 18 0,34 0 15,-52 0-15,-1 18 16,1-18-16,0 0 0,-1 0 16,1 0-1</inkml:trace>
  <inkml:trace contextRef="#ctx0" brushRef="#br0" timeOffset="101158.17">31133 6632 0,'35'18'0,"-17"-18"16,17 0-16,18 18 15,0-18-15,-18 0 0,36 17 16,-36 1-16,-18-1 15,-17 1-15,-17 17 16,-1 1 0,-52-19-16,34 1 15,-17 0-15,18-1 0,0 1 16,-18-1-16</inkml:trace>
</inkml:ink>
</file>

<file path=ppt/ink/ink3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5T06:57:29.701"/>
    </inkml:context>
    <inkml:brush xml:id="br0">
      <inkml:brushProperty name="width" value="0.05292" units="cm"/>
      <inkml:brushProperty name="height" value="0.05292" units="cm"/>
      <inkml:brushProperty name="color" value="#0070C0"/>
    </inkml:brush>
  </inkml:definitions>
  <inkml:trace contextRef="#ctx0" brushRef="#br0">13940 6276 0,'0'0'0,"0"0"0,0 0 16,0 0-1,0 0-15,-25 0 0,25 0 0,0 0 16,0 0-16,0 0 0,0 0 16,0 0-16,0 0 0,0 0 0,-24 0 15,24 0-15,-25 0 0,0 24 16,0-24-16,25 0 0,-25 25 15,1 0-15,-1-25 0,25 0 0,-25 25 0,0-25 16,0 25-16,25-1 0,-24-24 16,24 25-16,-25 0 0,25 0 0,0-25 15,-25 25-15,25-25 0,0 24 0,0-24 16,0 25-16,0-25 0,-25 25 0,25-25 0,0 25 15,0-25-15,0 0 0,0 25 16,0-25-16,0 24 0,0-24 0,0 25 0,0-25 16,0 0-16,0 25 0,0-25 0,0 25 15,25-25-15,-25 0 0,0 25 16,0-25-16,0 0 0,25 24 15,0-24-15,-25 0 0,24 0 0,-24 0 0,25 0 16,0 0-16,-25 0 0,25 0 0,0 0 16,-25 0-16,24-24 15,1 24-15,0 0 0,-25 0 0,0 0 0,0 0 16,25 0-16,-25-25 0,0 25 0,0 0 15,0 0-15,0 0 16,0 0-16,0 0 16,0 0-16,0 0 0,0 0 0,0 0 0,0 0 15,0 0-15,0 25 0,0-25 0,0 0 16</inkml:trace>
  <inkml:trace contextRef="#ctx0" brushRef="#br0" timeOffset="861.04">14213 6573 0,'0'0'16,"0"0"-16,0 0 0,0 0 0,0 0 15,0 0-15,0 0 0,0-25 16,0 25-16,0 0 15,0 0-15,-25 0 0,25 0 16,0 0-16,0 0 0,0 25 0,0-25 16,0 0-16,0 0 0,0 0 15,0 0-15,0 0 0,0 0 0,0 0 16,0 0-16,0 0 15,0 25-15,0-25 0,0 0 16,0 25-16,25-25 0,-25 25 0,0-25 16,0 24-16,0-24 0,0 0 15,0 25-15,0-25 0,0 0 0,0 25 16,-25-25-16,25 25 0,0-25 0,0 0 15,0 0-15,0 25 0,0-25 16,25 24-16,-25-24 0,0 0 0,0 25 16,0-25-16,0 0 0,0 0 0,0 0 15,0 25-15,0-25 0,0 0 16,0 0-16,0 0 0,0 0 15,0 25-15,0-25 0,0 0 16,0 0-16,0 0 0,0 0 0,0 0 16,0 0-16,0 0 0,0 0 15,0 0-15,0 0 0,0 0 16,0 0-16,0 0 0,0 0 15,0 0-15,0 0 0,0 0 0,0 0 16,0 0-16,0 0 0,0 0 16,0 0-16,0 0 15,0 0-15,0 0 0,0 0 0,0 0 16,0 0-16</inkml:trace>
  <inkml:trace contextRef="#ctx0" brushRef="#br0" timeOffset="5638.32">13990 5928 0,'0'0'0,"0"0"0,0 0 16,0 0-16,0 0 0,0 0 15,0 0-15,0 0 0,0 0 0,0 0 16,0 0-16,0 0 15,-25 0-15,25 0 0,0 0 16,0 0-16,0 0 0,0 0 0,0 0 16,0 0-16,0 0 0,-25 0 15,25 0-15,0 0 0,-25 0 16,25 0-16,0 0 0,-24 0 15,24 0-15,0 0 0,-25 0 0,25 0 16,0 0-16,-25 0 0,25 0 16,0 0-16,-25 0 0,25 0 0,-25 0 0,25 0 15,-24 0-15,24 0 0,0 0 16,-25 25-16,0-25 0,0 0 0,25 25 15,-25-25-15,25 0 0,0 0 0,-24 25 16,-1-25-16,25 0 0,0 0 0,-25 0 0,25 25 16,-25-25-16,25 0 15,0 0-15,-25 0 0,25 24 0,0-24 16,-24 0-16,24 0 0,0 0 0,-25 25 15,25-25-15,-25 0 0,0 25 16,25 0-16,0-25 0,-25 0 0,25 0 0,0 25 16,-24-25-16,24 0 0,0 24 0,-25-24 15,25 0-15,0 25 0,0-25 0,-25 25 16,25-25-16,0 0 0,-25 25 0,25-25 15,0 0-15,0 25 0,-25-25 0,25 0 16,0 24-16,0 1 0,-24-25 0,24 0 0,0 25 16,0-25-16,-25 25 0,25-25 15,0 0-15,0 25 0,0-25 0,-25 24 16,25-24-16,0 25 0,0 0 0,0-25 15,-25 25-15,25 0 0,0-25 16,0 24-16,0-24 0,0 25 0,0-25 0,0 25 16,0-25-16,0 25 0,0 0 15,-25-25-15,25 0 0,0 24 0,0-24 16,0 0-16,0 25 0,0 0 15,0-25-15,0 25 0,0-25 0,0 25 16,0-25-16,0 24 0,0-24 16,0 25-16,0-25 15,25 25-15,-25-25 0,0 0 0,0 25 16,0-25-16,0 25 0,0-25 0,0 0 0,0 25 15,0-25-15,0 24 0,0-24 16,25 25-16,-25-25 0,0 0 0,0 25 0,0-25 16,0 0-16,0 25 15,0-25-15,0 25 0,25-1 0,-25-24 16,0 0-16,0 25 15,0-25-15,25 25 0,-25-25 0,0 25 16,24-25-16,-24 25 0,0-25 16,0 24-16,25-24 0,-25 0 15,0 0-15,0 25 0,25-25 0,-25 0 0,0 25 16,0-25-16,0 0 15,25 0-15,-25 25 0,0-25 0,25 0 0,-25 0 16,0 25-16,24-25 0,1 0 16,-25 0-16,0 24 0,25-24 0,-25 0 15,0 0-15,25 25 0,-25-25 16,25 0-16,-25 0 0,0 0 0,24 0 0,-24 25 15,0-25-15,25 0 0,-25 0 16,0 25-16,25-25 16,-25 0-16,25 0 0,-25 0 15,25 0-15,-25 25 0,0-25 0,24 0 0,-24 0 16,25 0-16,-25 0 0,25 0 15,-25 0-15,25 0 0,-25 0 0,0 0 16,25 0-16,-25 0 0,24 24 16,-24-24-16,25 0 0,-25 0 0,25 0 0,-25 0 15,0 0-15,25 0 0,-25 0 0,25 0 16,-25 0-16,0 0 0,0 0 0,24 0 15,-24 0-15,25 0 0,-25 0 0,25 0 16,-25 0-16,0 0 0,25 0 16,-25 0-16,25 0 0,-25 0 0,0 0 15,0 0-15,24 0 16,1 0-16,-25 0 0,0 0 0,25 0 15,-25 0-15,0 0 0,0 0 0,25-24 0,-25 24 16,0 0-16,25 0 16,-25 0-16,49 0 0,-24 0 15,-25 0-15,25 0 0,-25 0 16,25-25-16,-25 25 0,24 0 0,1 0 15,-25 0-15,0 0 0,25 0 16,-25 0-16,25 0 0,-25-25 0,25 25 16,-25 0-16,25 0 0,-25 0 15,24-25-15,1 25 0,-25 0 0,0 0 0,0 0 16,25-25-16,-25 25 15,25 0-15,-25-24 0,25 24 0,-25 0 16,0 0 0,0-25-16,24 25 0,-24 0 0,25-25 15,-25 25-15,25-25 0,-25 25 16,25-25-16,-25 25 0,0 0 0,25-24 0,-25 24 15,24 0-15,-24-25 0,25 25 16,-25-25-16,25 25 0,-25-25 16,0 25-16,25-25 0,-25 25 15,0 0-15,0-24 0,25 24 0,-25 0 0,0 0 16,0 0-16,0-25 0,0 25 15,24 0-15,-24-25 16,25 25-16,-25-25 0,0 25 0,25-25 0,-25 25 16,0 0-16,0-24 0,0 24 15,25 0-15,-25-25 0,0 25 0,0 0 0,0-25 16,0 25-16,0-25 0,0 25 0,0 0 15,25 0-15,-25-25 16,0 25-16,0-25 0,0 1 0,0 24 0,0 0 16,0 0-16,0-25 0,0 25 15,0 0-15,0-25 0,0 25 0,0-25 16,0 25-16,0-25 15,0 1-15,0 24 0,0 0 0,0-25 16,0 25-16,-25 0 0,25-25 0,0 25 16,0 0-16,0-25 0,0 25 0,-25-25 15,25 25-15,0 0 0,0-24 0,0 24 16,0 0-16,-25-25 15,25 25-15,0-25 0,0 25 0,0 0 0,0 0 16,0 0-16,0-25 0,0 25 16,-25 0-16,25 0 0,0-25 0,0 25 15,0 0-15,0 0 0,0 0 16,0 0-16,0 0 0,0 0 0,0-24 15,0 24-15,0 0 0,-24 0 16,24 0-16,0-25 0,0 25 0,0 0 16,0 0-16,0 0 0,0-25 15,0 25-15,0 0 0,0 0 0,0 0 16,0-25-16,0 25 0,-25 0 0,25 0 15,0 0-15,0-25 0,0 25 16,0 0-16,0 0 0,0 0 16,-25-24-16,25 24 0,0 0 0,0-25 15,0 25-15,-25 0 0,25-25 16,0 25-16,0 0 0,0 0 0,0-25 15,0 25-15,-25 0 0,25 0 0,0 0 0,0-25 16,0 25-16,0 0 0,0 0 0,0 0 16,0 0-16,0 0 0,0 0 0,-24 0 15,24-24-15,0 24 0,0 0 0,0 0 0,0 0 16,-25 0-16,25-25 15,0 25-15,-25-25 0,25 25 16,0 0-16,0 0 0,0 0 0,0-25 0,0 25 16,-25 0-16,25-25 15,0 25-15,0 0 0,-25 0 0,25-24 16,0 24-16,0 0 0,0-25 0,-24 25 0,24 0 16,0 0-16,0 0 0,-25-25 15,25 25-15,0 0 0,0 0 0,0 0 16,0-25-16,-25 25 15,25 0-15,0 0 0,0 0 0,0-25 16,0 25-16,-25 0 0,25 0 0,0 0 16,0-24-16,-25 24 0,25 0 0,0 0 0,0 0 15,-24 0-15,24 0 0,0 0 0,0 0 16,-25 0-16,25 0 0,0 0 15,-25-25-15,25 25 0,0 0 16,-25 0-16,25 0 0,0 0 16,-25 0-16,25 0 0,0 0 0,0 0 0,-25 0 15,25 0-15,0 0 0,0 0 0,0 0 0,-24 0 16,24 0-16,0 0 0,-25 0 0,25 0 15,0 0-15,-25 0 0,25 0 0,0 0 16,-25 0-16,25 0 0,0 0 16,-25 0-16,25 0 0,-24 0 0,24 0 15,0 0-15,0 0 0,-25 0 0,25 0 0,0 0 16,-25 0-16,25 0 0,0 0 15,0 0-15,0 0 0,-25 0 0,25 0 16,0 0-16,-25 0 0,25 0 0,0 0 0,0 0 16,-24 25-16,24-25 0,0 0 0,-25 0 15,25 0-15,-25 0 16,25 0-16,0 0 0,0 0 0,-25 24 0,25-24 15,0 0-15,0 0 0,-25 0 0,25 0 16,0 0-16,0 0 0,0 0 16,0 0-16,-24 0 0,24 0 0,0 0 15,0 0-15,0 0 0,0 0 0,0 0 16,-25 0-1,25 25-15,-25-25 0,25 0 0,0 0 0,-25 0 16,25 0-16,0 0 0,-25 0 16,25 0-16,0 25 0,0-25 15,-24 0-15,24 0 0,0 0 0,0 0 16,-25 0-16,25 25 0,0-25 15,0 0-15,0 0 0,-25 0 16,25 25-16,0-25 0,-25 0 16,25 24-16,0-24 0,-25 0 0</inkml:trace>
  <inkml:trace contextRef="#ctx0" brushRef="#br0" timeOffset="39565.26">28228 8979 0,'0'0'0,"0"0"0,0 0 0,0 0 16,0 0-16,0 0 0,0 0 15,0 0-15,0 0 0,0 0 0,0 0 16,0 0-16,0 0 15,0 0-15,0 0 16,-25 0-16,25 0 0,0 0 0,0 0 0,0 0 16,0 0-16,0 0 0,0 0 15,0 0-15,0 0 0,0 0 0,0 0 16,0 0-16,0 0 0,0 0 15,25 0-15,-25 0 0,0 0 0,0 0 0,0 0 16,0 0-16,25 0 0,-25 0 16,0 0-16,0 0 0,24 0 0,-24 0 15,0 0-15,0 0 0,25 0 0,-25 0 0,25 0 16,0 0-16,0-25 0,-25 25 0,24 0 15,1 0-15,25 0 0,-1 0 16,-24 0-16,25 0 0,-25 0 0,-1-24 16,1 24-16,0 0 0,-25 0 0,25 0 15,0 0-15,-1 0 0,-24 0 16,25 0-16,-25 0 0,0 0 0,0 0 15,25 0-15,-25-25 0,0 25 16,0 0-16,0 0 0,0 0 0,0 0 0,0 0 16,0 25-16,0-25 15,0 0-15,0 0 0,0 0 0,0 0 0,-25 0 16,25 0-16</inkml:trace>
  <inkml:trace contextRef="#ctx0" brushRef="#br0" timeOffset="40451.31">28401 8781 0,'0'0'16,"0"0"-16,0 0 0,0-25 15,0 25-15,0 0 0,0 0 0,0 0 16,0 0-16,0 0 0,0 0 16,0 0-16,0 0 0,0 0 15,0 0-15,0 0 0,0 25 0,0-25 16,-24 0-16,24 0 0,0 0 15,0 0 1,-25 0-16,25 0 0,0 0 16,0 25-16,0-25 0,-25 0 0,25 0 0,0 0 15,0 0-15,0 0 0,-25 0 16,25 24-16,-25 1 0,1-25 0,24 0 0,0 0 15,-25 25-15,25-25 0,0 0 0,-25 0 16,25 0-16,0 25 0,-25-25 0,25 0 0,0 0 16,0 0-16,0 25 15,0-25-15,-25 0 0,25 0 0,0 0 0,0 0 16,0 0-16,0 0 0,0 0 0,-24 24 15,24-24-15,0 0 0,0 0 16,0 0-16,0 0 0,0 0 16,0 0-16,0 0 0,0 0 0,0 0 15,0 0-15,0 0 0,0 0 16,0 0-16,0 0 0,0 0 15,0 0-15,0 0 0,0 0 16,0 25-16,24-25 16,-24 0-16,25 0 0,-25 0 0,25 0 15,-25 0-15,25 25 0,24 0 16,-24-25-16,-25 0 0,25 0 0,-25 25 15,25-25-15,0 0 0,-25 0 0,24 25 16,1-25-16,-25 0 0,50 0 0,-50 24 16,25-24-16,-1 0 0,-24 0 15,0 0-15,25 0 0,-25 25 16,25-25-16,-25 0 0,0 0 0,0 0 15,0 0-15,0 0 0,0 0 16,0 0-16,0 0 0,0 0 16,0 0-16,0 0 0,0 0 15,0 0-15,0 0 0,0 0 16,0 0-16,0 0 0,0 0 15,0 0-15,-25 0 0,25 0 0,0 0 0</inkml:trace>
  <inkml:trace contextRef="#ctx0" brushRef="#br0" timeOffset="41176.35">28302 8979 0,'0'0'15,"0"0"-15,0 0 0,-25 0 0,25 0 0,0 0 16,0 0-16,0 0 0,0 0 16,0 0-16,0 0 0,0 0 15,0 0-15,0 0 0,0 0 16,0 0-16,25 0 15,-25 0-15,25 0 0,0 0 0,-25 0 0,25 0 16,-1 0-16,1-25 0,0 25 0,25 0 16,-26 0-16,1 0 0,0 0 0,0 0 15,24 0-15,-24 0 0,0 0 0,0 0 16,0 0-16,-1 0 0,1 0 15,25 0-15,24-24 0,-49 24 16,-25 0-16,25 0 0,-25 0 0,25 0 0,-25 0 16,24 0-16,-24 0 0,0 0 15,0 0-15,0-25 0,25 25 16,-25 0-16,-25 0 0,25 25 15,0-25-15,0 0 0,0 0 16,0 0-16,-24 0 0,24 0 0,-25 0 0,25 24 16</inkml:trace>
  <inkml:trace contextRef="#ctx0" brushRef="#br0" timeOffset="41916.39">28525 8682 0,'0'0'0,"0"0"15,0 0-15,0 0 0,0 0 0,-24 0 16,24 0-16,0 0 0,0 0 0,0 0 16,0 0-16,0 0 15,0 0-15,0 0 16,-25 0-16,0 24 0,0-24 15,0 0-15,1 25 0,24-25 0,-25 0 16,25 25-16,-25-25 0,0 25 0,25-25 16,-25 25-16,1-25 0,24 24 0,0-24 15,-25 0-15,0 25 16,25-25-16,-25 25 0,25-25 0,0 0 15,-25 0-15,25 25 0,0-25 0,-24 0 16,24 0 0,-25 25-16,25-25 0,0 0 0,0 0 15,-25 0-15,25 0 0,0 24 0,0-24 16,0 0-16,0 0 0,0 0 0,0 0 15,0 0-15,0 0 0,0 0 16,0 0-16,0 0 0,0 0 0,0 0 16,0 0-16,0 0 0,0 0 0,25 0 15,-25 0-15,0 0 0,25 25 0,-25-25 16,0 0-16,24 0 0,-24 25 0,25-25 15,-25 0-15,50 25 0,-50-25 0,25 0 16,-1 25-16,1-25 0,0 0 0,0 25 16,-25-25-16,25 0 0,-1 0 0,-24 24 15,25-24-15,0 0 0,-25 0 0,25 0 0,0 0 16,-25 25-16,24-25 0,1 0 15,-25 0-15,0 0 0,25 0 0,-25 0 16,0 0-16,25 0 16,-25 0-16,0 25 15,-25-25-15,25 0 0,0 0 0,0 0 0,0 0 16,0 0-16,0 0 0,0 0 15,0 0-15</inkml:trace>
  <inkml:trace contextRef="#ctx0" brushRef="#br0" timeOffset="42650.43">28501 8682 0,'0'0'15,"0"0"-15,0 0 0,0 0 0,0 0 16,0 0-16,-25 0 0,25 0 15,0 0-15,0 0 16,0 0-16,0 0 0,0 0 16,-25 24-16,0-24 0,0 25 15,1-25-15,-1 25 0,25-25 0,-25 0 0,25 25 16,-25-25-16,-24 25 0,49-1 15,-50-24-15,50 25 0,-25-25 0,25 0 16,-25 25-16,1 0 16,24-25-16,-25 0 0,25 0 0,0 25 15,0-25-15,0 0 0,0 0 0,-25 0 0,25 0 16,25 0-16,-25 0 15,0 0-15,0 0 0,25 24 16,-25-24-16,24 0 0,-24 0 0,25 0 16,0 0-16,-25 25 0,50-25 0,-50 0 15,24 0-15,26 25 0,-25-25 16,-25 0-16,25 0 0,-1 0 0,1 25 15,0-25-15,-25 0 0,25 0 0,0 25 0,-1-25 32,26 25-32,-25-25 0,-25 0 0,0 0 0,25 0 15,-25 0-15,0 0 0,24 0 16,-24 0-16,0 24 0,0-24 0,0 0 15,0 0-15,0 0 0,25 0 16,-25 0-16,0 0 16,0 0-16,0 0 0,0 0 0,0 0 15,0 0-15,0 0 0,0 0 16,0 0-16,-25 0 0,25 0 0,0 0 15,0 0-15,0 0 0,-24 0 0,24 0 0,0 0 16,0 0-16,0 0 0,0 0 16,-25 0-16</inkml:trace>
  <inkml:trace contextRef="#ctx0" brushRef="#br0" timeOffset="3157.01">24309 9575 0,'0'0'0,"0"0"16,0 0-16,0 0 0,0 0 0,0-25 0,0 25 15,0 0-15,0 0 0,0 0 0,0 0 0,0 0 16,0 0-16,0 0 0,0 0 16,0 0-16,0 0 0,0 0 15,0 0-15,0 0 0,0 0 0,0 0 16,0 0-16,0 0 0,0 0 0,0 0 15,0 0-15,0 0 0,0 0 16,0 0-16,0 0 0,0 0 0,0 0 0,0 0 16,0 0-16,0 0 0,0 0 0,0 25 15,0-25-15,0 0 0,0 24 0,0-24 16,0 0-16,0 25 15,24 0-15,-24 0 0,0 0 0,25-1 0,-25-24 0,0 25 16,0 0-16,25 0 0,-25 0 16,0-1-16,25 1 0,-25 0 0,0 0 15,0-25-15,25 25 0,-25-1 0,0-24 16,24 25-16,-24 0 0,0 0 0,25-25 0,-25 0 15,0 25-15,0-25 0,0 0 0,0 0 16,25 0-16,-25 0 0,25 0 0,-25 0 16,25 0-16,-25 0 0,24-25 0,-24 25 0,25 0 15,0-25-15,-25 25 0,25-25 0,0 25 16,-1-25-16,1 25 0,0-24 15,0 24-15,49-50 0,-49 50 0,25-25 0,-25 0 16,24 25-16,-24-24 0,25-1 0,-26 25 0,26-25 16,-25 25-16,24-25 0,1 0 0,-25 25 15,24-24-15,1-1 0,24 0 16,-49 25-16,0-25 0,0 25 0,0 0 15,-1 0-15,1-25 0,-25 25 0,25 0 0,-25 0 16,25 0-16,-25 0 0,0 0 16,0-24-16,25 24 15,-50 0-15,25 24 0,0-24 0,0 0 16,0 0-16,0 0 0,0 0 0,0 0 15,0 0-15,0 0 0,0 0 16</inkml:trace>
  <inkml:trace contextRef="#ctx0" brushRef="#br0" timeOffset="7508.26">27012 8483 0,'0'0'0,"0"0"16,-25-25-16,25 25 0,-24 0 0,24 0 16,-25 0-16,0-24 15,25 24-15,-25 0 0,0 0 16,25 0-16,-24 0 15,-1 24-15,-25-24 16,25 25 0,-49 0-16,49 0 0,0-25 0,25 25 0,-24-25 15,24 0-15,-50 24 0,50 1 0,-25-25 16,25 25-1,-49 0-15,24 49 16,0-24-16,25-25 0,-25-1 16,25 1-16,-25 50 0,25-51 15,-24 1-15,-1 25 0,25-25 16,0 0-16,0-1 0,-25 26 0,25-50 0,0 25 15,0 0-15,0-25 16,0 74-16,0-74 0,0 25 0,0 0 16,25-1-16,-25-24 0,0 25 0,25 0 15,-25-25-15,0 25 0,24-25 16,-24 25-16,25-1 0,-25 1 0,25 0 0,-25-25 15,25 25-15,0 0 0,-25-25 0,24 24 16,1 1-16,-25 0 0,25 0 0,0-25 0,-25 25 16,25-1-16,-1 1 0,-24 0 0,25-25 0,0 25 15,0 0-15,-25-25 16,25 24-16,-1 1 0,1-25 0,0 25 0,-25-25 15,50 25-15,-50-25 0,24 0 16,1 0-16,0 25 0,0-25 16,-25 0-16,25 0 0,-1 0 0,1 0 15,-25 0-15,25 0 0,-25 0 0,25 0 16,0 0-16,-25 0 0,49-25 0,-49 25 15,25 0-15,0 0 0,0-25 0,0 25 16,-25 0-16,24 0 0,26-25 0,-25 25 16,0-25-16,-1 25 0,1 0 15,-25 0-15,25-24 0,25 24 16,-26-25-16,1 25 0,0-25 0,0 25 15,0-25-15,-25 25 16,24-25 0,26 1-16,0-1 0,-26 0 0,-24 25 0,25-25 15,-25 25-15,25-25 0,-25 25 0,25-24 16,-25 24-16,0-25 0,25 25 0,-25-25 0,0 25 0,24-25 15,-24 25-15,0-25 0,0 1 16,25 24-16,-25-25 0,0 25 0,0-25 0,0 25 16,0-25-16,0 25 0,25-25 0,-25 1 15,0 24-15,0-25 0,0 0 16,0 0-16,0 0 0,0 1 15,0-1-15,0 25 0,0-25 0,0 0 0,0 25 16,0-25-16,0 25 0,0-24 16,0-1-16,0 0 0,0 25 0,0-25 0,-25 25 15,25-25-15,0 0 0,0 25 16,0 0-16,0-24 0,0-1 15,0 25-15,0-25 0,0 0 16,0 25-16,0-25 0,-25 1 0,25 24 16,0-25-16,-24 0 0,24 25 0,0-25 15,-25 25-15,25-25 0,-25 25 0,25-24 16,-25 24-16,25 0 0,-25-25 0,1 0 0,24 25 15,0 0-15,-25-25 16,0 0-16,25 25 0,-25-24 0,25 24 0,0-25 16,-25 25-1,1-50-15,-1 50 0,25-25 0,-25 25 0,25-24 0,-25 24 16,25 0-16,-25-25 0,25 25 0,-24 0 15,24 0-15,-25 0 0,25-25 0,-25 25 0,0 0 16,25 0-16,-25 0 0,1 0 16,24 0-16,-25 0 0,25-25 0,-25 25 15,0 0-15,0 0 0,25 0 16,-24 0-16,-1 0 0,0 0 0,25 0 0,-25 0 15,0 0-15,25 0 0,-24 0 0,-1 0 16,25 0-16,-25 0 0,25 0 0,-25 0 0,0 0 16,25 0-16,-25 0 0,25 0 0,0 0 0,-24 0 15,24 25-15,-25-25 0,25 0 0,-25 0 0,25 0 16,-25 0-16,25 0 0,0 0 0,-25 0 15,25 0-15,-24 25 0,-1-25 16,25 0-16,-25 0 0,25 0 16,0 0-16,-25 0 0,25 0 15,-25 0-15,25 0 0,0 25 0,-24-25 0,24 0 16,0 0-16,0 0 0,0 0 0,0 0 0,0 0 15,0 0-15,0 0 0,0 0 0,0 0 16,0 0-16,0 0 0,0 0 16,0 0-16,0 0 15,0 0-15,0 0 0,0 0 16,0 0-16,0 0 15,0 0-15,-25 0 0,25 0 0,0 0 0,0 0 16,0 0-16,0 0 0,0 0 0,0 0 16,0 0-16,0 0 0,0 0 0,0 0 15,0 0-15,0 0 16,0 0-16,0 0 0,0 0 0,0 0 0,0 0 15,0 0-15,0 0 16,0 0-16,0 0 0,25 0 16,-25 0-16,0 0 0,0 0 0,0 0 15,0 0-15,0 0 0,0 0 0,0 0 16,0 0-16,0 0 0,0 0 15,0 0-15,0 0 16,0 0-16,0 0 0,0 0 16,0 0-16,0 0 15,0 0-15,0 0 0,0 0 0,0 0 16,0 0-16,0 0 0,0 0 0,0 0 15,0 0-15,0 0 0,0 0 16,0 0-16,0 0 16,0 0-16,0 0 0,0 0 15,0 0-15,0 0 0,0 0 16,0 0-16,0 0 0,0 0 15,0 0-15,0 0 0,0-25 0,0 25 16,0 0-16,0 0 0,0 0 16,0 0-16,0 0 0,0 0 0,0 0 0,0 0 15,0 0-15,0 0 0,0 0 0,0 0 16,0 0-16,0 0 0,0 0 15,0 0-15,0 0 0,0 0 16,0 0-16,0 0 0,0 0 0,0 0 16,0 0-16,0 0 15,0 0-15,0 0 0,0 0 0,0 0 16,0 0-16,0 0 0,0 0 0,0 0 0,0 0 15,0 0 1,0 0-16,0 0 0,0 0 0,0 0 16,0 0-16,0 0 0,0 0 15,0 0 1,0 0-16,0 0 0,0 0 0,0 0 0,0 0 15,0 0-15,0 0 16,0 0-16,0 0 0,0 0 0,0 0 0,0 0 16,0 0-16,0 0 0,0 0 15,0 0-15,0 0 0,0 0 16,0 0-16,0 25 15,0-25-15,0 0 0,0 0 0,0 0 16,0 0-16,0 0 0,0 0 0,0 0 16,0 0-16,0 0 15,0 0-15,0 0 0,0 0 0,0 0 0,0 0 16,0 0-16,0 0 0,0 0 0,0 0 15,0 0-15,0 0 0,0 0 16,0 0-16,0 0 0,0 0 16,0 0-16,0 0 0,0 0 0,0 0 15,0 0-15,0 0 0,0-25 0,0 25 16,0 0-16,0 0 15,0 25-15,0-25 0,0-25 16,0 25-16,0 0 0,0 0 16,0 0-16,0 0 0,0 0 15,0 0-15,0 0 0,0 0 0,0 0 16,0 0-16,0 0 0,0 0 15,0 0-15,0 0 0,0 0 0,0 0 16,0 0-16,0 0 0,0 0 0,0 0 16,0 0-16,0 0 0,0 0 15,0 0-15,0 0 0,0 0 0,0 0 0,0 0 16,0 0-16,0 0 0,0 0 15,0 0-15,0 0 0,0 0 0,0 0 16,0 0-16,0 0 0,0 0 0,0 0 16,0 0-16,0 0 0,0 0 15,0 0-15,0 0 0,0 0 16,0 0-16,0 0 0,0 0 0,0 0 15,0 0-15,0 0 0,0 0 16,0 0-16,0 0 16,0 0-16,0 0 0,0 0 15,0 0-15,0 0 16,0 0-16,0 0 0,0 0 0,0 0 15,0 0-15,0 0 0,0 0 16,0 0-16,0 0 0,0 0 0,0 0 16,0 0-16,0 0 0,0 0 0,0 25 15,0-25-15,0 0 0,0 0 0,0 0 16,-25 24-16</inkml:trace>
  <inkml:trace contextRef="#ctx0" brushRef="#br0" timeOffset="8392.31">24978 10294 0,'0'0'0,"0"-25"0,0 25 0,0 0 15,0 0-15,0 0 16,0 0-16,25-25 0,-25 25 16,0 0-16,0 0 0,25 0 0,-25 0 0,25-24 15,-25 24-15,25 0 0,-1 0 16,-24-25-16,50 25 0,0-25 0,-26 25 15,1-25-15,0 25 0,49-25 16,-49 1-16,50-1 0,-1 0 16,-49 0-16,0 25 15,49-25-15,-24 0 0,-1 1 0,-24 24 0,0-25 16,0 25-16,-1 0 0,1-25 0,0 25 15,0-25-15,49 0 0,-49 25 0,0 0 16,0-24-16,0 24 0,-1 0 0,1-25 16,0 25-16,-25 0 0,25-25 0,0 25 0,-25 0 15,24 0-15,-24-25 0,25 25 16,-25 0-16,0 0 0,0 0 15,0 0-15,0 0 0,0 0 16,0 0-16,0 0 0,0 0 0,0 0 16,0 0-16,0 0 0,0 0 0,0 0 15,0 0-15,0 0 16,0 0-16,0 0 0,0 0 0,-25 0 15,25 0-15,0 0 0,0 25 0,0-25 0,0 0 16,-24 0-16,24 0 0,0 0 0,0 0 0</inkml:trace>
  <inkml:trace contextRef="#ctx0" brushRef="#br0" timeOffset="9138.35">26070 9624 0,'0'0'0,"-25"0"0,25 0 0,0 0 16,0 0-16,0 0 0,0 0 0,0 0 15,0 0-15,0 0 0,0 0 0,-25 0 0,25 0 16,0 0-16,0 0 0,0 0 15,0 0-15,0 0 0,25 0 0,-25 0 16,0 0-16,0 0 0,0 0 16,0 0-16,25 0 0,-25 0 0,25 0 15,-1 0-15,-24 0 16,25 25-16,0-25 0,0 0 0,0 0 15,-1 0-15,1 0 0,-25 25 16,25-25-16,0 0 0,0 0 0,-25 0 16,24 0-16,-24 0 0,25 0 15,-25 0-15,0 25 0,25-25 0,-25 0 16,0 0-16,0 0 0,0 0 15,0 0-15,-25 0 0,25 0 16,0 0-16,-25 24 0,25-24 16,-24 25-16,24-25 0,-25 25 0,25-25 15,-25 25-15,0 0 0,0-1 0,25-24 0,-24 25 16,-1 0-16,25-25 0,-25 25 0,25-25 15,-25 25-15,25-25 0,-25 24 0,25-24 16,-24 25-16,24-25 0,0 25 0,-25-25 16,25 25-16,-25-25 0,25 0 0,0 25 15,0-25-15,-25 0 0,25 0 0,0 0 16,0 0-16,0 25 0,0-25 15,0 0-15,0 0 0,0 0 0,0 0 16,0 0-16,0 0 0,0 0 16,0 0-16,0 0 0,0 0 15,0 0-15,0 0 0,0 0 16,0 0-16,0 0 0,0 0 0,0 0 0,0 0 15,0 0-15,0 0 0,0 0 16,0 0-16,0 0 0,0 0 0,0 0 16,0 0-16,0-25 0,0 25 15,0 0-15,0 0 0,0 0 0,0 0 16,0-25-16,-25 25 0,25 0 0</inkml:trace>
  <inkml:trace contextRef="#ctx0" brushRef="#br0" timeOffset="27880.43">20662 15925 0,'0'0'0,"0"0"15,0 0-15,0 0 16,0 0-16,0 0 0,0 0 15,0 0-15,0 0 0,0 0 16,0 0-16,0 0 0,-25 0 0,25 0 16,0 0-16,-24 0 0,24 0 0,0 0 0,-25 0 15,25 0-15,-25 0 16,25 0-16,-25 0 0,25 0 0,0 0 15,0 0-15,-25 24 0,25-24 0,-24 0 16,24 25-16,-25-25 16,0 0-16,25 25 0,-25-25 0,25 25 0,-25-25 15,1 0-15,24 25 0,-25-25 0,0 24 16,25-24-16,-25 0 0,25 25 0,-25-25 0,1 25 0,24-25 15,0 25-15,-25-25 0,25 25 0,-25-25 16,25 24-16,0-24 0,-25 0 16,25 25-16,0 0 0,-25 0 15,25-25-15,0 25 0,0-25 0,0 24 0,0-24 16,-24 25-16,24-25 0,0 25 0,0-25 0,0 0 15,0 25-15,0 0 0,-25 0 16,25-25-16,0 24 0,0 1 16,-25 0-16,25 0 0,0 0 0,0-25 15,0 24-15,0-24 0,0 25 16,0 0-16,0 0 0,0-25 0,0 25 0,0-25 15,25 24-15,-25 1 0,0 0 16,25-25-16,-25 50 0,24-26 0,-24-24 16,0 25-16,0 0 0,25 0 15,-25 0-15,0-1 0,25-24 16,-25 25-16,0 0 0,0 0 0,0-25 0,0 25 0,25-25 15,-25 24-15,0-24 0,0 25 16,0-25-16,25 25 0,-25 0 0,0-25 0,24 25 16,-24-25-16,0 24 0,25-24 0,0 25 15,-25-25-15,25 0 0,-25 25 0,25-25 16,-1 25-16,-24-25 0,25 25 0,0-25 15,-25 0-15,25 24 0,0-24 0,-25 25 0,24-25 16,1 0-16,0 25 0,-25-25 0,25 25 16,24 0-16,-24-25 0,25 24 15,-25 1-15,-25-25 0,25 0 0,-1 25 16,1-25-16,0 0 0,0 0 15,0 25-15,-25-25 0,24 0 0,-24 0 16,25 0-16,0 0 0,0-25 16,24 25-16,-24 0 0,0 0 0,0 0 0,0-25 15,-1 25-15,1 0 0,0 0 0,0-25 0,0 25 16,-1 0-16,26-24 0,-25 24 0,0-25 15,-1 25-15,-24 0 0,25 0 0,0-25 16,-25 25-16,25 0 0,-25 0 16,25-25-16,-25 25 0,0 0 0,24 0 0,-24-25 0,0 25 15,0 0-15,25-24 0,-25 24 0,0-25 0,0 25 16,25-25-16,-25 0 0,25 25 0,-25-25 15,25 25-15,-25-24 0,24 24 16,-24-25-16,25 0 0,0 0 0,-25 0 16,25 1-16,-25 24 0,25-25 15,0 0-15,-25 0 0,24 25 0,-24 0 16,0-25-16,0 25 0,25-24 0,-25 24 15,0-25-15,0 25 0,0 0 16,25-25-16,-25 25 0,0-50 16,0 26-16,0 24 0,0-25 0,0 25 15,0-50-15,0 1 16,0 24-16,0 25 0,0-25 0,0 25 0,0-25 15,0 0-15,0 25 0,0-24 16,0 24-16,0-25 0,0 25 0,0 0 0,0-25 16,0 25-16,-25 0 0,25-25 0,0 25 15,-25-25-15,1 1 0,24-1 16,0 25-16,-25-25 0,25 0 0,0 25 0,-25-25 15,25 25-15,-25-25 0,25 25 16,-25-24-16,25 24 0,0 0 0,-25-25 0,25 25 16,-24 0-16,24-25 0,-25 25 0,25 0 0,0 0 15,-25-25-15,25 25 0,0 0 0,-25 0 16,25-25-16,-25 25 0,25 0 0,0-24 0,-24 24 15,24-25-15,-25 25 0,25-25 16,0 25-16,-25 0 0,25-25 16,0 25-16,-25-25 0,25 25 0,0 0 0,-25 0 15,25-24-15,0 24 0,0 0 0,-24 0 0,24-25 0,0 25 16,0 0-16,-25 0 0,25 0 0,0-25 15,-25 25-15,25 0 0,0 0 16,-25-25-16,0 25 0,25 0 0,-24-25 16,24 25-16,-25 0 0,0 0 0,25 0 15,0 0-15,-25 0 0,25 0 0,-25 0 16,25 0-16,-24 0 0,-1 0 0,25 0 15,-25-24-15,25 24 0,-25 0 0,25 0 16,-25 0-16,25 0 0,-24 0 0,24 0 0,-25 0 16,25 0-16,-25 0 0,25 0 0,-25-25 15,0 25-15,1 0 0,24 0 16,-25 0-16,0 0 0,25 0 0,-50 0 15,50 25-15,-24-25 0,-1 0 0,0 0 16,25 24-16,-50-24 0,50 25 0,-25-25 16,1 0-16,24 0 15,-50 25-15,25-25 0,25 0 0,-25 0 0,25 25 16,-24-25-16,24 0 0,0 0 15,-25 0-15,0 25 0,25-25 0,0 0 0,0 0 16,0 24-16,-25 1 16,25 0-16,25 0 0,-25 0 0,0-1 15</inkml:trace>
</inkml:ink>
</file>

<file path=ppt/ink/ink3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0-22T23:09:18.670"/>
    </inkml:context>
    <inkml:brush xml:id="br0">
      <inkml:brushProperty name="width" value="0.10583" units="cm"/>
      <inkml:brushProperty name="height" value="0.10583" units="cm"/>
      <inkml:brushProperty name="color" value="#0070C0"/>
    </inkml:brush>
    <inkml:brush xml:id="br1">
      <inkml:brushProperty name="width" value="0.10583" units="cm"/>
      <inkml:brushProperty name="height" value="0.10583" units="cm"/>
      <inkml:brushProperty name="color" value="#00B050"/>
    </inkml:brush>
    <inkml:brush xml:id="br2">
      <inkml:brushProperty name="width" value="0.10583" units="cm"/>
      <inkml:brushProperty name="height" value="0.10583" units="cm"/>
      <inkml:brushProperty name="color" value="#FFC000"/>
    </inkml:brush>
  </inkml:definitions>
  <inkml:trace contextRef="#ctx0" brushRef="#br0">7549 16122 0,'-17'0'47,"17"-18"-31,17 18 15,1 18-15,17-18-16,18 18 15,-17-1-15,16 1 16,-34-18-16,17 18 16,-17-1-16,0 1 15,-18-1-15,0 1 0,0 17 16,-18 1-16,0-1 15,18-17-15,-35 34 16,35-34 0,-18 0-16,1-1 0,17 19 15,0-19-15,-18 36 16,18-35-16,0 17 16,18-17-16,-18 35 15,17-18-15,1-17 16,-18-1-16,18 19 0,-1-1 15,1-18-15,0-17 16,-1 18-16,1-18 0,0 0 16,-1 0-16,1 0 15,0 0-15,-1 0 0,1-18 16,-36 18 15,1 0-15,17 18-16,-18-18 0,-17 0 15,35 18 1,-36-1-16,19 1 16,17 0-16,0-1 15,-18 1-15,18 35 0,0-36 16,0 19-16,0-19 0,0 54 16,0-36-1,18 0-15,-18 1 0,35 52 16,-17-53-16,-1 1 15,1-1-15,0 0 0,-18-17 16,17 52-16,1-34 16,-18-1-16,0 0 0,0-17 15,-18-1-15,18 1 16,-17-18-16,-1 18 0,0-1 16,-17-17-16,0 0 15,-1 0-15,19 0 0,-19 0 16,1 18-1,0-18-15</inkml:trace>
  <inkml:trace contextRef="#ctx0" brushRef="#br0" timeOffset="48129.08">21643 12488 0,'0'-17'16,"-18"17"-1,18-18-15,0 36 16,0-1-16,-17 72 16,17-19-16,0 71 15,17-70 1,19 52-16,-19-70 16,54 18-16,-36-54 15,53-17-15,-52-17 16,52-71-1,-53 35-15,-17 0 0,17-53 16,-17 0 0,-18 53-16,0 18 0,0 17 15,0 1-15,0 34 16,0 71 0,0-17-16,35 70 15,-18-70-15,1 17 16,0 88-16,-18-88 15,0 1-15,0 69 16,-18-105-16,0 18 0,1-36 16,-1 0-16,-17 1 0,-53-1 15,35-17 1,-35-18-16,35-18 16,0 0-16,-18-17 15,54 0-15,-1 17 0,0-52 16,18 34-1,18 1-15</inkml:trace>
  <inkml:trace contextRef="#ctx0" brushRef="#br0" timeOffset="48467.15">22525 12612 0,'18'0'16,"-1"-18"-1,1 18-15,35 0 16,-36 0-16,1 0 0,17 18 16,-17-1-16</inkml:trace>
  <inkml:trace contextRef="#ctx0" brushRef="#br0" timeOffset="48587.83">22560 12841 0,'0'0'0,"18"0"0,17 0 0,-17 0 16,17 0-16,-17 0 0,35 0 16,-36 0-16</inkml:trace>
  <inkml:trace contextRef="#ctx0" brushRef="#br0" timeOffset="50724.19">23654 8996 0,'17'0'15,"1"0"1,35-18 0,-35 18-16,-1 0 0,19 0 15,-19-17 1,1 17-16,-36 17 31</inkml:trace>
  <inkml:trace contextRef="#ctx0" brushRef="#br0" timeOffset="51686.68">23654 8996 0,'-18'17'16,"18"1"-1,0 0 1,0-1-16,0 1 0,18 0 16,-18 17-16,0-17 0,0-1 15,0 19-15,0 16 16,0-16-16,0-19 0,17 19 16,-17 34-16,0-35 15,0 1-15,0 17 0,-17-18 16,17 18-16,0 35 15,-18-53-15,18 71 16,0-71-16,-18 18 16,18 0-16,0 0 0,0 0 15,0 71-15,0-54 16,0 71 0,-17-70-16,17-1 0,0 71 15,0-70-15,0 17 16,0 0-16,0-17 0,0 35 15,0 70-15,0-88 16,0 1-16,0-1 16,0 0-16,17 88 15,-17-70-15,0 0 0,0-18 16,18 124-16,-36 17 16,18-123-16,0 0 15,0 0-15,-17 123 16,17-123-16,0 17 15,0 1-15,0-18 0,0 141 16,0-142-16,0 125 16,17-124-16,-17 17 15,0 106 1,0-105-16,18 105 0,-18-105 16,0 87-1,0-87-15,0 105 16,0-123-16,0 105 15,0-122-15,-18 105 16,18-88-16,0 88 16,-17-106-16,17 0 15,0 88-15,0-87 16,0-19-16,17 1 0,-17-18 16,0-1-16,18 37 15,0-54-15,-1 36 16,1-54-16,-18 18 15,0-17-15,18 17 0,-18 1 16,0 34-16,0-35 16,-18 1-1,18 17-15,0-36 16,0 1 0,0 0-16,0-1 15,35-17 1,1 0-16,-19 0 15,19 0-15,16 0 16,-16 18-16,-1-18 16,0 0-16,-17 0 15,17 0-15,-17 0 0,-1-18 0</inkml:trace>
  <inkml:trace contextRef="#ctx0" brushRef="#br0" timeOffset="52938.08">8484 14199 0,'36'-17'0,"-1"17"15,35 0-15,-17-18 16,71 18-1,-71-18-15,0 18 0,0 0 16,-1-17-16,-16 17 0,17 0 16,-36 0-16,1 0 15,-36 0 1</inkml:trace>
  <inkml:trace contextRef="#ctx0" brushRef="#br0" timeOffset="53219.6">8661 13899 0,'-36'18'0,"72"-36"0,-107 71 15,18 18-15,18-36 16,0 0-16,17 1 15,0-1-15,1 18 16,17-35-16,0-1 0,17 1 16,19 0-16,17-1 15,-18 1-15,18-18 0,-18 17 16,71 1 0,-18 17-16,-53-17 15,-17-18-15</inkml:trace>
  <inkml:trace contextRef="#ctx0" brushRef="#br0" timeOffset="55727.7">25277 9013 0,'0'0'0,"17"0"31,1 0-15,-1-17-1,1 17-15,17 0 16,-17 17-16,0-17 16,17 0-1,-17 0-15,-1 0 0,1-17 16,-1 17-16,1 0 47,-18 35-32,0-17 1,0-1-16,0 1 16,0 0-16,0 17 0,0-17 15,0-1-15,0 19 0,0 16 16,18-16-16,-18-1 15,0 0-15,0-17 16,17 17-16,-17 18 0,0 18 16,18-18-16,-18 17 15,0-17-15,0 0 16,0-18-16,0 71 16,0-53-16,0 35 15,-18-35-15,18 0 16,0 0-16,-17 17 0,-1 54 15,18-71-15,0 17 16,-18 54-16,1-54 16,-1 1-16,1 88 15,17-89-15,0 71 16,-18-70-16,18 0 16,0 17-16,0-18 0,0 89 15,0-88-15,0 17 16,0 71-16,0-71 15,0 88 1,18-88-16,-18 1 0,0-1 16,0 0-16,0 88 15,0-88-15,0 1 16,0-1-16,0 0 0,17 88 16,-17-87-16,0-1 15,0 18-15,0 70 16,0-88-16,0 0 0,0 1 15,0 16-15,-17 72 16,17-71-16,0-18 0,0 18 16,0-18-16,-18 106 15,18-106-15,0 0 16,0 1-16,0-1 0,0 18 16,0 70-16,0-88 15,0 0-15,0 89 16,0-1-1,0-105-15,0 17 0,-18-18 16,18 1-16,0 70 16,0-88-16,-17 70 15,17-52-15,-18 53 16,18-54-16,0-17 16,-18 0-16,18 0 0,0 53 15,0-53-15,0-18 16,-17 53-16,17-53 15,0 1-15,0 17 0,0-18 16,-18 0-16,18 0 16,18 18-16,-18-17 0,0-1 15,0 0-15,17-17 0,-17 17 16,18-17-16,-18-1 16,0 1-1,0 0 1,0-1-16,0 1 15,-18-1-15,18 1 16,0 0 0,18-1-16,0 1 15,-1-18 1,-17 18 0,18-18 15,-18-18 0,0 0-15,-18 18-1,1 0-15,-36 0 16,35 0-16,-17 0 0,-18 18 16,18-18-16,17 0 15,-17 0-15,-1 0 0</inkml:trace>
  <inkml:trace contextRef="#ctx0" brushRef="#br0" timeOffset="57779.65">24218 9155 0,'0'17'15,"0"1"-15,0 35 16,18-18-16,-1 53 16,1-35-16,0 35 15,-18-52-15,17 34 16,-17-52-16,18-18 16,-36-18-1,18 1-15,-17-19 16,17-17-16,-18 0 0,18 1 0,-18-1 15,18-71 1,0 71-16,0 0 0,18 18 16,0 0-16,-1 35 0,19-18 15,-1 18-15,-17 0 16,35 18-16,-36-18 16,1 35-1,-18 0-15,-35 1 16,17-1-16,-53 0 15,54 0-15,-1-35 16,0 18-16,1-18 0,17 18 16</inkml:trace>
  <inkml:trace contextRef="#ctx0" brushRef="#br0" timeOffset="57980.5">24659 9243 0,'0'0'0,"-35"53"0,17-18 16,1-17-16,-1 17 0,36 0 15,-1-17-15,1-1 16,0-17-16,70 18 16,-53-18-16,0 0 0,18-18 15</inkml:trace>
  <inkml:trace contextRef="#ctx0" brushRef="#br0" timeOffset="59838.02">24201 9790 0,'0'17'16,"0"19"-16,0-1 0,17 35 15,1-17-15,-1 35 16,1-52-16,-18-1 16,18-17-16,-1 17 15,-17-17 1,18-18-16,-18-18 0,18 18 16,-18-18-16,35 1 15,-17-1-15,17 36 16,-17-18-16,-18 17 0,17 1 15,-17 0-15,-17 17 16,17-18-16,-36 1 16,1 0-16,17-18 15,-17 0-15,17 0 0,-17 0 16,35-18 0,18 0-1</inkml:trace>
  <inkml:trace contextRef="#ctx0" brushRef="#br0" timeOffset="60265.95">24694 10089 0,'0'0'16,"18"18"-16,0 0 15,17-1-15,-17 1 16,17-18-16,-17 18 0,-1-18 15,1 17-15,-1-17 16</inkml:trace>
  <inkml:trace contextRef="#ctx0" brushRef="#br0" timeOffset="60406.13">24853 10089 0,'-35'53'0,"70"-106"0,-88 124 15,0-18-15,36-18 16,-1 18-16,0-35 16</inkml:trace>
  <inkml:trace contextRef="#ctx0" brushRef="#br0" timeOffset="60799.6">24183 10566 0,'0'0'15,"0"53"-15,0-18 16,0 0-16,0 0 0,0 18 15,18-17-15,-18-1 16,17-35 0,1-35-1,-1-1 1,1 1-16,0 17 16,17 18-16,-17 0 15,-1 0-15,1 18 16,0 0-16,-18-1 0,0 36 15,0-35-15,-18 35 16,0-18-16,1-17 16,-19-1-16,19-17 15</inkml:trace>
  <inkml:trace contextRef="#ctx0" brushRef="#br0" timeOffset="61128.94">24518 10883 0,'-18'18'16,"36"-36"-16,-36 53 0,36-35 15,0 0 1,-1 0-16,1 0 0,0-17 16,17-1-16,-17 1 15,-1-1-15,1 18 0,-1 0 16,19 18-1,-36 17-15,17-18 16,1 54-16,-18-53 16,0 17-16,0 18 15,-18-35-15,18 17 0,-53-18 16,36-17-16,-36 18 16,35-18-16,-17-18 15,17 1 1,1 17-1,-1-18-15</inkml:trace>
  <inkml:trace contextRef="#ctx0" brushRef="#br0" timeOffset="61656.98">24289 11148 0,'0'0'0,"0"53"16,0 0-16,0 0 0,-18 52 16,18-52-16,-18 18 15,18-54-15,0 1 16,0 0-16,0-36 31,18 0-31,17-17 16,1 35-16,-19-17 0,1 17 15,0 0-15,-1 35 16,1-18-16,-18 19 16,-18-19-16,18 1 15,-17-18-15,-1 18 0,-17-1 16,-1-17-16,19 0 15,-1-17 1,18-1-16,0 0 16</inkml:trace>
  <inkml:trace contextRef="#ctx0" brushRef="#br0" timeOffset="61945.55">24536 11465 0,'-18'53'0,"18"-35"16,-18 17-16,18 18 15,0-18-15,0 1 16,0-19-16,0 1 16,18-18-16,0-18 0,-1 1 15,1-1 1,0 0-16,-1 1 15,1 17-15,0 0 16,-1 0 0,-17 35-16,18 0 15,-18 1-15,0-19 16,17 18-16</inkml:trace>
  <inkml:trace contextRef="#ctx0" brushRef="#br0" timeOffset="62374.33">24271 11836 0,'0'0'16,"0"53"-16,0-36 16,-18 19-16,18-1 0,0 0 15,0 0-15,0 18 16,0-35-16,0 0 16,18-18-1,0-18 1,-1 0-16,1 1 0,35 17 15,-35 0-15,35 0 16,-36 17-16,1 36 16,-18-35-16,-18 17 15,1-17-15,-19 17 16,1-35-16,17 18 16,-17-18-16,0 17 15,35-34 1,17 17-1</inkml:trace>
  <inkml:trace contextRef="#ctx0" brushRef="#br0" timeOffset="62741.31">24553 12136 0,'0'0'0,"-17"17"16,17 1-16,0 17 15,17-17-15,1-1 16,0 1-16,-1-18 16,1 18-1,-18-36-15,18 18 16,-18-18-16,0 1 16,0 34 15,17-17-16,1 18-15,-1-18 0,19 0 16,-19 0 0,1 0-16,0-18 15,-1 18-15,1-17 0,-18-1 16,18 0-16,-18 1 0,-18-18 16,18 17-16,-35 0 15,17 18-15,0 0 16,1 0-16,-1 0 0</inkml:trace>
  <inkml:trace contextRef="#ctx0" brushRef="#br0" timeOffset="63264.34">24359 12700 0,'0'0'15,"18"-35"-15,-18 17 0,-18 0 16,-17 18 0,17 0-16,1 0 15,-1 18-15,0 0 0,1-1 0,17 1 16,0 35-16,0-35 16,17-1-16,19 1 0,17-1 15,-18-17 1,0 0-16,1 0 0,-1 0 15,18-17-15,-18-1 16</inkml:trace>
  <inkml:trace contextRef="#ctx0" brushRef="#br0" timeOffset="63369.28">24624 12735 0,'0'18'16,"18"17"-1,-1 0 1,1-17-16,-18 0 0</inkml:trace>
  <inkml:trace contextRef="#ctx0" brushRef="#br0" timeOffset="63627.34">24430 13070 0,'-35'0'16,"70"0"-16,-88 0 0,18 0 16,35 18-16,-18 0 15,18-1-15,0 1 0,-18 17 16,18-17-16,18 17 16,0-17-16,-1-1 15,1-17-15,35 0 16,0-17-1,-36-1-15</inkml:trace>
  <inkml:trace contextRef="#ctx0" brushRef="#br0" timeOffset="63849.33">24694 13141 0,'0'0'16,"18"0"-16,-18 18 0,0-1 15,0 1-15,0 0 0,0-1 16,0 1-16,0 17 16,0-17-1,18-18 1,-1 0 15</inkml:trace>
  <inkml:trace contextRef="#ctx0" brushRef="#br0" timeOffset="64377.53">24324 13600 0,'-35'0'0,"70"0"0,-88 0 16,35 0-16,-17 17 16,18 1-16,17 0 15,-18-1-15,18 1 0,0-1 16,0 36-16,0-35 16,35 17-16,0-35 15,18 18 1,0-18-16,-17-18 15,-19 18-15</inkml:trace>
  <inkml:trace contextRef="#ctx0" brushRef="#br0" timeOffset="64704.3">24606 13600 0,'0'0'16,"18"0"-16,0 17 15,-1 1-15,1 0 16,-18-1-16,17 18 16,-17-17-16,18 0 15,-18-1 1,0 1-16,18 17 16,-18-17-1,0 17 1,17-35-16,-17 18 15,0-1 1,-17-17 0,-1 18-16,-17 0 15,0-18-15,-1 35 16,19-35-16,-19 0 16</inkml:trace>
  <inkml:trace contextRef="#ctx0" brushRef="#br0" timeOffset="66217.09">26017 9243 0,'0'-18'0,"0"1"16,0-1-16,0 0 15,0 1 1,18 17 0,0 0-16,-1 0 15,1 0-15,17 17 16,36-17-16,-54 18 16,54 0-16,-36-1 15,1 36 1,-19-35-16,-17 17 15,0 0-15,0 18 0,-17 35 16,17-35-16,-18 53 16,0-35-16,1 35 15,17-36-15,-18 54 16,18-72-16,0 90 16,0-90-16,-18 90 15,18-72-15,0 1 16,18 70-16,-18-71 15,18 71-15,-1-70 16,1 53 0,0-54-16,-1-17 0,1 18 15,17 17-15,0-53 16,18 18-16,-35-35 16,17-1-16,-17 1 0,-1-18 15,1-18 1,-36 1-1,1 17 1,17-18 0,-18 18-1,1 0 1,-1 0 0,0 35-16,1-17 15,-1 35-15,18-36 16,-18 19-16,18-1 0,0-17 15,-17 35-15,-1-18 16,18 18 0,0-36-16,0 19 0,0 34 15,0-35-15,0-17 16,0 53-16,-18-1 16,18 18-1,0-35-15,0 0 16,0 0-16,0 53 15,0-35-15,-17 34 16,17-52-16,17 18 16,-17-36-16,18-17 15,0 35-15,-1 0 16,-17-18-16,18 0 16,-18 0-16,0 71 15,0-35-15,0-1 0,-18-17 16,18 0-16,0 0 15,0-18-15,0 18 0,18 36 16,-18-54-16,0 0 16,18 0-16,-18 1 0,0-1 15,17 18-15,-17-36 16,0 1-16,18 0 16,-36-1-1,1-17 1,17 18-16,-36 0 15,36-1-15,-35 19 16,35-19-16,-35 18 16,17-35-16,-17 36 15,17-19-15,1-17 0,-1 18 16,18-36 0</inkml:trace>
  <inkml:trace contextRef="#ctx0" brushRef="#br0" timeOffset="67589.64">27552 11359 0,'0'0'16,"-35"-35"-16,17 0 15,-17 17-15,-1 1 16,1 17-16,0 0 0,0 17 15,-18 36-15,17 0 16,19 0-16,-1 0 0,1 53 16,34-53-1,1 0-15,17-18 0,0 0 16,1-17-16,52 17 16,-35-35-16,0-18 0,0 1 15,0-36 1,-18 18-16,-35-1 0,0 1 15,0 0-15,0-1 0,-35-34 16,-1 35-16,1 17 16,17 18-1,1 35-15,17 1 16,0-19-16,17 18 0,1 1 16,35 34-16,-18-52 15,18 35 1,-35-18-16,17-35 0,-17 18 15,-1-18-15,-17-18 16,-17 1 0,-1-1-1,18 0-15,0 1 16,0-1-16,0 0 0,18 1 16,17-19-1,-17 19-15,-1-19 0,1 36 16,-1-17-16,19-1 15,-19 1-15,1 17 16,-18 17-16,18 1 16,-18 17-16,17 0 0,-17 1 15,36 34-15,-19-52 16,36 52 0,-35-52-16,-1 0 15,1-1-15</inkml:trace>
  <inkml:trace contextRef="#ctx0" brushRef="#br0" timeOffset="68140.41">28275 11553 0,'-35'0'15,"70"0"-15,-88 0 0,36 0 0,-1 18 16,18 0-16,0-1 0,0 19 0,0-19 15,18 19-15,-1-1 16,1-17-16,0-1 0,17 1 16,18-1-16,-18-17 15,36-35-15,-36 18 16,0-19-16,0-34 16,-17 34-16,-18-52 15,18 35-15,-18-17 16,0-54-16,0 54 15,-36-71-15,19 88 16,17 17-16,-18 1 16,18 53-16,0-1 15,0 36-15,0 18 0,35 70 16,-35-70-16,18 17 16,0 53-1,-18-88-15,0 0 0,17 0 16,-17-36-16,0 19 15,0-19-15,0-34 16,18-19-16,-18 1 16,18 17-16,-18-17 0,17 0 15,1 17 1,17 18-16,-17 18 16,-1 17-1,-17-17-15,18 17 0,-18-17 16,18 35-1,-18-18-15,17-18 0,1 1 16</inkml:trace>
  <inkml:trace contextRef="#ctx0" brushRef="#br0" timeOffset="68391.22">28998 11642 0,'-35'35'16,"35"0"-1,0 1 1,18-19-16,-1-17 16,1 0-16,35 0 15,-35 0-15,17-35 16,-35 17-16,0-35 16,-18 36-16,-17-19 15,17 19-15,-17-1 16,0 18-1,17 0-15,18 18 0</inkml:trace>
  <inkml:trace contextRef="#ctx0" brushRef="#br0" timeOffset="68587.01">29210 11800 0,'0'-17'15,"0"34"-15,0-52 16,-18-18-1,1 36-15,17-36 16,0 35-16,0 0 0,35 1 16,-17 17-16,35 0 15,-36 0 1,1 17-16,35 1 16,-36-18-16,1 0 15</inkml:trace>
  <inkml:trace contextRef="#ctx0" brushRef="#br0" timeOffset="70036.5">30198 10936 0,'17'0'16,"-17"35"-16,36 71 15,-19-35 1,1-1-16,17 89 16,-17-88-16,17 34 15,-17-69-15,-18 17 16,17-36-16,-17-34 15,0-36 1,18 35-16,0-35 16,-1 36-16,36-1 15,-35 18-15,17 35 16,-17-17-16,-18 17 16,0 36-1,-18-54-15,18 19 0,-35-1 16,17-17-16,1-1 15,-1-17-15,18-17 16,18-1 0,-18 0-16</inkml:trace>
  <inkml:trace contextRef="#ctx0" brushRef="#br0" timeOffset="70255.83">30727 11659 0,'0'0'0,"0"36"0,18-1 16,-18-17-1,0-1-15,35-17 16,-17 0-16,-1 0 0,1 0 16,-1-17-16,1-1 15,-18 0-15,0 1 0,0-1 0,0-17 16,-18 17-16,-17 0 16,35 1-16,-17 17 15,-1-18-15,36 18 31</inkml:trace>
  <inkml:trace contextRef="#ctx0" brushRef="#br0" timeOffset="70381.32">31044 11606 0,'18'36'15,"-36"-72"-15,54 89 0,-19-17 0,36-1 16,-35-17-16,0-1 15,17 1-15</inkml:trace>
  <inkml:trace contextRef="#ctx0" brushRef="#br0" timeOffset="70539.51">31221 11642 0,'-35'17'16,"17"19"-16,18-19 0,-35 36 15,35-18 1,0 1-16,0-19 0,0 1 16,0 0-16,17-1 15</inkml:trace>
  <inkml:trace contextRef="#ctx0" brushRef="#br0" timeOffset="70817.23">31909 10883 0,'0'35'15,"17"54"1,1-36-16,0 141 15,-1-106-15,-17 18 0,18-1 16,0 72 0,-1-107-16,1 36 15,-18-70-15,-18 16 16</inkml:trace>
  <inkml:trace contextRef="#ctx0" brushRef="#br0" timeOffset="72139.33">24306 14728 0,'18'89'15,"-36"-178"-15,36 195 0,0-70 16,-36-54 0,18-53-1,-18 18-15,18 18 16,-17-71-1,-1 71-15,18-53 16,18 53-16,-18-1 0,35 19 16,-17-1-16,35 18 15,-18 0-15,18 35 16,-36-17-16,-17 53 16,-17-36-16,-1 18 15,1-18-15,-36 0 16,35-17-16,0-18 15,1 0-15,-1 0 16</inkml:trace>
  <inkml:trace contextRef="#ctx0" brushRef="#br0" timeOffset="72350.9">24677 14552 0,'-35'35'16,"70"-70"-16,-88 88 0,53-18 0,-18-17 15,36 0-15,0-1 0,34 1 16,-16-18 0,-1 0-16,0 0 0,1 0 15,-19 0-15,-17-18 0</inkml:trace>
  <inkml:trace contextRef="#ctx0" brushRef="#br0" timeOffset="73445.81">24165 15169 0,'0'-17'16,"18"17"-16,0 0 15,-1 35 1,1 0-16,17 54 15,-35-54-15,18 18 0,-18-18 16,0 0-16,0 18 16,0-35-16,-18-18 15,18-35 1,35-1 0,-17 1-16,17 0 15,-17 17-15,17 18 0,-17 0 16,17 0-16,-17 18 15,-18 17-15,-18-17 16,1 17 0,-1-17-16,0-1 0,1-17 15,-1 0-15,0 0 0,1 0 16</inkml:trace>
  <inkml:trace contextRef="#ctx0" brushRef="#br0" timeOffset="73624.84">24589 15381 0,'17'35'16,"-34"-70"-16,34 88 0,19-18 16,-19-17-16,36 17 15,-35-35-15,35 18 16,-36-18-16,1-18 15</inkml:trace>
  <inkml:trace contextRef="#ctx0" brushRef="#br0" timeOffset="73757.69">24765 15399 0,'-35'53'15,"70"-106"-15,-88 123 0,18 1 16,35-53-16,-18 34 15,18-34-15</inkml:trace>
  <inkml:trace contextRef="#ctx0" brushRef="#br0" timeOffset="73935.88">24483 15857 0,'0'36'16,"0"-72"-16,17 72 0,1-19 0,17 1 15,-17 0 1</inkml:trace>
  <inkml:trace contextRef="#ctx0" brushRef="#br0" timeOffset="74069.75">24571 16157 0,'0'18'15,"0"-36"-15,18 36 0,-18 0 0,17-18 16,-17 17-16</inkml:trace>
  <inkml:trace contextRef="#ctx0" brushRef="#br0" timeOffset="74190.65">24589 16475 0,'0'0'15,"17"0"-15,-17 17 0</inkml:trace>
  <inkml:trace contextRef="#ctx0" brushRef="#br0" timeOffset="74324.9">24642 16757 0,'0'18'15,"0"-36"-15,17 36 16</inkml:trace>
  <inkml:trace contextRef="#ctx0" brushRef="#br0" timeOffset="74442.35">24659 17057 0,'0'0'0,"18"0"16,-1 0-16</inkml:trace>
  <inkml:trace contextRef="#ctx0" brushRef="#br0" timeOffset="75278.82">24448 17427 0,'-18'-35'15,"18"17"-15,-18 1 0,1-1 0,-1 18 16,18-18-16,-18 18 16,1 0-16,-19 18 15,1 35 1,17-18-16,18 1 0,-17 16 16,17-16-16,17-1 0,19 36 15,-1-54-15,0 1 16,1-1-16,-1-17 0,0 0 15,36 0 1,-36 0-16,-17-17 0,-1-1 16</inkml:trace>
  <inkml:trace contextRef="#ctx0" brushRef="#br0" timeOffset="75888.62">24730 17463 0,'17'0'31,"19"0"-15,-19 17-16,19 1 16,-19-18-16,1 17 15,-1-17-15,-17 18 16,0 0-16,0-1 0,0 19 15,0-19-15,0 1 16,18 0-16,-18-1 0,0 1 16,18 17-1,-18-17-15,0-1 16,0 1-16,0 0 0,-18-18 16,0 17-16,1-17 0,-18 18 15,17-18-15,-17 18 16,17-18-16,-17-18 15,35 0 1</inkml:trace>
  <inkml:trace contextRef="#ctx0" brushRef="#br0" timeOffset="77040.38">25859 14429 0,'0'0'16,"17"0"-1,36-18 1,-18 18-16,36 0 16,-18 18-16,-18-18 15,-17 17-15,-1 1 16,1 17-16,0-17 0,-18 35 16,0-18-16,0 0 15,0 36-15,-18-36 16,18-17-16,-18 17 15,1 0-15,17 1 0,-35 52 16,35-53-16,-18 36 16,0-18-16,18-1 15,-17 72-15,17-71 16,0 17-16,0 36 16,17-70-16,-17 16 0,18-16 15,-18-1-15,18 0 16,-1-17-16,18 17 0,-17-17 15,0-1-15,17 19 0,36-19 16,-36 1-16,0-18 16,36 0-16,-54 0 15,-17-18 1,-17 18 0,-36 0-16,18 0 15,-1 18-15,1 0 0,0-1 16,17 1-16,-35 17 15,35 0-15,18 18 16,0-17-16,-17-1 0,34 53 16,-17-53-1,0 18-15,18-17 16,0 17-16,-18-1 0,17 1 0,1 0 16,-18 0-16,18 18 0,35 52 15,-36-70 1,19 88-16,-19-70 15,18-1-15,-17-17 0,0 18 16,-1-18-16,1 0 0,0 17 16,-18 36-16,0-71 15,-18 54 1,0-54-16,-35 18 16,18-53-16,0 17 0,-18-17 15,-35-17-15,35 17 16,-53-18-16,35 18 15,19 18-15,-1-18 0,-18 0 16,53 17 0,1-17-16</inkml:trace>
  <inkml:trace contextRef="#ctx0" brushRef="#br0" timeOffset="78814.26">27534 15522 0,'0'0'16,"-53"0"-16,18 18 0,0 0 16,-18 52-16,35-17 15,1 35 1,17-53-16,0 18 0,17-17 15,19-1-15,-19-17 0,54 17 16,-18-35-16,17-18 16,-34 1-16,-1-19 15,-18 1-15,-17-18 16,0 35-16,-17-17 16,-1 35-1,1 0-15,-1 18 16,0-1-16,18 19 0,0-1 15,18-17-15,-18 17 16,18 0-16,17 18 16,-18-35-16,19-1 0,-19-17 15,36-17-15,-35 17 16,-18-36-16,35-16 16,-17 16-16,-1-17 15,1 36-15,0-19 16,-1 36-1,1 36-15,-18-19 16,0 19-16,18-1 0,-1 35 16,-17-34-16,18-19 15,17 19 1,-17-19-16</inkml:trace>
  <inkml:trace contextRef="#ctx0" brushRef="#br0" timeOffset="79503.39">28222 15804 0,'0'0'0,"-17"0"0,-1 18 16,0 17-16,18-17 16,0 35-16,18-18 15,17-17-15,1-1 0,52 1 16,-35-18-1,0-18-15,-18 1 0,0-18 16,18-36-16,-35 36 16,-18-1-16,0-52 15,0 35-15,0 0 0,-18 1 16,0-1-16,1 0 16,-36-53-16,35 71 15,18 17-15,0 36 16,0 70-16,18-35 15,-18 0-15,17 17 16,19 54-16,-36-71 16,35 35-16,-17-53 15,-1 18-15,-17-35 16,18-18-16,0 0 16,-1-18-16,1-17 15,-18 17-15,17 0 16,-17 1-1,18 17-15,-18 17 32,0 1-17,0 0-15,18-1 0,-18 1 0,17 0 16,-17-1 0,36-17-16,-19 0 15,1 0-15,0 0 16,-1 18-16,1-18 15,0 17 1,-18 1-16,17-18 16,1 0-16,-1-18 15,1 1 1,-18-18-16,0 17 16,-18 0-16,1 18 15,-1-17-15,1-1 0,-19 18 16,19 0-16,-1 18 15</inkml:trace>
  <inkml:trace contextRef="#ctx0" brushRef="#br0" timeOffset="79749">29139 15998 0,'0'0'0,"-17"18"15,-1-18 1,18-18-16,-17-17 16,17 18-16,0-36 15,17 17-15,1 1 16,-1 0-16,1 35 16,0-18-16,-1 18 0,19-17 15,-19 34-15,-17 1 16,0-1-1</inkml:trace>
  <inkml:trace contextRef="#ctx0" brushRef="#br0" timeOffset="80429.09">30163 15187 0,'17'-70'0,"1"70"16,-1 35 0,-17 18-16,18 17 15,-18 107-15,0-19 16,0-87-16,0 0 15,-18 34-15,18-69 16,0-19-16,-17 1 16,34-18-16,1-53 15,17 35 1,1-17-16,17 0 16,-18 17-16,35 1 15,-17 34 1,-35 1-16,-18 17 15,0-17-15,-18 17 16,1-17-16,-1-1 16,0-17-16,18-17 15</inkml:trace>
  <inkml:trace contextRef="#ctx0" brushRef="#br0" timeOffset="80632.87">30692 15928 0,'0'0'0,"0"18"0,17-1 16,1-17-16,-18-17 15,0-1 1,-18-17 0,18 17-16,-17 18 15,17-18-15,0 1 0,17-1 16,1 0-1,0 18 1</inkml:trace>
  <inkml:trace contextRef="#ctx0" brushRef="#br0" timeOffset="80776.76">30903 15840 0,'0'0'15,"18"35"-15,0-17 16,17-1-1,0-17-15,-17 0 0,-1 0 0,19 0 16,-19-17-16</inkml:trace>
  <inkml:trace contextRef="#ctx0" brushRef="#br0" timeOffset="80904.1">31062 15804 0,'-70'36'16,"140"-72"-16,-158 107 0,70-36 0,-17 1 15,17-1-15,18-18 16,0 19-16,0-19 0,36 1 16</inkml:trace>
  <inkml:trace contextRef="#ctx0" brushRef="#br0" timeOffset="81649.85">31785 15381 0,'18'0'0,"35"0"16,-18 0-16,36 18 15,-18-18-15,-36 17 16,19 19-16,-19 34 16,1-34-16,-53 52 15,17-53-15,0 0 16,-17 1-16,17-1 0,1-18 16,17 1-16,0 17 15,17-17-15,36-18 16,35 18-1,-52-18-15,17 0 0,-18-18 16,0 18-16,-17 0 16</inkml:trace>
  <inkml:trace contextRef="#ctx0" brushRef="#br1" timeOffset="127200.44">7938 12471 0,'-18'0'31,"18"17"48,0 1-79,0 0 15,0 17-15,0 0 16,18-17-16,-18 17 15,17-17-15,18 52 16,-17-34-16,0-1 0,-1 0 16,19-17-16,-19 17 0,54 18 15,-18-18-15,17 1 16,-17-19-16,0-17 16,35 18-1,-52-1-15,17-17 16,-36 18-16,1-18 0,-1 0 15,1 0-15,-18 18 0,18-18 16,-18 17 0,-18-17-1,0-17 1,1 17 0</inkml:trace>
  <inkml:trace contextRef="#ctx0" brushRef="#br1" timeOffset="127946.03">7814 12841 0,'0'0'0,"-18"18"16,1-18-16,17 17 0,-18-17 16,0 0-1,18 18-15,-17-18 16,34 0 31,-17 18-32,18-18 17,-18-18-17,0 0-15,18 18 0,-18-53 16,17 36-16,1-36 15,0 18-15,-18-1 16,17 19-16,-17-19 0,0-16 16,18 16-16,-18 1 15,0 17-15,0 1 16,18 34 15,-1 19-15,19-19-16,16 19 15,-34-19 1,17 1-16,1-1 0,-19-17 0,19 0 16,-1 18-1,-18-18-15,1 0 16,0 18-16</inkml:trace>
  <inkml:trace contextRef="#ctx0" brushRef="#br1" timeOffset="130577.16">18785 11271 0,'0'-17'16,"-17"17"0,-1 0 15,1 17-16,17 19 1,0 16-16,0-16 16,0-1-16,17 36 15,-17-36-15,35 53 16,1-53-16,-19 1 0,72 34 16,-37-35-1,1 1-15,-17-1 0,17-17 16,-1-1-16,54 1 15,-53-18-15,0 0 16,-18 0-16,-17 0 16,-36-18-1,1 18-15,-18-17 16,17-1-16,-17 18 16</inkml:trace>
  <inkml:trace contextRef="#ctx0" brushRef="#br1" timeOffset="131066.33">18468 11624 0,'18'-18'31,"-1"-17"-16,1 17-15,-1-17 16,19-35-16,-19 34 16,1 1-16,0 0 0,17-36 15,-17 36-15,-1-18 16,1 18 0,-18 17-16,18 1 15,-1 17-15,-17-18 0,18 36 16,-1 17-1,1-18-15,0 19 16,17-1-16,-17 0 0,17-17 0,35 17 16,-34-17-1,-19-18-15,54 17 16,-53 1-16</inkml:trace>
  <inkml:trace contextRef="#ctx0" brushRef="#br1" timeOffset="137478.23">25294 8819 0,'0'-17'15,"18"17"-15,-36 0 32,1 0-1,-1 0-15,0 17-1,1-17-15,-1 0 16,-17 0-1,17 0-15,-35 0 16,36 0 0,-19 0-16,1 18 0,0-18 15,-54 0 1,37 18-16,-1-18 0,17 0 0,-17 0 16,1 0-16,-72-18 15,71 18-15,0 0 16,-17-18-16,34 18 0,-52-17 15,53 17-15,0 0 16,-1 0-16,19 0 0,-1 0 16,-17 0-1,17 0-15,1-18 16,-1 18-16,-17 0 16,17 0-16,0 0 15,1 0-15,-1 0 0,-17 18 16,17-1-16,18 1 47,-17-18-32,17 18 1,0-1-16,0 1 16,-18 0-1,18-1-15,0 1 16,0 0-16,0-1 15,0 18 1,0-17-16,18 35 16,-18-35-16,0 17 15,0 0-15,0 36 16,0-36-16,0 53 16,0-52-16,0 52 15,0-53-15,0 0 0,0 53 16,17-35-1,-17 0-15,0-17 0,0-1 16,0 18-16,18 17 16,-18-17-16,0-17 0,0-1 15,0 18-15,-18 17 16,1-17-16,17 0 0,0-18 16,0 18-16,-18 36 15,18-54-15,0 0 16,0 0-16,0 1 0,0 17 15,0-36 1,0 1-16,0 17 0,0 0 16,0 1-16,0 34 15,0-35-15,-18 54 16,18-36-16,-17 35 16,17-53-16,0 0 15,0 18-15,0-17 0,-18-1 16,18 0-16,0 0 0,0 18 15,0-17-15,0 16 0,0 37 16,0-54-16,18 0 16,-18 1-16,17 34 15,-17-17-15,0-18 0,0 1 16,0 52 0,0-53-16,0 18 0,0 0 15,0 35-15,-17-35 16,17 18-16,0-36 15,0 18-15,0 17 16,0 1 0,0-54-16,0 19 0,17-1 15,-17-17-15,0 52 16,-17-35-16,17-17 0,0 17 16,0 1-16,0 34 15,0-52-15,0 17 0,0 0 16,0 18-16,0-17 15,0-19-15,0 1 16,0 35-16,0-18 16,0 18-16,0-35 15,0 17-15,0 18 16,0-18-16,0-17 0,0 17 16,17 18-1,-17-18-15,18-17 16,-18 0-16,0 17 15,0 0 1,0-17-16,0-1 0,0 1 0,0 0 16,0-1-1,0 1-15,0 0 16,0-1 0,0 1-1,18-1 1,-18 1 15,17-18-31,-17 18 16,0-1-1,18-17 1,-1 0 0,1 0-1,0 18-15,-1-18 16,1 18-1,0-18-15,-1 17 0,1-17 16,0 18 0,-1-18-16,36 0 15,-35-18-15,17 18 16,-17-17-16,17 17 0,-17 0 16,-1-18-16,18 18 15,-17 0-15,0 0 16,-1 0-16,1 0 15,0 0-15,-1 0 0,1 0 16,0 0-16,-1 0 0,36 0 16,-35 0-16,35 0 15,-36 0-15,19 0 16,-19 0 0,1 0-16,35 18 15,-36-18-15,1 0 0,17 0 16,-17 0-16,17 0 0,-17 0 15,0 0-15,34-18 16,-16 18-16,-19 0 16,19 0-16,-19 0 0,36 0 15,-35 18 1,0-18-16,-1 0 0,36 0 16,-35-18-16,17 18 15,-17 0 1,-1-18-16,1 18 15,-18-17 17,0-1-1,0 0-31,18 1 16,-18-18-1,17 17-15,-17 0 0,0 1 0,18-19 16,-18 1-16,0 17 15,0-34-15,0 16 16,0 1 0,0 0-16,17-1 0,-17-17 0,0 18 15,0 0-15,18-18 16,-18 18-16,0-36 16,0 36-16,18-36 15,-18 36-15,0-53 16,0 53-16,0-71 15,0 53-15,0 0 16,0-53-16,0 53 16,17 0-16,-17 0 0,0 0 15,18-35 1,-18 53-16,18 0 0,-18-18 16,17-18-16,-17 18 15,18-35-15,-18 35 16,0 0-16,0 0 0,0-52 15,0 34 1,0 0-16,0-34 16,0 52-16,0-18 15,0 36-15,0 0 0,0-1 16,0-34 0,0 34-16,0 1 0,18-18 15,-18 18-15,0-18 0,0 0 0,17-35 16,-17 35-1,0-53 1,0 53-16,0 0 0,0 0 0,0 18 16,0-18-16,0 18 15,0 0-15,0-1 0,0 1 16,0-35-16,-17 34 16,17 1-16,0-18 0,0-35 15,0 53-15,-18-54 16,18 37-1,0 16-15,-18-17 0,1 18 16,17 0-16,-18-36 16,18 54-16,0-36 15,0 17-15,0 19 0,0-19 16,18 1-16,-18 18 0,17-19 16,-17-17-16,0 18 15,0 0-15,0 0 0,0-1 16,18 1-16,-18 0 0,-18-36 15,18 36-15,0 17 16,0-17-16,0 0 16,0 17-16,0 0 15,0 1 1,-17 17 15</inkml:trace>
  <inkml:trace contextRef="#ctx0" brushRef="#br1" timeOffset="139190.8">24836 8961 0,'0'-18'15,"0"0"1,17 18-1,-17-17-15,0-1 16,-17 0 0,-1 18-16,0-17 15,1-1-15,-1 0 16,-17 1 0,17-1-16,0 1 0,-17-1 15,18 0-15,-19 18 16,1 0-16,17 0 15,-52 0-15,35 0 16,-1 18-16,-87 0 16,52-1-1,36 1-15,-36 17 16,18-17-16,18 17 16,-18 0-1,36-17-15,-1 0 0,0 17 0,1-18 16,-1 19-1,0-1-15,1 0 16,-1 1-16,18-1 16,0 0-16,0-17 15,0 17-15,0 18 0,0-18 16,18 18 0,-18-35-16,17-1 0,1 1 15,0 17-15,35-17 16,-36 0-16,54-1 15,-36 1-15,-17 0 0,70-18 16,-53 0-16,53 17 16,-52-17-1,17 0-15,52 0 16,-16 18-16,-54-18 16,18 0-16,-18 17 0,0-17 15,36 0 1,-36 0-16,36 0 15,-36-17-15,0-1 16,-17 18-16,0-17 16,-18-1-16,17 0 0,-17-17 15,18 0-15,-18-36 16,18 18-16,-1-35 16,-17 35-16,0-70 15,0 70-15,-17-35 16,-1 35-16,-35-36 15,18 54-15,-1 0 16,-34-18 0,-1 18-16,36 17 15,0 18-15,17 18 16,-17-1-16,0 19 0</inkml:trace>
  <inkml:trace contextRef="#ctx0" brushRef="#br1" timeOffset="143162.72">24959 9843 0,'0'-18'62,"-18"18"-46,18-18 0,-17 18-16,-1-17 15,0-1-15,1 0 0,-1 18 16,-17-35-1,0 35-15,17-18 0,0 1 16,-17 17-16,17-18 0,1 18 16,-18-18-16,-1 18 15,1 0-15,0 0 16,-18 18 0,18-18-16,17 0 0,-17 18 15,-1-1-15,19-17 16,-19 18-16,19-18 0,-36 18 15,35-18-15,-17 17 16,17 1-16,1-18 16,-1 18-16,0-18 0,1 35 15,-1-17-15,18-1 16,-18 1-16,18-1 16,-17-17-16,-1 36 15,1-19 1,17 19-1,-18-19-15,18 19 0,-18-1 16,18-18-16,0 19 16,-17-19-16,17 36 15,0 0 1,0-18-16,0-17 0,0 17 16,0 1-16,0 17 15,0-18-15,17 0 0,-17 18 16,0-18-16,-17 18 15,17-35-15,0 17 16,0 18 0,0-35-16,0 17 0,0-17 15,0 17-15,0-17 0,0 34 16,0-16-16,0-1 16,0 0-16,0-17 15,0 35 1,0-35-16,0 17 0,-18 18 15,18-18-15,0 0 16,0-17-16,0 17 0,0 36 16,0-54-16,-18 19 15,18-19-15,0 1 0,0 0 16,0 17-16,0-18 16,0 1-16,0 17 15,0-17-15,0 17 0,0 1 16,0-19-16,0 1 15,0 0-15,0-1 0,0 18 16,18-17 0,-18 0-16,18 17 15,-18-17-15,0-1 16,0 36-16,0-35 16,0-1-16,0 1 0,17 0 15,-17-1-15,0 1 16,0 17-1,18-17-15,-18 17 16,18-35-16,-18 35 16,17-35-16,-17 18 0,18 0 15,-18-1 1,17-17 0,1 18-16,-18 0 15,18-18-15,-1 0 16,-17 17-16,18-17 0,0 0 15,-1 18 1,1-18-16,0 0 16,-1 18-1,1-18-15,-1 0 16,1 0-16,0 0 0,-1 0 16,19 0-16,-19 0 0,36 0 15,-35 0-15,17 0 16,-17 0-1,17 0-15,-17 0 16,17 0-16,-17 0 16,-1 17-1,1-17-15,0 0 0,-1 18 16,18-18 0,-17 0-16,0 0 15,-1 0-15,19 0 16,-19 0-16,1 0 15,0 0-15,-1 0 16,18 0-16,-17 0 16,0 0-16,-1 0 0,1 0 15,17 0-15,-17 0 16,0 0-16,-1-18 16,1 18-16,0 0 15,-1 0 1,1 0-1,-18-17-15,0-1 16,17 0 0,-17 1-16,0-19 15,18 19 1,-18-1-16,0-35 16,0 18-16,0-18 15,18 35-15,-18-52 16,0 52-16,0-52 15,0 34-15,17 1 16,-17 0-16,0 0 0,0-36 16,18 36-16,0-36 15,-18 36-15,0 0 16,17-54-16,-17 54 16,18 0-16,-18-53 15,0 52-15,0 1 16,0 0-16,0 0 0,0-1 15,0 19-15,-18-19 0,18 1 16,0 0-16,0-1 0,0 1 16,-17-53-1,17 70-15,0-52 16,0 35-16,0-18 16,0 17-16,-18-34 15,18 35-15,0-18 16,0 17-16,0-34 15,0 34-15,0-34 16,0 35-16,0-36 16,0 36-16,-18-18 15,18 35-15,-17-17 16,17 17-16,-18-35 16,18 36-16,-35-36 15,17 35 1,-17-35-16,17 36 15,1-1-15,-19 0 16,19 18-16,-1 0 16,0 18-16,-17 0 0</inkml:trace>
  <inkml:trace contextRef="#ctx0" brushRef="#br1" timeOffset="148373.21">24871 12612 0,'17'0'31,"-34"0"16,17-18-15,-18 18-17,1 0 1,-1-17-16,0 17 15,-35-18 1,36 18-16,-1 0 0,-35-18 16,18 18-16,17 0 15,1-17-15,-19 17 0,19-18 16,-19 18-16,19 0 0,-18-18 16,17 18-16,-35 0 15,35 0-15,1 0 0,-1 18 16,0-18-1,1 0 1,-1 0-16,0 18 0,1-18 16,-1 17-1,1-17 1,-1 18 0,0-18-1,18 18-15,-17-1 16,17 1-1,-18-18-15,0 35 16,18-17 0,0-1-1,-17 1-15,17 0 0,0-1 16,-18 19-16,18-19 16,0 18-16,0 1 15,-18 17 1,18-36-16,0 19 0,-17-19 15,17 19-15,0-19 0,-18 36 16,18-18 0,0 1-16,0-19 0,0 36 15,0-35 1,0-1-16,0 1 0,0 0 16,0 17-16,0-17 0,0 17 15,0-17-15,0 17 16,0-18-16,0 19 15,0-19-15,0 36 16,0-35-16,0 17 16,0-17-1,0 0-15,0-1 0,0 1 16,0-1-16,0 1 0,0 17 16,0-17-1,18 0-15,-18-1 0,0 1 16,17 0-16,-17-1 15,0 1-15,18-1 16,-18 1 0,18 0-16,-18-1 15,17-17-15,1 18 16,0 0 0,-1-18-16,-17 17 15,18-17-15,0 18 16,-1-18-1,1 0-15,-1 0 16,19 18 0,-1-18-16,-17 0 15,-1 0-15,1 0 0,0 0 16,17-18-16,-17 18 16,17 0-1,-18 0-15,1 0 16,0 0-16,-1 18 15,1-18-15,0 0 0,-1 0 16,19 0-16,-19 0 16,1 0-16,-1 0 0,1 0 15,0 0-15,-1 0 16,1 0-16,0 0 16,17 0-16,-17 0 15,-1 0 1,-17-18-16,18 18 15,-18-18-15,17 18 16,-17-17 0,18-1-16,-18 0 15,18 1-15,-18-19 16,17 19-16,-17-18 16,18 17-1,-18 0-15,0 1 16,0-1-16,0-35 15,0 35-15,0-34 16,18 34-16,-18-53 16,17 54-16,-17-19 15,18 19-15,-18-19 0,0 1 16,0 0-16,18 0 16,-18-1-16,0 19 15,0-54-15,17 1 16,-17 34-16,18-17 15,-18-35 1,0 35-16,18 18 0,-36-36 16,18 36-16,0 18 15,-18-1-15,18 0 0,-17 1 16,-1 17-16,18-18 16,-18 18-1,18-18-15,-17 18 16,-1 0-1</inkml:trace>
  <inkml:trace contextRef="#ctx0" brushRef="#br2" timeOffset="159396.41">23530 5803 0,'0'0'0,"0"18"16,-17-1-16,-1 1 16,18 17-16,0-17 15,-18 35-15,18-35 16,18 52 0,0-35-16,17 36 15,-17-18-15,34 35 16,-34-35-16,17 0 15,1 17-15,-1-17 0,0 18 16,18-18-16,0 0 0,88 17 16,-88-34-16,71-1 15,-72-17-15,37-18 16,-54 0-16,18 0 16,-35 0-16,-1 0 15,-34 0 32,-1 0-47</inkml:trace>
  <inkml:trace contextRef="#ctx0" brushRef="#br2" timeOffset="159958.3">24253 6562 0,'18'0'31,"17"17"-16,-17 1-15,35 0 16,-35-18-16,17 17 16,0 1-16,-17 0 0,17-18 15,18 35 1,-35-18-16,-1 19 16,1-19-16,-18 1 15,0 0-15,18-18 16,-18 17-1,0 1 32,0 0-31,-18-1 0,18 1-16,-18-18 15,18 17 1,-17-17-16,17 18 0,-36 0 15,19-1-15,17 1 16,-36 17-16,19-17 16,-1 17-1,1-35-15,17 35 16,-18-35-16,18 18 16,0 0-16</inkml:trace>
  <inkml:trace contextRef="#ctx0" brushRef="#br2" timeOffset="164767.11">24977 14252 0,'0'-17'47,"-18"17"-31,0 0-1,1 0 1,-1-18-16,0 18 16,-17 0-16,-35-18 0,34 1 15,-52 17 1,35-18-16,-35 18 16,53 0-16,-53 18 15,52-18-15,-34 0 16,52 0-16,-17 17 0,17-17 15,1 0-15,-1 0 0,0 18 16,1-18 0,-1 18-16,0-18 15,1 17 1,-1-17 0,0 0-16,18 18 15,-17-18-15,17 18 16,0-1-1,-18 1 1,18-1-16,0 1 0,0 0 16,0-1-16,0 1 15,0 0-15,0-1 0,-17 1 16,17 17 0,0-17-16,0 17 0,0-17 15,0-1-15,0 36 16,0-35-16,0 17 0,0-17 15,0 35-15,0-36 16,0 54 0,0-36-16,0 1 0,0-1 15,0 35-15,0-34 16,0 34-16,0-35 16,17 36-16,-17-18 15,0 17 1,-17-17-16,17 18 15,17-36-15,-17 18 16,0 0-16,0 18 16,0-18-16,0-18 0,-17 53 15,17-35-15,0 0 16,0-18-16,0 36 16,0-36-16,0 36 15,0-36-15,0 0 16,0 36-16,0-18 15,17-18-15,-17 18 0,0 0 16,18-18-16,-18 71 16,0-71-16,0 53 15,0-52-15,0-1 16,0 0-16,0 18 0,0-18 16,-18 53-16,18-52 15,0 52 1,0-53-16,0 18 15,0-35-15,0 17 16,0-17-16,0-1 0,0 19 16,0-19-16,0 19 15,0-19-15,0 36 16,0-35-16,0-1 16,0 19-16,0-19 0,18 19 15,-18-19-15,0 18 16,0-17-1,0 17 1,17-35-16,-17 36 16,0-19-16,0 1 0,18-18 15,-18 18-15,0-1 16,18 1-16,-1-1 16,-17 1-1,18 0-15,0-1 16,17-17-1,-35 18-15,53-18 16,-36 18-16,36-18 16,-35 17-16,35 1 15,-18-18-15,1 18 16,-1-1-16,18-17 0,-18 0 16,36 0-16,-36 0 15,0 0-15,0 0 0,1 0 16,17 0-16,-1-17 15,-16 17-15,17 0 16,-36 0-16,1 0 16,0-18-16,-1 18 15,1-18 1,0 1-16,-18-1 16,17 0-1,-17 1-15,18-1 0,-1-17 16,-17 17-1,18-35-15,0 36 16,-18-36-16,0 17 16,17 1-16,-17 0 15,0 0-15,0 17 0,0-17 16,0 17-16,0-35 16,0 18-16,0 17 15,0-70-15,0 53 16,0-1-16,0-16 0,0-1 15,0 0-15,18-35 16,-18 35-16,0-36 16,0 54-16,-18 0 15,18 0-15,0-1 0,0-17 16,0-17-16,0 17 16,18-53-1,-18 36-15,0 17 0,0 0 16,0-53-16,0 53 15,0 18-15,0-18 0,0 17 16,0 1-16,0 0 0,0 0 16,0-1-16,0-34 15,0 17-15,-18-35 16,18 35-16,0-53 16,-17 53-16,17 0 15,0 18-15,0 17 16,0-35-1,0 18-15,0 0 0,17-1 16,-17 1-16,36-35 16,-36 17-16,17 17 0,-17-52 15,0 53-15,0 0 16,0-1-16,0 1 0,0 17 16,0-17-1,0 18-15,0-19 16,0 19-16,0-19 15,0 19-15,0-19 0,0 19 16,0-18-16,18-18 16,-36 17-16,1 1 15,17 17-15,-18 18 16,0-17-16,1-1 16,-1 18-16,0-17 0,1 17 15,-18-18-15,-1 0 16,1 18-16,0 0 15,-1 0-15,1 18 0,0 0 16,0-1-16</inkml:trace>
</inkml:ink>
</file>

<file path=ppt/ink/ink3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5T07:07:54.975"/>
    </inkml:context>
    <inkml:brush xml:id="br0">
      <inkml:brushProperty name="width" value="0.05292" units="cm"/>
      <inkml:brushProperty name="height" value="0.05292" units="cm"/>
      <inkml:brushProperty name="color" value="#0070C0"/>
    </inkml:brush>
  </inkml:definitions>
  <inkml:trace contextRef="#ctx0" brushRef="#br0">1836 12129 0,'0'0'0,"0"0"0,-25 0 16,25 0-16,0 0 0,0 0 0,-25 0 15,25 0 1,-25 0-16,25 0 0,0 0 15,-25 0-15,25 0 0,0 0 16,-24 0-16,24 0 0,0 0 0,0 0 16,0 0-1,0 0-15,0 0 0,0 0 0,24 0 16,-24-24-16,25 24 0,-25 0 15,50-25-15,-25 0 0,-25 25 0,24-25 0,1 25 16,25-25-16,-25 1 0,-1 24 16,1-25-16,50-25 0,-51 50 0,26-25 0,-25 1 15,24-1 1,125-74-16,-124 74 0,-26 0 0,1 0 15,25 0-15,24 1 0,-49-1 0,25-25 16,-1 50-16,-24-25 0,0 1 0,25-1 16,-26 0-16,76-25 15,-51 26-15,26-26 16,73-49-16,-98 49 0,0 50 15,-26-25 1,51-24-16,-26-1 0,-24 50 16,-25-25-16,25 25 0,-25 0 0,0-25 15,25 25-15,-25 0 0,0 0 16,0-24-16,25 24 0,-25 0 0,0 0 0,0 0 15,0 0-15,0 0 0,0 0 0,0 0 16,0 0-16,0-25 0,0 25 0,0 0 0,0 0 16,0 0-16,0 0 0,0 0 0,0 0 15,0 25-15,0-25 0,0 0 0,0 0 16,0 0-16,0 0 15,0 0-15,0 0 0,0 0 0</inkml:trace>
  <inkml:trace contextRef="#ctx0" brushRef="#br0" timeOffset="446.02">3473 10840 0,'0'0'0,"0"0"16,-25 0-16,25 0 15,0 0-15,-25 0 0,25 0 0,0 0 16,0 0-16,0 0 0,25 0 0,-25 0 0,0 0 15,25 0-15,-25 24 0,24-24 16,-24 0-16,50 25 0,-25-25 16,0 0-1,-1 0-15,51 25 0,-25-25 16,-50 0-16,24 0 0,1 0 0,0 0 15,-25 0-15,25 0 16,0 0-16,-25 0 0,0 0 0,24 0 16,-24 0-16,0 25 0,0-25 0,0 0 15,-24 25-15,24-25 16,0 49-16,-25-24 0,25 0 0,-25 0 0,25-1 15,-25 1-15,25 0 0,-25 25 0,1-25 16,24-1-16,-25 1 0,25 0 16,-25 25-16,25-50 0,0 24 0,0 1 15,0 25-15,0-25 16,0-25-16,0 24 0</inkml:trace>
  <inkml:trace contextRef="#ctx0" brushRef="#br0" timeOffset="1561.08">5457 14163 0,'-25'0'0,"25"0"0,0 0 15,-25 0 1,1 0-16,24 0 15,0 0-15,0 0 0,0 0 16,0 0-16,0 0 0,0 0 0,0 0 0,0-24 16,0 24-16,0 0 0,0 0 0,0-25 15,0 25-15,0-25 0,24 25 0,-24-25 16,25 0-16,0 1 15,0-26-15,0 25 0,-25 0 0,24 1 16,1-1-16,0 0 0,25-49 16,-26 49-16,1-25 0,25 1 0,-25-1 15,-1 25-15,26-49 0,-25 49 16,0 0-16,24-24 0,-24 24 0,0 0 0,0-25 15,0 26-15,-1-1 0,1 0 16,25-25-16,-25 25 0,-25 1 0,24-1 0,1 0 16,0 0-16,0 0 0,0 1 0,-1-1 15,1 0-15,0 0 0,0 0 16,-25 1-16,49-26 0,1-24 15,-25 49-15,0 0 0,-1 0 0,-24 0 16,25 1-16,0-1 0,-25 0 0,25 25 16,-25-25-16,0 25 0,25-25 15,-25 1-15,24 24 0,-24-25 16,0 25-16,0 0 0,0-25 15,25 25-15,-25 0 0,0 0 0,0 0 0,0 0 0,0 0 16,0 0-16,0 0 0,0 0 16,0 0-16,0 0 0,0 0 0,0 0 15,0 0-15,-25 0 0,25 0 0,0 0 16,0 0-16,0 0 0,0 0 0,0 0 0,0 0 0,0 0 15,0-25-15,0 25 0</inkml:trace>
  <inkml:trace contextRef="#ctx0" brushRef="#br0" timeOffset="2155.12">6474 12254 0,'-25'0'0,"25"24"0,0-24 16,-25 0-16,25 0 0,0 0 0,0 0 15,0 0-15,0 0 0,-24 0 16,24 0-16,0 0 0,0 0 16,0 0-16,0 0 0,24 0 15,-24 0-15,0 0 16,0 0-16,25 0 0,-25 0 0,25-24 15,0 24-15,0 0 16,-25 0-16,74-25 0,-49 25 0,-25-25 16,25 25-16,-1 0 0,1 0 0,0-25 0,-25 25 0,25 0 15,0-25-15,-25 25 16,24 0-16,1 0 15,-25 0-15,0 0 0,0 0 0,0 0 16,0 0-16,0 0 0,25 0 16,-25 0-1,0 0-15,0 25 0,0-25 0,0 0 16,0 25-16,0-25 0,0 25 0,0-25 15,0 25-15,0-1 0,0 1 16,0 0-16,0-25 0,0 25 0,0 0 16,0-1-16,0 1 0,0 0 0,0-25 15,0 25-15,0 0 0,0-25 0,0 24 16,0 1-16,0 0 0,0 0 0,0-25 15,0 25-15,0-1 0,0 1 16,0 0-16,0 0 0,0 0 16,0-1-16,0 1 0,0-25 15,0 25-15</inkml:trace>
  <inkml:trace contextRef="#ctx0" brushRef="#br0" timeOffset="9631.55">12526 5085 0,'0'0'15,"0"0"-15,0 0 0,0 0 16,-24 0-16,24 0 0,0 0 15,0 0-15,0 0 0,0 0 0,0 0 16,0 0-16,0 0 0,24 0 16,-24 0-16,0 0 0,0 0 15,0 0-15,0 0 0,0 0 0,0 0 16,25 0-16,0 0 15,-25 0-15,50 0 0,-26 0 0,51 0 16,-50 0-16,24-25 0,-24 25 0,25 0 0,-26 0 16,26 0-16,24-25 0,-49 25 15,25 0-15,-1-24 0,-24 24 0,25 0 0,-25-25 16,24 25-16,-24 0 0,25-25 15,-25 25-15,49-25 0,-49 25 0,24 0 16,-24-25-16,0 25 0,-25 0 0,25 0 0,0 0 16,-1-24-16,1 24 15,-25 0-15,50 0 0,-25 0 0,-1 0 0,1-25 0,0 25 16,0 0-16,0 0 15,24-25-15,1 25 0,-50 0 0,25 0 16,-25 0-16,24 0 0,-24-25 0,25 25 0,-25 0 16,0 0-16,0 0 15,0 0-15,0 0 0,0 0 0,0 0 0,-25 25 16,25-25-16,-24 0 0,24 0 0</inkml:trace>
  <inkml:trace contextRef="#ctx0" brushRef="#br0" timeOffset="10357.59">13742 4589 0,'0'0'16,"0"0"-16,0 0 0,0 0 16,0 0-16,0 0 0,0 0 15,0 0-15,0 0 0,0 0 0,0 0 16,0 0-16,0 0 15,0 0-15,25 0 0,-25 0 16,24 0-16,1 0 0,0 25 16,-25-25-16,50 0 0,-26 0 15,1 0-15,25 24 0,-25-24 0,-1 0 16,1 0-16,0 0 0,0 25 0,0-25 0,-1 0 15,26 25-15,0-25 16,-50 0-16,49 0 16,-24 25-16,0-25 0,-25 0 15,25 25-15,-25-25 0,0 0 16,25 0-16,-25 24 0,0-24 0,0 0 0,0 0 15,0 0-15,24 25 0,-24-25 0,0 0 16,0 0-16,0 0 0,0 0 16,0 25-16,-24-25 15,24 0-15,0 0 0,0 0 16,-25 25-16,0-25 0,0 25 0,25-25 15,-25 0-15,25 25 0,-25-25 0,-24 24 16,24 1-16,25-25 0,-25 25 0,0-25 0,1 25 16,-1-25-16,-25 49 15,50-49-15,-25 0 0,1 25 0,24-25 16,0 25-16,-25-25 15,25 0-15,0 0 0,0 0 0,0 25 16,0-25-16,-25 0 0,25 0 16,0 0-16,0 0 0,0 0 0,0 0 15,0 0-15,0 0 0,0 0 0,0 0 0,0 0 16,0 0-16,25 0 0,-25 0 0,0 0 15,0 0-15,0 0 0,0 0 16,0-25-16</inkml:trace>
  <inkml:trace contextRef="#ctx0" brushRef="#br0" timeOffset="19405.1">5755 9351 0,'0'-24'0,"0"24"0,0 0 16,0 0-16,0 0 0,-25 0 16,25 0-16,0 0 0,0-25 15,0 25-15,0 0 0,0 0 16,0 0-16,0 0 0,0 0 15,0 0-15,0 0 0,0 0 0,0 0 16,0 0-16,0 0 16,0 0-1,0 0-15,0 0 0,0 0 16,0 0-16,0 0 0,0 0 0,0 0 15,0 0-15,0 0 0,0 0 16,0 25-16,0-25 0,0 0 16,0 24-16,0-24 0,0 25 0,0 0 15,0 0-15,0-25 0,0 25 16,0-1-16,0 1 0,0 0 0,0 0 15,0 0-15,0 24 0,25-49 16,-25 25-16,0 25 0,0-26 16,0 1-16,0 0 0,0 0 0,0 0 0,24-1 15,-24 1-15,0 0 0,0 0 16,0 0-16,0-1 0,0 1 15,0 0-15,25-25 0,-25 25 0,0 0 0,0 0 16,0-1-16,0 1 0,0-25 0,25 25 0,-25 0 16,0 0-16,0-1 0,0-24 0,0 25 15,25 0-15,-25 25 0,0-50 0,0 24 0,0 1 16,0-25-16,0 25 0,0 0 0,25-25 15,-25 25-15,0-1 0,0 1 16,0 0-16,0 0 0,0-25 0,0 25 16,0-1-16,0 1 0,0 0 0,0-25 15,0 25-15,0 0 0,0-1 0,0 1 16,0 0-16,0 0 0,0-25 0,0 49 15,0-49-15,0 25 0,0 0 0,0-25 16,0 25-16,0 0 0,0-25 0,0 24 0,0 1 16,0-25-16,0 25 0,0 0 0,0-25 15,0 25-15,0-1 0,0-24 0,0 25 16,0 0-16,25 0 0,-25 0 0,0 0 0,0-25 15,0 24-15,0 1 0,0 0 0,0 0 16,0-25-16,0 25 16,0-1-16,24 26 0,-24-25 0,0 0 0,0-1 15,0-24-15,0 25 0,0-25 0,25 25 16,-25-25-16,0 25 0,0 0 15,0-25-15,0 24 0,0-24 0,0 25 0,0 0 16,25-25-16,-25 0 16,0 25-16,0 0 0,0-1 0,0-24 15,0 25-15,0-25 0,25 0 0,-25 25 16,0 0-16,0-25 0,0 25 0,0-25 15,0 0-15,0 24 0,0-24 16,0 25-16,25-25 0,-25 0 16,0 25-16,0-25 0,0 0 15,0 0-15,0 0 0,0 0 0,0 25 16,0-25-16,0 0 0,0 0 0,0 0 15,0 0-15,0 0 0,0 0 0,0 0 16,0 0-16,0 25 0,0-25 0,0 0 16,0 0-16,0 0 0,-25 0 0,25 0 0,0 24 15,0-24-15,0 0 0,0 0 0,0 0 0,0 25 16,0-25-16,0 0 0,-25 25 0,25-25 0,0 0 15,0 25-15,0-25 0,-25 0 16,25 25-16,-25-1 0,25-24 16,0 25-16,0-25 0,0 25 15,-24-25-15,24 0 0,0 25 16,0-25-16,0 0 0,0 0 0,0 0 0,0 0 15,0 0-15,0 0 0,0 0 16,0 0-16,0 0 0,0 0 0,0 0 16,0 0-16,0 0 0,0 25 0,0-25 15,0 0-15,0 0 0,0 0 0,0 0 16,0 0-16,0 0 0,0 0 15,0 0-15,0 0 0,0 0 0,0 0 0,0 0 16,0 0-16,24 0 0,-24 0 0,0 0 16,25-25-16,-25 25 0,25 0 15,0 0-15,-25 0 0,49 0 16,-49 0-16,25 0 0,25-25 15,-1 25-15,-24 0 0,25-25 0,-50 0 16,25 25-16,24 0 16,-24-24-16,25 24 0,-26 0 0,1 0 0,0 0 15,-25 0-15,25-25 0,24 25 16,-24 0-16,0 0 0,0 0 0,-25 0 15,25 0-15,-1 0 0,1 0 0,0 0 0,0 0 16,0 0-16,-1 0 0,1 0 16,0 0-16,25-25 0,-25 25 0,-1 0 0,1 0 15,0 0-15,0 0 0,0 0 16,-1 0-16,26-25 0,-25 25 0,0 0 15,-1 0-15,1 0 0,25 0 16,-25 0-16,-25 0 0,24 0 0,1 0 16,25 0-16,-25 0 0,-1 0 15,-24 0-15,25 0 0,0 0 16,-25 0-16,50 0 0,-50 0 0,24 0 15,1 0-15,0 0 0,-25 0 0,25 0 0,0 0 0,-25 0 16,24 0-16,1 0 0,0 0 0,-25 25 16,25-25-16,0 0 0,-1 0 0,1 0 15,-25 0-15,50 0 0,-25 0 16,-1 0-16,1 0 0,0 0 0,-25 0 0,25 0 15,0 0-15,-25 0 0,25 25 0,-1-25 16,-24 0-16,25 0 0,0 0 16,-25 0-16,25 0 0,-25 0 0,25 0 0,-25 0 0,24 0 15,-24 0-15,25 0 0,-25 0 16,0 0-16,25 0 0,-25 0 0,0 0 15,25 0-15,-25 0 0,0 0 0,25 0 0,-25 0 16,0 0-16,24 0 0,-24 0 0,0 0 16,25 0-16,-25 0 0,25 0 0,-25 0 15,0 0-15,25-25 0,-25 25 0,25 0 0,-25 0 16,0 0-16,24 0 0,-24 0 15,25 0-15,-25 0 0,0 0 0,25-25 16,-25 25-16,0 0 0,0 0 0,0 0 16,0 0-16,25 0 0,-25 0 0,0 0 0,0 0 15,0 0-15,0 0 0,25 0 0,-25 0 16,0 0-16,0 0 0,0 0 15,24 0-15,-24 0 0,0 0 0,0 0 0,0 0 16,0 0-16,0 0 0,0 0 0,0-25 16,0 25-16,0 0 0,25 0 0,-25 0 15,0 0-15,0 0 0,0 0 0,0 0 16,0 0-16,25 0 0,-25-24 0,0 24 15,0 0-15,25 0 16,-25-25-16,0 25 0,0 0 0,0 0 0,0 0 16,0-25-16,0 25 0,0 0 0,0 0 15,0 0-15,0-25 0,0 25 0,0-25 16,0 25-16,-25-24 0,25-1 15,0 25-15,0-25 0,-25 25 0,25-25 16,0-24-16,-25 24 0,25 0 16,0 0-16,0 25 0,-24-25 0,24 1 0,0 24 15,0-25-15,0 0 0,0 25 0,-25-25 0,25 25 16,0-25-16,0 1 0,0 24 0,-25-25 15,25 0-15,0 0 0,-25 25 0,25-25 16,0 1-16,0-1 0,-25 0 0,25 0 16,0 0-16,-24 1 0,24 24 15,0-25-15,0 0 0,0 25 16,0-25-16,-25 0 0,25 25 0,0-25 15,0 25-15,0-24 0,0 24 0,25-25 0,-25 25 16,0-25-16,0 0 0,0 25 0,0-49 16,0 49-16,0-25 0,0 0 0,0 0 15,24 25-15,-24-49 0,0 49 16,0-25-16,0 0 0,0 0 0,0 25 0,0-25 15,-24 25-15,24-24 0,0 24 0,0-25 16,0 25-16,0-25 16,0 0-16,0 0 0,0 25 0,0-24 0,0 24 15,0-25-15,24 0 0,-24 25 16,0-50-16,0 50 0,0-24 0,0 24 0,0-25 15,0 0-15,0 0 0,0 25 0,0-25 16,0 25-16,0-24 0,0 24 0,0-25 16,0 25-16,0-25 0,0 0 0,0 25 15,0-25-15,0 25 0,0-24 0,0 24 0,0-25 16,0 25-16,0-25 0,-24 0 15,24 25-15,0-25 0,0 1 16,0 24-16,0-25 0,0 25 0,0-25 0,0 25 16,0-25-16,-25 25 0,25-25 15,0 0-15,0 1 0,0 24 0,0-25 0,0 0 16,0 25-16,0-25 0,0 25 15,0-25-15,0 25 0,0 0 0,0-24 0,0 24 16,0 0-16,0-25 0,0 25 16,0-25-16,-25 25 0,25-25 0,0 25 0,0 0 0,0-25 15,0 25-15,0-24 0,0 24 0,25-25 0,-25 25 16,0-25-16,0 0 0,0 25 15,0 0-15,0-25 0,0 25 16,0-24-16,0 24 0,0-25 0,0 25 16,0 0-16,0-25 0,0 25 0,0 0 15,0 0-15,0-25 16,0 25-16,0 0 0,0 0 0,0 0 0,0 0 15,0-25-15,0 25 0,0 0 16,0 0-16,0-24 0,0 24 16,0 0-16,-25-25 0,25 25 0,0 0 0,0 0 15,0-25-15,0 25 0,0 0 0,0 0 16,-25 0-16,25-25 0,0 25 0,0 0 0,0 0 15,0 0-15,0-25 0,0 25 16,-25 0-16,25 0 0,0 0 0,0 0 16,0 0-16,0 0 0,0 0 0,0 0 0,0 0 15,0 0-15,0-24 0,0 24 16,-24 0-16,24 0 0,0 0 0,0 0 0,0 0 15,0 0-15,0 0 0,0 0 0,0-25 16,-25 25-16,25 0 0,0 0 0,0 0 16,0 0-16,-25 0 0,25 0 0,0 0 15,-25 0-15,25 0 0,-25-25 16,25 25-16,-24 0 0,-1 0 0,25 0 0,-25 25 15,0-25-15,0 0 0,1 0 16,-1 0-16,0 0 0,0 0 0,25 0 16,-25 0-16,0 0 0,1 0 0,-1 0 15,25 0-15,-25 0 0,0 0 0,25 0 16,-25 0-16,25 0 0,-24 0 0,-1 0 15,0 0-15,0 0 0,-24 0 0,49 0 16,-25 25-16,0-25 0,0 0 16,0 0-16,1 0 0,-1 0 0,0 0 0,0 0 15,0 0-15,-24 24 0,24-24 0,0 0 16,0 0-16,-24 0 0,49 0 0,-25 0 15,0 0-15,0 0 0,1 0 16,-1 0-16,-25 25 0,50-25 0,-25 0 16,1 0-16,-1 25 0,0-25 0,0 0 15,0 25-15,-24-25 0,49 25 16,-25-25-16,-25 0 0,25 24 0,1-24 15,-1 0-15,25 25 0,-25-25 0,25 0 16,-25 0-16,0 0 0,25 0 0,-24 0 16,24 0-16,0 0 0,-25 0 15,0 0-15,25 0 16,-25 0-16,-24 0 0,49 0 0,-25 0 0,25 25 15,-25-25-15,25 0 0,-25 0 16,25 0-16,-49 0 0,24 0 0,25 25 16,-25-25-16,25 0 0,-25 0 15,0 0-15,25 0 0,-24 0 0,24 0 16,0 0-16,-50 0 0,50 0 0,0 0 15,-25 0-15,25 0 0,-25 0 16,25 0-16,-24 0 0,24 0 16,-25 0-16,0 0 0,0 0 0,25 0 0,-25 0 15,25 0-15,-24 0 0,24 0 0,-25 0 16,25 0-16,-25 0 0,0 0 15,25 0-15,-25 0 0,25 0 16,-24 0-16,-1 0 0,25 0 16,-25 0-16,25-25 0,-25 25 15,0 0-15,25 0 0,-25 0 16,25 0-16,0 0 15,0 0-15,-24 0 0,24 0 0,0 0 16,0 0-16,0 0 0,-25 0 0,25 0 16,0 0-16,0 0 0,0 0 15,0 0-15,0 0 0,0 0 0,-25 0 16,25 0-16,0 0 0,0 0 0,0 0 15,0 0-15,0-25 0,-25 25 0,25 0 16,0 0-16,0 0 0,-25 0 0,25 0 16,0 0-16,0 0 0,0 0 15,0 0-15,0 0 0,0 0 0,0 0 16,0 0-16,0 0 0,0 0 15,0 0-15,0 0 0,0 0 0,0 0 16,0 0-16,0 0 0,0 0 0,0 0 16,0 0-16,0 0 0,0 0 0,0 0 0,0 0 15,0 0-15,0 0 0,0 0 16,0 0-16,0 0 0,0 0 15,0 25-15,0 0 0,0-25 0,0 25 16,0-25-16</inkml:trace>
  <inkml:trace contextRef="#ctx0" brushRef="#br0" timeOffset="37034.11">3795 13593 0,'0'0'16,"0"0"-16,0 0 0,-25 0 16,25 0-16,0 0 0,0 0 0,0 0 0,0 0 15,0 0-15,0 0 0,0 0 0,0 0 0,0 0 16,0 0-16,25 0 0,-25 0 15,0 0-15,0 0 0,0 0 0,0 0 16,0-25-16,0 25 0,25 0 0,-25-25 16,25 1-16,24-26 0,-24 50 15,0-25-15,0 0 0,24 1 0,-24-26 0,0 25 16,25 0-16,-26 1 0,26-1 0,0-25 15,-1 25-15,1-24 0,-1 24 0,1-25 16,0 1-16,24 24 0,-24-25 0,74-24 16,-75 24-16,75-24 0,-74 24 15,24 1-15,-24-1 0,49-24 0,-49 24 16,49-24-16,0-1 0,-74 26 15,25 24-15,-1 0 0,-24-25 16,99-24-16,-99 49 0,0 0 0,-1 0 16,26 1-16,-25-1 0,0 0 0,24-25 15,-24 26-15,0-1 0,0 25 0,24-50 16,-24 50-16,0-25 0,-25 25 0,25 0 15,-25-24-15,25 24 0,-1-25 16,-24 25-16,25 0 0,-25 0 16,25-25-16,-25 25 0,25 0 0,-25-25 0,0 25 15,25 0-15,-25 0 0,0-25 16,24 25-16,1-24 0,-25 24 0,25 0 0,-25-25 15,0 25-15,25 0 0,-25-25 16,0 25-16,0 0 0,0 0 0,25 0 0,-25 0 16,0 0-16,0 0 0,0 0 15,0 0-15,0 0 0,0 0 0,0 0 16,0 0-16,-25 0 0,25 0 0,0 0 15,0 0-15,0 0 0,0 0 0,0 0 0,0 0 16,25 0-16,-25 0 0,0 0 0,0 0 0,24 0 16,-24 0-16,0 0 0,25 0 0,-25-25 15,0 25-15</inkml:trace>
  <inkml:trace contextRef="#ctx0" brushRef="#br0" timeOffset="37527.14">6077 11460 0,'0'0'0,"0"0"0,-25 0 15,25 0-15,0 0 0,0 0 0,0 0 0,-24 0 16,24 0-16,0 0 16,0 0-16,0 0 0,0 0 0,0 0 15,0 0-15,0 0 0,0 0 0,0 0 16,0 0-16,0 0 0,24-25 15,1 25-15,0 0 0,-25 0 16,25 0-16,24-25 16,1 25-16,0-25 0,-26 25 0,1 0 0,0 0 0,0 0 15,0-24-15,-1 24 16,26-25-16,-25 25 0,-25 0 0,25 0 15,-25 0-15,0 0 0,0 0 0,24 0 0,-24 0 16,0 0-16,0 25 16,0-1-16,-24 1 0,24 0 0,0 0 15,-25 0-15,25-25 0,0 24 16,-25 26-16,25-50 0,0 25 0,0 0 15,-25-1-15,25 1 0,0-25 16,-25 75-16,25-51 0,-24-24 0,24 25 16,0 0-16,0-25 0,0 0 0,0 25 0,0-25 15,0 25-15,0-25 0,0 24 0,0-24 16,0 25-16,0 0 0,0 0 0</inkml:trace>
  <inkml:trace contextRef="#ctx0" brushRef="#br0" timeOffset="75614.32">8458 10120 0,'0'0'0,"0"0"16,-24 0-16,24 0 0,0 0 15,0 0-15,0 0 16,0 0-16,0 0 0,0 0 0,0 0 0,24 0 0,-24 0 15,0 0-15,0-24 0,0 24 16,0 0-16,25 0 0,-25 0 0,0 0 16,0 0-16,0-25 0,25 25 0,-25 0 15,0 0-15,25 0 0,-25 0 0,0-25 16,25 25-16,-1 0 0,1-25 0,0 25 15,0-25-15,-25 25 0,25-25 0,-1 25 16,1 0-16,0-24 0,0 24 0,0-25 0,24 0 16,-24 25-16,0-25 0,24 25 0,-24-25 15,25 1-15,-25 24 0,24-25 0,1 25 0,24-50 16,-24 50-16,0-25 0,-1 1 0,-24-1 15,25 25-15,-1-25 0,1 0 0,-1 0 0,1 25 16,0-24-16,49-26 0,-50 25 0,1 25 16,0-25-16,-1 1 0,26-1 0,-26 0 15,1 0-15,0 0 0,-1 1 16,-24 24-16,25-25 0,-1 0 0,1 0 0,-1 0 0,1 25 15,0-24-15,-1-1 16,150-50-16,-150 51 0,26-1 0,-1 0 16,0 0-16,1 0 0,-1 0 0,1 1 0,-1-1 15,1 0-15,-26 25 0,26-25 0,-1 0 16,50-24-16,-74 24 0,24 0 0,-24 0 0,24 1 15,-24-1-15,-1 0 0,26 0 0,-26 0 16,1 1-16,49-26 0,-49 25 16,24 25-16,-24-25 0,-1 1 0,75-26 15,-49 25-15,-26 0 0,1 1 0,24-1 0,-24 0 16,0 0-16,-1 0 0,26 25 0,24-49 15,-49 24-15,49 0 16,-50 0-16,1 1 0,0-1 0,-1 25 0,1-25 16,-1 0-16,1 25 0,0-25 0,-1 0 15,1 25-15,49-49 0,-49 24 0,-1 25 16,1-25-16,-1 0 0,-24 25 0,25-24 15,49-1-15,-74 0 0,25 0 0,-1 25 0,-24-25 16,25 1-16,-26 24 0,26-25 0,-25 25 0,24-25 16,1 0-16,-25 25 0,24-25 15,-24 25-15,0-24 0,49-1 0,-24 25 0,-25-25 16,49 0-16,-49 0 0,0 25 0,24-24 15,-24 24-15,25-25 16,0 0-16,-26 25 0,1-25 0,0 25 0,0 0 16,-25-25-16,25 25 0,-1 0 0,1-24 15,-25 24-15,25 0 0,-25 0 0,25 0 0,-25-25 0,0 25 16,0 0-16,25 0 0,-25 0 0,0 0 15,0 0-15,0 0 0,0 0 16,0 0-16,-25 0 0,25 0 0,0 0 16,0 0-16,0 0 0,0 0 0,0 0 15,0 0-15,0 0 0,0 0 0</inkml:trace>
  <inkml:trace contextRef="#ctx0" brushRef="#br0" timeOffset="76136.35">15354 7069 0,'-25'0'0,"25"0"0,0 0 0,0 0 15,0 0-15,0 0 0,0 0 16,0 0-16,0 0 0,0 0 16,0 0-16,0-24 0,0 24 0,0 0 0,0 0 15,0 0-15,0 0 16,0 0-16,25 0 0,-25 0 0,0 0 15,0 0-15,25 0 0,0 0 0,-25 0 0,25 0 16,-1 0-16,1 0 0,0 0 0,25 0 0,-26 0 16,1 0-16,0 0 0,25 0 0,-26 0 15,1 0-15,0 0 0,0 0 0,24 0 0,-24 0 16,-25 0-16,50 0 0,-50 0 15,25 0-15,-25 0 0,0 0 0,24 0 16,-24 0-16,0 0 0,0 0 0,0 0 0,0 0 16,0 24-16,0-24 0,0 0 15,0 0-15,0 25 0,0-25 0,0 0 16,0 25-16,-24-25 0,24 25 0,0-25 0,0 25 15,0-25-15,-25 24 0,25-24 0,0 25 0,0-25 16,-25 25-16,25-25 0,0 25 0,0-25 16,-25 25-16,25-25 0,0 24 0,0-24 15,0 25-15,-25 0 0,25-25 0,0 25 0,0-25 16,-24 0-16,24 25 0,0-1 15,-25-24-15,25 25 0,0-25 0,-25 25 0,25-25 16,-25 25-16,25-25 0,-25 25 16,1-25-16</inkml:trace>
  <inkml:trace contextRef="#ctx0" brushRef="#br0" timeOffset="78186.47">16917 5879 0,'0'0'0,"0"0"0,0-25 15,0 25-15,0 0 0,0-25 16,-25 25-16,25 0 0,0 0 15,0 0-15,0 0 0,0 0 16,0 0-16,0 0 0,0 0 16,0 0-16,0 0 0,0 25 0,0 0 15,0 0-15,-25-25 0,25 24 16,0-24-16,0 50 0,0-25 0,0-25 0,0 25 15,-25-1-15,25-24 0,0 25 16,0 25-16,0-25 0,0-1 0,0-24 16,0 25-16,0 0 0,0-25 0,-24 25 15,24 0-15</inkml:trace>
  <inkml:trace contextRef="#ctx0" brushRef="#br0" timeOffset="78491.48">16842 5730 0,'0'-25'15,"25"25"-15,-25-25 0,0 25 0,0 0 16,25 0-16,-25-25 0,0 25 0,25 0 15,0 0-15,-25 0 0,24 0 0,-24 0 16,25 0-16,-25 0 0,25 25 16,-25-25-16,25 25 0,-25-25 0,0 25 15,0-25-15,0 25 0,0-1 0,-25-24 16,25 25-16,-25-25 0,25 25 15,-25-25-15,25 25 0,0-25 0,-24 0 0,24 25 16,0-25-16,0 0 0,0 0 0,0 0 16,0 0-16,0 0 0,0 25 0</inkml:trace>
  <inkml:trace contextRef="#ctx0" brushRef="#br0" timeOffset="78803.5">17438 5904 0,'0'0'0,"-25"-25"0,25 25 0,0 0 15,-25 0-15,25 0 0,-25 0 16,25 0-16,-49 25 0,49-25 0,-25 0 0,25 0 15,0 0-15,-25 24 16,25-24-16,-25 50 16,0-25-16,25 0 0,0-25 0,0 24 15,0-24-15,25 25 0,-25-25 16,0 25-16,25-25 0,-25 0 15,25 25-15,0-25 0,-1 0 16,-24 0-16,25 0 0,0 0 0,-25 0 16,25 0-16,-25 0 0,0 0 0,25 25 15</inkml:trace>
  <inkml:trace contextRef="#ctx0" brushRef="#br0" timeOffset="79343.53">16942 6623 0,'0'-25'16,"-25"25"-16,25 0 0,0 0 0,0 0 0,0 0 16,0 0-16,-25 0 0,25 0 0,0 0 15,0 0-15,0 0 0,0 0 0,0 25 16,0-25-16,0 25 0,0-25 0,-25 24 15,25 1-15,0 0 0,0 0 16,0-25-16,0 25 0,0-1 0,0 1 0,0-25 0,-25 25 16,25 0-16,0-25 15,0 25-15,0 0 0,0-1 0,0-24 0,0 0 0,0 25 16,0-25-16,25 0 0,-25 0 15,25 25-15,-25-25 0,25-25 0,-25 25 0,25 0 16,-25 0-16,24 0 0,-24 0 0,0 0 16,0-25-16,0 25 0,0 0 0,0 0 0,0-24 15,0 24-15,0 0 0,0-25 0,-24 25 16,24 0-16,0 0 0,0 0 0,-25 0 15,25-25-15,0 25 0,0 0 0,0 0 16,-25 0-16,25 0 0,0 25 0,0-25 16,0 0-16,25 0 0,-25 0 0</inkml:trace>
  <inkml:trace contextRef="#ctx0" brushRef="#br0" timeOffset="79617.55">17264 6772 0,'0'0'0,"0"0"0,25-25 16,-25 25-16,0 0 0,0 0 16,25-25-16,-25 25 0,0 0 0,24 0 15,-24 0-15,0 0 0,0 0 0,25 25 16,-25-25-16,0 0 0,0 25 0,0-25 15,0 0-15,0 24 0,0-24 16,0 0-16,0 25 0,-25-25 0,25 0 0,0 25 0,0-25 16,-24 0-16,24 0 0,0 25 15,0-25-15,-25 0 0,25 25 0,0-25 16,-25 0-16,25 0 0,0 0 0,0 0 15,0 0-15</inkml:trace>
  <inkml:trace contextRef="#ctx0" brushRef="#br0" timeOffset="79863.56">17537 6648 0,'0'0'0,"-25"0"0,25 0 0,-25 0 0,25 24 15,-25-24-15,25 0 0,-24 0 16,24 0-16,-25 25 0,25 0 0,-25-25 15,25 0-15,0 25 0,-25-25 0,25 25 16,0-25-16,0 0 0,0 24 0,25-24 16,-25 25-16,0-25 0,0 0 15,0 0-15,25 25 0,-25-25 0,0 0 0,25 0 16,-25 25-16,0-25 0,24 0 0,-24 0 15,0 0-15,25 0 0,-25 25 0,0-25 16</inkml:trace>
  <inkml:trace contextRef="#ctx0" brushRef="#br0" timeOffset="80319.59">16842 7243 0,'0'0'0,"0"0"0,0-25 15,0 25-15,0 0 0,0 0 0,0 0 16,0 0-16,0 0 0,0 0 16,0 0-16,0 0 0,0 0 0,0 25 15,0-25-15,-24 25 0,24 0 16,0-25-16,0 24 0,0-24 0,0 25 15,-25 0-15,25 0 16,0 0-16,0-1 0,0-24 0,0 25 0,25-25 16,-25 25-16,0 0 0,0-25 0,0 0 15,24 25-15,-24-25 0,0 0 0,25 24 16,-25-24-16,0 0 0,0 0 15,0 0-15,25 0 0,-25 0 0,0 0 16,0 0-16,0-24 0,0 24 0,0 0 16,0-25-16,0 25 0,0-25 15,0 25-15,0 0 0,0 0 0,0-25 16,25 25-16,-25 0 0,0 0 0,0 0 0,0-25 15,0 25-15</inkml:trace>
  <inkml:trace contextRef="#ctx0" brushRef="#br0" timeOffset="80868.62">17140 7342 0,'0'0'15,"0"0"-15,0-25 0,25 25 0,-25 0 0,0-24 0,0 24 16,0 0-16,0-25 0,0 25 15,25 0-15,-25 0 0,0 0 0,0 25 16,0-25-16,0 0 0,0 0 0,0 0 16,0 24-16,0 1 0,0-25 15,0 0-15,0 25 0,0-25 0,0 0 16,0 25-16,24 0 0,-24-25 15,0 0-15,0 0 0,25 24 0,-25-24 16,25 0-16,-25-24 0,0 24 16,25 0-16,-25 0 0,25-25 0,-25 25 15,0 0-15,0 0 0,0-25 0,0 25 16,24 0-16,-24-25 0,0 25 0,0 0 15,0 0-15,0 0 0,0 0 0,0 0 16,0 0-16,0 0 0,0 0 16,0 0-16,0 0 0,0 0 15,0 0-15,0 0 0,0 0 0,0 0 16,0 25-16,0-25 15,0 25-15,25 0 0,-25-25 16,0 24-16,0 1 0,0-25 0,0 25 0,0 0 16,0-25-16,0 25 0,0-25 15,0 24-15,0 1 0,0-25 16,0 0-16,0 0 0,-25 25 15,25-25-15,0 0 0,-24 0 0,24 25 0,0-25 16,-25 0-16,0 0 16,25 0-16,-50 25 0,50-25 0,0 0 15,-24 0-15,24 0 0,0 0 0,-25 0 0,25 0 16,-25-25-16,25 25 0,0-25 15,0 25-15</inkml:trace>
  <inkml:trace contextRef="#ctx0" brushRef="#br0" timeOffset="82183.7">16743 8235 0,'0'-25'0,"0"25"0,0 0 0,0-24 16,0 24-16,0-25 0,0 25 0,0 0 16,0-25-16,0 25 0,25 0 15,-25 0-15,0 0 0,0 0 0,0 0 0,-25 0 16,25 0-16,0 0 0,0 0 15,0 0-15,0 25 0,0 0 0,0-25 16,0 24-16,0 26 0,0-50 16,0 25-16,0 0 15,0 49-15,0-49 0,0-25 0,25 25 0,-25-1 16,0 1-16,0 25 0,0-50 15,0 25-15,0-1 0,25-24 0,-25 25 16,0 0-16,25-25 0,-1 25 16,-24-25-16,25 0 0,0 0 15,0-25-15,-25 25 0,0 0 0,25-25 16,-25 0-16,0 1 15,0-1-15,0 25 0,0-25 0,0 25 0,0 0 16,0-25-16,0 25 0,-25 0 16,25-25-16,0 25 0,0 0 0,0 0 15,-25 0-15,25 25 0,0-25 0,-25 0 16</inkml:trace>
  <inkml:trace contextRef="#ctx0" brushRef="#br0" timeOffset="82655.72">17090 8409 0,'0'0'16,"0"0"-16,0-25 0,0 25 0,0 0 16,0 0-16,0 0 0,0 0 0,0 0 15,0 0-15,0 0 0,0 0 0,0 0 16,0 0-16,0 0 0,0 0 0,0 25 15,25-25-15,-25 25 0,0-25 0,0 24 0,0-24 16,0 25-16,0-25 0,0 25 0,0-25 16,0 25-16,0-25 0,0 25 0,0-25 0,0 24 15,0-24-15,-25 25 0,25-25 0,0 0 16,25 25-16,-25-25 0,0 0 15,0 0-15,0 0 0,25-25 0,-25 25 0,0 0 16,25-25-16,-25 25 0,25-24 16,-25 24-16,24-25 0,1 0 0,0 0 15,-25 25-15,25 0 0,-25-25 0,0 25 16,0 0-16,0 0 0,25-24 0,-25 24 15,0 0-15,0 0 0,0 0 0,24 0 16,-24 0-16,0 0 0,0 24 0,0-24 16,0 0-16,0 0 0,25 25 0,-25-25 15,0 0-15,0 25 0,0-25 0,0 0 16,0 25-16,0 0 0,-25-25 0,25 24 0,0-24 15,0 25-15,0-25 16,25 25-16,-25-25 0,0 25 0,0-25 0,25 0 16,-25 0-16,0 25 0,25-25 0,-25 0 0,25 0 15,-25 0-15,24 0 0,1-25 0,-25 25 16,25 0-16,-25 0 0,25 0 15</inkml:trace>
  <inkml:trace contextRef="#ctx0" brushRef="#br0" timeOffset="83155.75">16768 9203 0,'0'0'0,"0"0"15,0-25-15,0 25 0,0 0 0,0 0 16,0-25-16,0 25 0,0 0 0,0 0 16,0 0-16,0 0 0,0 25 15,0-25-15,0 25 0,-25-1 16,25-24-16,0 25 0,0 0 0,0-25 15,0 25-15,0 0 0,0-1 0,0-24 16,0 25-16,0 0 0,0-25 16,0 25-16,0 0 0,0-1 0,0-24 15,0 0-15,0 25 0,25-25 0,-25 25 0,0-25 16,0 0-16,0 0 0,25 0 15,-25 0-15,25 0 0,-25 0 0,0 0 16,24-25-16,-24 25 0,0 0 0,25-25 16,-25 25-16,0-24 0,0 24 15,0-25-15,0 25 0,0 0 0,0-25 16,0 25-16,0 0 0,0 0 0,0 0 15,0 0-15,0 0 0,-25 0 0,25 0 16,0 0-16,0 25 0,0-25 0</inkml:trace>
  <inkml:trace contextRef="#ctx0" brushRef="#br0" timeOffset="83729.78">17314 9227 0,'0'0'16,"0"0"-16,-25 0 0,25 0 0,-25 0 15,25 0-15,-25 0 0,25 25 0,0-25 16,-25 0-16,25 0 0,-24 25 0,24-25 15,0 0-15,-25 25 0,25 0 16,-25-25-16,25 24 0,0-24 0,0 25 16,0-25-16,25 0 0,-25 25 15,0-25-15,25 0 0,-25 0 0,24 0 16,-24 0-16,25 0 15,0 0-15,0-25 0,-25 25 0,0-25 16,25 25-16,-1-24 0,-24 24 0,0-25 16,25 25-16,-25-25 0,0 25 0,0-25 0,0 25 15,0 0-15,0-25 0,0 25 0,0 0 16,0-24-16,0 24 15,0 0-15,0 0 0,0 0 0,0 0 0,0 0 16,0 0-16,0 0 0,0 0 0,0 24 0,0-24 16,0 0-16,0 25 0,0-25 0,0 0 15,25 25-15,-25-25 0,0 0 0,0 25 16,25 0-16,-25-25 15,25 24-15,-25-24 16,24 0-16,1 0 0,0-24 0,-25 24 16,25 0-16,-25 0 0,25-25 15,-25 25-15,25-25 0,-25 0 16,0 25-16,24-25 0,-24 1 0,0-1 15,0 25-15,0-25 0,0 25 0,25-25 16,-50 25-16,25 0 0,0 0 0,-24 0 16,24 25-16,-25-25 0,0 25 0,25-25 15,-25 25-15</inkml:trace>
  <inkml:trace contextRef="#ctx0" brushRef="#br0" timeOffset="84213.81">17239 9947 0,'0'0'16,"-25"-25"-16,25 25 0,-24 0 0,24 0 15,-25 0-15,25 0 0,-25 0 0,25 0 0,-25 0 16,25 0-16,-49 25 15,24-1-15,25 1 0,-25-25 0,25 25 0,-25-25 16,25 25-16,-25-25 0,25 25 16,0 0-16,-24-1 0,24-24 0,0 25 0,0 0 15,0-25-15,0 25 0,0-25 16,0 25-16,0-25 0,0 24 0,0-24 0,0 25 15,0-25-15,24 0 0,-24 25 0,0-25 16,25 0-16,0 0 0,-25 0 16,25 0-16,0 0 0,-25 0 0,24 0 15,1 0-15,0 0 0,-25-25 0,50 25 0,-50-25 16,24 25-16,1 0 0,-25-24 0</inkml:trace>
  <inkml:trace contextRef="#ctx0" brushRef="#br0" timeOffset="84444.82">17438 10046 0,'0'0'0,"0"0"0,0 0 0,0 0 16,0 0-1,0 0-15,0 0 0,0 0 0,0 0 16,0 0-16,0 0 15,0 25-15,0 0 0,0-25 0,0 24 16,0 1-16,0-25 0,0 25 0,0 0 16,0-25-16,0 25 0,0-1 15,0 1-15,0 0 0,0-25 0,0 25 0,-25-25 16</inkml:trace>
  <inkml:trace contextRef="#ctx0" brushRef="#br0" timeOffset="85042.86">17289 11063 0,'0'0'16,"0"0"-16,0 0 0,0 0 16,0 0-16,-25 0 0,25 0 0,0 0 15,-25 0-15,25 0 0,0 0 0,-25 25 16,1-25-16,-26 24 15,25 1-15,0 0 0,25-25 0,-24 25 0,24 0 16,-25-25-16,25 25 0,0-1 0,-25-24 16,25 25-16,0 0 0,0-25 0,0 50 15,0-50-15,0 49 0,0-24 16,25-25-16,-25 25 0,0-25 15,0 0-15,25 0 0,-25 0 0,24 25 0,-24-25 16,25 0-16,-25 0 0,25 0 16,-25-25-16,25 25 0,0 0 0,-1 0 0,-24-25 15</inkml:trace>
  <inkml:trace contextRef="#ctx0" brushRef="#br0" timeOffset="85491.88">17512 11410 0,'-25'0'0,"25"0"0,0 0 0,0 0 15,-25 0-15,25 0 0,0 0 0,0-25 0,0 25 16,0 0-16,0 0 0,0 0 0,0-24 15,0 24-15,0-25 0,0 25 0,0 0 16,0-25-16,25 25 0,-25 0 0,0-25 16,0 25-16,0 0 0,25-25 15,-25 25-15,0-24 0,25 24 0,-25 0 16,0 0-16,0 0 0,25 0 15,-25 24-15,0-24 0,0 25 0,0-25 16,0 25-16,0-25 0,0 25 0,-25 0 16,25-25-16,-25 24 0,25 1 15,0-25-15,-25 25 0,25-25 0,0 25 16,-25 0-16,1-25 0,24 24 0,0-24 15,-25 0-15,25 25 0,0-25 16,0 0-16,-25 25 0,25-25 0,0 0 0,0 0 16,0 0-16,0 0 0,0 0 0,0 0 15,0 0-15,25 0 0,-25 0 0,0 0 16,0 0-16,25 0 0,-25 0 0,24 0 0,-24-25 15,25 25-15,0 0 0,-25 0 0,25 0 16,0 0-16,0-25 16</inkml:trace>
  <inkml:trace contextRef="#ctx0" brushRef="#br0" timeOffset="85865.91">17388 12030 0,'-50'0'16,"50"25"-16,-24-25 0,24 0 16,0 0-16,-50 25 0,50-25 0,-25 25 0,25-25 15,-25 24-15,25-24 0,-24 0 0,24 25 16,0-25-16,-25 25 0,25-25 0,0 25 15,-25-25-15,25 0 0,0 25 0,0 0 16,0-25-16,0 0 0,0 24 0,0-24 16,25 25-16,-25-25 0,0 0 15,25 25-15,-25-25 0,24 25 0,-24-25 0,25 0 16,-25 0-16,25 0 0,0 0 0,-25 0 15,25 0-15,-25 0 0</inkml:trace>
  <inkml:trace contextRef="#ctx0" brushRef="#br0" timeOffset="86296.93">17562 12154 0,'-25'-25'0,"25"25"0,0 0 0,0 0 15,0 0-15,0 0 0,0 0 16,0 0-16,25-24 0,-25 24 16,25 0-16,-1 0 0,-24 0 0,25 0 15,-25 24-15,0-24 0,25 0 16,-25 25-16,0-25 0,0 0 0,-25 25 15,25-25-15,0 25 0,-25-25 0,25 25 16,-24 0-16,24-1 0,0-24 0,-25 0 16,25 0-16,0 25 0,25-25 15,-25 0-15,0 0 0,0 0 0,24 0 16,-24 0-16,0 0 0,25 0 15,-25 0-15,25 25 0,-25-25 0,0 0 0,0 0 16,0 0-16,25 0 0,-25 25 16,0-25-16,0 25 0,0-25 15,0 24-15,0-24 0,0 25 16,0-25-16,-25 25 0,25-25 0,0 0 15,-25 25-15,25-25 0,-25 25 16,25-25-16,-49 24 0,49-24 0,-25 0 16,0 0-16,0 0 0,-49-24 15,49-1-15</inkml:trace>
  <inkml:trace contextRef="#ctx0" brushRef="#br0" timeOffset="87203.98">16644 9947 0,'-25'0'0,"25"0"0,-25 0 16,1 0-16,-1 24 15,0-24-15,-49 25 0,24 25 16,-49 24-16,74-49 0,0 0 16,0 0-16,0 0 0,1-1 0,-26 26 15,50-25-15,-25 24 16,25-24-16,0 0 0,-25 25 0,50-1 15,-25-49-15,25 50 0,-25-25 0,25-1 16,0 1-16,-1 0 0,1 0 0,0 0 16,0 24-16,0-24 0,-1 0 0,1 0 15,0-1-15,0 51 0,0-50 16,24 49-16,-49-49 0,25 24 0,-25-24 0,25 25 15,-25-25-15,0 24 0,0-24 0,0 25 0,-25-25 16,25-1-16,-25 26 0,1-25 0,-1 24 16,0-49-16,0 25 0,-25 0 0,26 0 15,-1-25-15,0 25 0,-25-25 0,26 0 0,-1 0 16,-25 0-16,25 0 0,1 0 0,-1 0 15,0-25-15,0 25 0,25 0 0,-25-25 16,25 25-16,-24 0 0,24-25 0,0 0 16,0 25-16,0-24 0,0 24 15,0-25-15,49 25 0,-24 0 0,25 0 16,-26 0-16,1 0 0,0 0 0,0 25 15,0-25-15,-1 24 0,1 1 0,0 0 0,0 0 16,0 0-16,-25-1 16,24 100-16,-24-74 0,0 0 0,0-1 0,-24-24 15,24 25-15,0-1 0,0-24 0,0 25 0,0-26 16,0 1-16,0 25 15,0-25-15,49 74 16,1-49-16,-50-26 0,50 26 16,-26-25-16,1-25 0,0 25 0,0-1 0,0 1 15,-1 0 1,125 49-16,-124-49 0,25-25 0,-26 25 15,26-25-15,0 25 0,-1-25 16,125-25-16,-125 25 0,-24-25 0</inkml:trace>
  <inkml:trace contextRef="#ctx0" brushRef="#br0" timeOffset="88730.07">17636 9798 0,'0'0'0,"0"0"15,0 0-15,0 0 16,0-25-16,0 0 0,0 25 0,25 0 16,-25 0-16,0 0 0,25-25 15,0 25-15,-1 0 0,1 0 0,0 0 16,-25 0-16,50 25 15,-50-25-15,24 25 0,-24 25 16,0-26-16,0 1 0,0 0 0,-24 0 16,24 24-16,-25 1 0,25-25 0,-25 25 0,25-26 15,-25 1-15,25 0 0,0 25 16,0-26-16,0 1 0,0 0 15,0 0-15,25 49 0,-25-49 0,0 0 16,25 0-16,0-1 16,-1 26-16,1-25 0,0 0 15,0-1-15,0-24 0,-25 25 0,0-25 16,0 0-16,0 0 0,24 0 0,-24 25 15,0-25-15,0 0 0,0 0 16,0 0-16,0 0 0,0 25 0,25-25 16,-25 49-16,0-49 15,25 25-15,0 50 0,-25-26 0,0-24 16,0 25-16,0-26 0,25 26 0,-25 0 0,0-26 15,0 26-15,24 0 0,-24-1 0,25 1 0,-25-25 16,25 24-16,0 26 0,-25-26 16,49 51-16,-24-76 0,-25 1 15,25 0-15,25 74 16,-50-99-16,0 25 0,24 0 0,-24 0 0,0-1 15,0-24-15,0 50 16,0-50-16,0 25 0,0 0 16,0-25-16,0 24 0,0 1 0,0-25 0,-24 25 15,24-25-15,0 25 0,0-25 16,0 25-16,0-1 0,0 1 0,0-25 0,0 25 15,0 0-15,0-25 0,0 25 0,0-25 16,0 25-16,0-25 0,0 24 0,-25 1 16,25-25-16,0 25 0,0-25 0,0 25 15,0-25-15,0 25 0,0-25 16,-25 49-16,25-24 0,0-25 0,0 25 15,-25 0-15,25-25 0,0 24 0,0-24 0,0 0 16,0 25-16,0-25 0,-25 0 16,25 25-16,0-25 0,-24 0 0,24 0 0,0 0 15,-25 0-15,25 0 0,-25 0 0,25 0 16,-25 0-16,0 0 0,1 0 0,24 0 15,-25 0-15,0 0 0,0 0 0,0 0 16,1 0-16,-1 0 0,0 0 0,0 0 16,25 0-16,-25 0 0,1 0 0,24 0 15,-25 0-15,25-25 0,-25 0 16,25 25-16,0-24 0</inkml:trace>
  <inkml:trace contextRef="#ctx0" brushRef="#br0" timeOffset="90664.18">16495 6648 0,'0'-25'0,"-25"25"0,25 0 15,0 0-15,-24 0 0,24 0 16,-25-25-16,25 25 15,-50 0-15,50 0 0,0 25 16,-50-25-16,26 25 0,-1-25 0,25 24 16,-25-24-16,0 25 0,25-25 0,-25 25 15,1 0-15,-1 0 0,25-25 0,0 24 16,-25 1-16,25-25 0,0 25 0,-25 0 0,25 0 15,0-25-15,0 49 16,0-49-16,25 50 0,-25-25 0,0-25 0,0 25 16,25-1-16,-25 1 0,0 0 0,0-25 0,25 25 15,-25 0-15,0-1 0,24 1 0,-24-25 16,25 25-16,-25 0 0,0 0 0,25 24 15,0-24-15,-25-25 0,0 25 0,25 0 16,-25-1-16,0 1 0,24 0 0,-24-25 0,0 25 16,0 0-16,25-25 0,-25 24 0,0 1 15,0-25-15,0 25 0,0 0 0,-25-25 0,25 25 16,0-1-16,-24 1 0,-1 0 15,25-25-15,-25 25 0,0 0 0,25-25 0,-25 24 16,1 1-16,-1-25 0,25 25 0,-25-25 16,0 25-16,0 0 0,25-25 0,-24 0 15,-1 24-15,0 1 0,0-25 0,25 0 0,-25 0 16,25 0-16,-24 0 15,24 0-15,0 0 0,0 0 0,0 0 0,-25 0 16,25 0-16,0 0 0,0 0 16,-25 0-16,25-25 0,0 25 15,0 0-15,25 0 0,-25-24 16,0 24-16,25 0 0,-25 0 15,24 0-15,1 0 0,0 0 0,0 0 0,-25 0 16,25 24-16,-25-24 0,24 0 0,-24 25 16,25-25-16,-25 25 0,0-25 0,25 25 15,-25 0-15,0 0 0,0 24 0,0-24 16,0 0-16,-25 24 0,25-24 0,0 0 15,0 0-15,0 0 16,0 24-16,0-24 0,0 49 16,0-24-16,0-25 0,0 0 0,0-1 0,0 1 0,0 0 15,0 0-15,0 0 16,0 49-16,-25-24 0,25-26 0,0 26 0,-24-25 15,24 0-15,0 24 16,-25-24-16,25 25 0,0-25 16,0-1-16,0 1 0,0 0 15,0 0-15,25 0 16,-25-1-16,0 1 0,24-25 0,-24 25 15,0-25-15,0 25 0,0 0 16,25-1-16,-25-24 0,0 25 16,25 0-16,-25-25 0,0 25 0,25-25 15,0 25-15,-25-25 0,24 0 0,-24 0 16,25 24-16,0-24 0,0 0 0,0 0 15,-25 0-15,24 0 0,1 0 0,0 0 0,0 0 16,-25-24-16,50 24 16,-26 0-16,1 0 0,0 0 0,25-25 15,-50 25-15</inkml:trace>
  <inkml:trace contextRef="#ctx0" brushRef="#br0" timeOffset="92439.28">17785 6573 0,'0'0'0,"0"0"16,0-25-16,0 25 0,0 0 0,25-24 0,-25 24 15,0 0-15,25-25 0,-25 25 16,24-25-16,1 25 15,0-25-15,0 25 0,0 0 16,-25 0-16,0 0 0,49 50 16,-49-50-16,0 25 0,0-1 15,0 26-15,0-25 0,-25 0 16,25 24-16,-24 26 0,24-51 15,-25 51-15,0-50 0,25 0 0,-25 24 0,25-24 16,0 0-16,-25 49 0,25-49 16,0 0-16,0 0 0,0-1 0,0 1 0,0 25 15,0-50-15,25 25 0,-25-1 16,0 1-16,25 0 0,-25 0 0,25-25 15,-25 25-15,25-1 0,-25-24 0,24 25 16,-24-25-16,0 25 0,25-25 0,-25 0 16,0 25-16,0-25 0,0 25 0,0-25 15,0 0-15,0 0 0,0 0 16,25 24-16,-25-24 0,0 0 0,0 0 0,0 0 15,0 25-15,0-25 0,25 25 16,-25-25-16,0 25 0,0-25 0,25 25 0,-25-1 16,0-24-16,0 50 0,0-25 15,0 0-15,0-1 0,24 1 0,-24 0 16,0-25-16,0 25 0,0 0 0,25-1 15,-25 26-15,25-50 0,-25 50 16,25-50-16,-25 25 0,25-1 0,-1 1 16,-24-25-16,25 25 0,-25 0 0,25-25 0,-25 25 15,25-25-15,-25 24 0,0-24 0,0 25 0,25-25 16,-25 25-16,0 0 0,0 0 15,0-25-15,0 24 0,0-24 0,24 25 16,-24-25-16,0 25 0,0-25 0,0 25 0,0-25 0,0 25 16,0-25-16,0 24 0,0 1 0,0-25 15,0 25-15,0-25 0,0 25 0,0 0 16,0-1-16,0 1 0,0 0 15,0 0-15,0 24 0,0-24 16,0-25-16,-24 50 0,24-25 0,0-1 16,-25-24-16,25 25 0,0 0 15,0 0-15,-25 0 0,25-25 0,0 24 0,0-24 16,0 0-16,0 25 0,-25-25 0,25 25 15,0-25-15,0 0 0,-25 25 0,25-25 16,0 0-16,-24 0 0,-1 25 0,25-25 16,-25 25-16,25-25 0,-25 0 0,25 0 0,-25 24 15,1-24-15,-1 0 0,25 0 0,-25 0 16,0 25-16,-24-25 0,24 0 0,0 0 15,0 25-15,-24-25 0,-1 0 16,25 0-16,0 25 16,1-25-16,-1 0 0,25 0 0,-25 0 15,25 0-15,-25 0 0,25 0 0,-25 0 0,1 25 16,24-25-16,-25 0 0,25 0 15,-25 24-15,0-24 0,25 0 16,-25 25-16,25-25 0,-25 0 0,25 0 0,0 0 16,-24 25-16,24-25 0,0 0 15,-25 0-15,25 0 0,0 0 0,0 0 16,0 0-16,0 0 0,0 0 15,0 0-15,0 0 0,0 0 0,0 0 16,0 0-16,0 0 0,0 0 16,-25 0-16,25 0 15,0 0-15,0 0 0,0 0 16,-25 0-16,25 0 0,0 0 0,0 0 15,0 0-15,0 0 0,0 0 16,0 0-16,0 0 0,-25 0 0,25 0 16,0 0-16,0 0 0,0 0 15,0 0-15,0 0 0,0 0 16,0 0-16,0 0 0,0 0 0,0 0 0,-24 0 0,24 0 15,0 0-15,0 0 16,0 0-16,0 0 0,0 0 0,0 0 16,0 0-16,24 0 0,-24 0 15,0 0-15,0 0 0,0 0 0,0 0 16,0 0-16,0 0 0,0 0 0,0 0 15,0 0-15,0 0 16,0 0-16,0 0 0,0 0 0,0 0 16,0 0-16,0 0 0,0 0 15,0 0-15,0 0 0,0 0 0,0 0 0,0 0 16,0 0-16,0 0 15,-24 0-15,24 0 0,0-25 16,0 25-16,0 0 16,0 0-16,0 0 0,0 0 15,0 0-15,0 0 0,0 0 16,0 0-16,0 0 0,0 0 0,0 0 0,0 0 15,0 0-15,0 0 0,0-25 16,0 25-16,0 0 0,0 0 16</inkml:trace>
  <inkml:trace contextRef="#ctx0" brushRef="#br0" timeOffset="93586.35">16669 5457 0,'0'-25'0,"0"0"16,0 25-16,0-24 0,0 24 0,0-25 16,-25 25-16,25 0 0,-25 0 15,25 0-15,-25 0 16,1 0-16,-1 25 0,-25-1 15,50-24-15,-49 25 0,24 0 16,25 0 0,-100 74-1,100-74-15,0 24 16,0-24-16,25 25 15,-25-50 1,75 25-16,-75-1 16,25 1-16,-1 0 0,-24-25 0,0 25 15,0-25-15,-24 74 16,24-49-16,0-25 0,-25 25 0,25 0 15,-25 0-15,0-1 0,0 1 0,0-25 16,1 25-16,24-25 0,-25 25 0,0-25 16,25 25-16,-25-25 0,0 0 0,25 0 15,-24 0-15,24 0 0,0 0 0,0 0 16,-25 0-16,25-25 0,0 25 0,0 0 0,0-25 15,0 25-15,0 0 0,0 0 16,0-25-16,0 25 0,0 0 16,0 0-16,0 0 0,0 0 0,0 0 0,25 0 15,-25 25-15,0-25 0,0 0 0,24 25 0,-24-25 16,0 25-16,0-25 0,25 24 0,-25 1 0,0-25 15,25 25-15,0 0 0,-25 0 16,0-25-16,25 24 0,-25-24 0,24 25 0,-24-25 16,25 25-16,0-25 15,0 25-15,0-25 0,0 0 0,-25 25 16,24-25-16,26 0 0,-25 0 0,0 0 15,-1 0-15,1 0 0,0 0 0,0 0 0</inkml:trace>
  <inkml:trace contextRef="#ctx0" brushRef="#br0" timeOffset="94632.41">17413 5209 0,'0'-25'16,"0"25"-16,0-25 0,0 25 15,25 0-15,-25-24 0,24 24 0,1-25 16,0 25-16,-25-25 0,25 25 0,0 0 15,0 0-15,-25 0 0,24 0 0,-24 0 16,0 0-16,25 0 0,-25 0 16,25 0-16,-25 25 15,0 0-15,0-25 0,0 24 16,0 26-16,0-50 0,0 25 0,-25 24 15,25-24-15,0 0 0,0 0 16,0 24-16,-25 26 0,25-50 16,-24 24-16,24-24 15,0 49-15,-25-49 0,25-25 0,0 25 16,0 0-16,25 0 0,-25-25 0,0 0 15,0 24 1,24-24-16,1 0 0,0-24 16,0 24-16,-25 0 0,25 0 0,-25-25 15,24 25-15,-24-25 0,25 25 16,-25 0-16,25-25 0,-25 25 0,0 0 15,0 0-15,0-25 0,0 25 16,0 0-16,0 0 0,0 0 0,0 0 16,0 0-16,0 0 0,0 25 0,0-25 0,0 0 15,0 0-15,0 25 0,0-25 0,-25 25 0,25-25 16,0 0-16,0 25 15,0-25-15,0 24 0,0 1 0,0 0 16,0 0-16,0-25 0,0 50 16,25-26-16,-25-24 0,0 25 0,0 0 0,0-25 15,0 25-15,25 0 0,-25-1 16,0 1-16,0-25 0,0 25 0,0 0 15,0-25-15,0 49 0,0-24 16,0-25-16,0 25 0,0-25 0,0 0 0,0 25 16,0-25-16,0 0 0,0 25 0,0-25 15,0 0-15,0 24 0,0-24 0,0 0 16,0 0-16,0 25 0,-25-25 0,25 0 15,0 0-15,0 25 0,-25-25 0,25 0 0,-25 25 16,25-25-16,-24 0 0,24 0 0,-25 25 16,0-25-16,25 0 0,-50 24 15,26-24-15,-1 25 0,0-25 0,25 0 0,-25 0 16,0 0-16,25 0 0,-25 0 0,25 0 15,0 0-15,-24-25 0,24 25 16,0 0-16,0-24 0,-25 24 0,25 0 16,0-25-16,0 25 0</inkml:trace>
  <inkml:trace contextRef="#ctx0" brushRef="#br0" timeOffset="-214146.42">15255 5011 0,'0'0'15,"0"0"-15,0 0 0,0 0 16,0 0-16,0 0 0,0 0 16,0 0-16,0 0 0,0 0 15,0 0-15,0 0 0,0 0 16,0 0-16,0 0 15,0 0-15,0 0 0,0 0 16,0 0-16,0 0 0,0 0 0,0 0 16,0 0-16,0 0 0,0 0 0,0 0 0,0 0 15,0 0-15,0 0 0,0 0 16,0 0-16,0 0 0,0 0 15,0 0-15,0 0 0,0 0 16,0 0-16,0 0 0,0 0 16,0 0-16,0 0 0,25 0 0,-25 0 0,0 0 15,0 0-15,0 0 16,0 0-16,0 0 15,0 0-15,0 0 0,0 0 16,0 0-16,0 0 0,0 0 0,0 0 16,0 0-16,0 0 0,0 0 0,0 0 15,0 0-15,0 0 16,24 0-16,-24-25 0,0 25 0,0 0 15,0 0-15,0 25 0,0-25 16,0 0-16,0 0 16,0 0-16,0 0 0,0 0 15,0 0-15,0 0 0,0 0 16,0 0-16,0 0 0,0 0 0,0 0 15,0 0-15,0 0 0,0 24 0,25-24 16,-25 0-16,0 0 0,0 0 0,0 25 0,0-25 16,25 0-16,-25 25 0,0-25 0,0 0 0,0 25 15,25-25-15,-25 25 16,0-25-16,25 0 0,-25 24 0,0-24 15,0 0-15,0 0 0,0 25 0,0-25 16,0 0-16,25 0 0,-25 0 0,0 25 0,0-25 16,0 0-16,0 0 0,0 0 0,0 0 0,0 0 15,0 25-15,0-25 0,0 0 16,0 0-16,0 0 0,0 25 0,0-25 0,24 0 15,-24 24-15,0 1 16,0-25-16,25 25 0,-25-25 0,0 0 0,0 0 16,0 25-16,25-25 0,-25 0 0,0 0 15,0 25-15,0-25 0,0 0 0,0 0 16,0 24-16,25-24 15,-25 0-15,0 0 0,0 0 0,0 25 16,0-25-16,0 0 0,0 0 16,0 0-16,0 0 0,0 0 0,0 0 15,0 0-15,0 0 0,0 0 0,0 0 0,25 0 0,-25 0 16,0 0-16,0 0 0,0 0 15,0 0-15,0 0 0,0 0 16,0 0-16,0 0 0,24 0 0,-24 0 16,0-25-16,0 25 0,0 0 0,0 0 0,0 0 15,25 0-15,-25-24 0,25 24 16,-25-25-16,25 25 0,0-25 0,-25 25 0,24-25 15,1 25-15,0-25 0,0 1 0,0-1 16,-1 25-16,26-25 0,-25 0 16,74-24-16,-74 24 0,0 0 15,24 0-15,1-24 0,-25 49 0,24-25 0,-24 0 16,25 0-16,-26 0 0,1 1 15,25-1-15,0 0 0,-26 0 0,26 0 0,-25 0 16,-25 1-16,49-1 0,-24 25 16,-25-25-16,25 25 0,0-25 15,-25 25-15,0 0 0,0 0 0,0-25 16,25 25-16,-25 0 0,0 0 0,0 0 15,0 0-15,0 0 0,0 0 0,0 25 16,0-25-16,-25 0 0,25 0 0,0 0 16,0 0-16,0 0 0,0 0 0,0 25 15,0-25-15,0 0 0,0 25 0</inkml:trace>
  <inkml:trace contextRef="#ctx0" brushRef="#br0" timeOffset="-212515.32">24507 4787 0,'0'0'15,"0"0"-15,0 0 0,0 0 16,0-25-16,0 25 0,0 0 0,0 0 16,0 0-16,0 0 15,0 0-15,0 0 0,0 0 16,0 0-16,0 0 0,0 0 0,0 0 15,0 0-15,0 0 0,0 25 16,0-25-16,25 0 0,-25 25 16,25-25-16,-25 25 0,0 0 15,24 0-15,-24-1 0,0-24 0,0 25 16,25-25-16,-25 25 0,0 0 15,0 0-15,0-1 0,0-24 0,0 25 16,0-25-16,25 25 0,-25-25 16,0 25-16,0 0 0,0-25 15,0 24-15,0-24 16,25 0-16,-25 25 0,0-25 0,25 0 15,-25 0-15,0 0 0,0 0 16,24 0-16,-24 0 0,25 0 0,-25 0 0,25-25 16,0 25-16,0-24 0,-1 24 15,1-25-15,25 0 16,-25 25-16,0-25 0,-1 25 15,26-25-15,24 1 0,-24-1 0,-25 25 16,0 0-16,-1-25 0,-24 25 0,50-25 16,-25 25-16,0-25 0,-1 25 15,-24 0-15,25-24 0,0 24 0,0-25 16,0 25-16,-25 0 0,24-25 0,-24 25 15,50-25-15,-50 25 0,25 0 0,0-25 0,-25 25 16,24-25-16,1 25 16,0-24-16,0 24 0,0-25 0,-25 25 0,24 0 15,-24-25-15,50 0 16,-25 25-16,-25 0 0,25-25 15,-25 25-15,24-24 0,1 24 16,-25 0-16,0 0 0,25-25 0,-25 25 16,0 0-16,0 0 0,0 0 15,0 0-15,0 0 0,0 0 16,0 0-16,0 0 0,0 0 0,0 0 0,0 0 15,25 0-15,-25 0 0,0 0 0,0 0 0,0 0 16,0 0-16,-25 0 0,25 0 0,0 0 16,0 0-16,0 0 0,0 0 15,0 0-15,0 0 0</inkml:trace>
  <inkml:trace contextRef="#ctx0" brushRef="#br0" timeOffset="-183520.67">25152 9203 0,'0'0'15,"0"0"-15,0 0 0,0 0 0,0 0 0,0 0 16,0 0-16,-25 0 16,25 0-16,0 0 0,0 0 0,0 0 15,0 0-15,0 0 0,0 0 0,0 0 16,0 0-16,0 0 0,0 0 0,0 0 0,0 0 0,0 0 15,0 0-15,0 0 16,0 0-16,0 0 0,0 0 16,0 0-16,25 0 0,-25 0 15,0-25-15,25 25 0,0 0 0,-25 0 0,24 0 16,1 0-1,25-25-15,24 25 0,1-25 0,-51 25 16,51-25-16,-26 25 0,26-24 16,-26 24-16,26-25 0,-26 25 0,-24-25 15,25 25-15,24 0 16,-49-25-1,0 25-15,-25 0 0,25 0 0,-25 0 0,0 0 16,-25 0-16,25 0 0,0 0 0,-25 0 16,25 25-16,-25-25 0,25 0 0,-24 0 0,24 0 15,-25 0-15,0 0 0,25-25 16,-25 25-16</inkml:trace>
  <inkml:trace contextRef="#ctx0" brushRef="#br0" timeOffset="-179512.44">25301 8930 0,'0'0'16,"0"0"-16,0 0 0,0 0 15,0 0-15,0 0 0,0 0 0,0 24 16,0-24-16,-25 0 0,25 25 16,-25-25-16,25 0 0,0 0 0,-25 25 0,25-25 0,-24 0 15,-1 25-15,25-25 0,-25 25 16,0-25-16,25 0 0,-25 25 0,1-25 0,-1 24 15,25-24-15,-50 25 0,25-25 0,25 0 16,-24 25-16,-1-25 0,25 0 16,0 0-16,0 0 0,0 25 15,0-25-15,0 0 0,0 0 0,0 0 0,0 0 16,0 0-16,0 0 0,25 0 15,-25 0-15,24 0 0,-24 0 0,25 25 0,0-25 16,0 0-16,-25 0 0,25 0 0,-1 24 16,-24-24-16,50 0 0,-50 0 15,25 25-15,0-25 0,-1 0 0,1 0 16,0 0-16,0 25 0,0-25 15,24 0-15,-24 0 0,0 0 0,-25 0 16,25 0-16,-1 0 0,1 0 0,-25 0 0,0 0 16,25 0-16,-25 0 15,0 0-15,0 0 0,0 0 0,0 0 0,0 0 0,25 0 16,-25 0-16,0 0 0,0 0 0,0 0 0,0 0 15,0 0-15,0 0 0,0 0 16,0 0-16,0 0 0,0 0 16,0 0-16,0 0 0,0 0 0,0 0 15,0 0-15,0 0 0,0 0 0,0 0 16,0 0-16,0 0 0,0 0 15,0 0-15,0 0 0,0 0 0,-25 0 0,25 0 0,0 0 16,0 0-16,0 0 0,0 0 0,0 0 16,0 0-16,0 0 0,0 0 15,0 0-15,0 0 0,0 0 0,0 0 16,0 0-16,0 0 0,0 0 15,0 0-15,0 0 0,0 0 0,0 0 16,0 0-16,0 0 0,0 0 0,0 0 0,0 0 16,0 0-16,0 0 0,0 0 0,0 0 0,0 0 15,0 0-15,0 0 0,0 0 0,0 0 16,0 0-16,0 0 0,0 0 0,0 0 0,0 0 15,0 0-15,0 0 0,0 0 0,0 0 16,0 0-16,0 0 0,0 0 0,0 0 0,0 0 16,0 0-16,0 0 0,0 0 0,0 0 15,0 0-15,0 0 0,25 0 16,-25 0-16,0 0 0,0 0 15,0 0-15,-25 0 0,25 0 16,0 0-16,0 0 0,0 0 0,0 0 0,0 0 16,0 0-16,0 0 0,0 0 15,0 0-15,0 0 0,0 0 0,0 0 0,0 0 0,0 0 16,0 0-16,0 0 0,0 0 15,0 0-15,0 0 0,0 0 16,0 0-16,0 0 0,0 0 0,0 0 16,0 0-16,0 0 0,0 0 15,0 0-15,0 0 0,0 0 16,0 0-16,0 0 0,0 0 0,0 0 15,0 0-15,0 0 0,0 0 0,0 0 0,0 0 16,0 0-16,0 0 0,0 0 0,0 0 16,0 0-16,0 0 0,0 0 0,0 0 15,0 0-15,0 0 0,0 0 16,0 0-16,0 0 0,0 0 0,0 0 15,0 0-15,0 0 0,0 0 16,0 0-16,0 0 0,0 0 16,0 0-16,0 0 0,0 0 15,0 0-15,0 0 0,0 0 0,0 0 16,0 0-16,0 0 0,0 0 0,0 0 0,0 0 15,0 0-15,0 0 0,0 0 0,0 0 16,0 0-16,0 0 0,0 0 16,0 0-16,0 0 0,0 0 0,0 0 15,0 0-15,0 0 0,0 0 0,0 0 16,0 0-16,0 0 0,0 0 0,0 0 15,0 0-15,0 0 0,0 0 16,0 0-16,0 0 0,0 0 0,0 0 16,0 0-16,0 0 0,0 0 0,0 0 0,0 0 15,0 0-15,0 0 16,0 0-16,0 0 0,0 0 0,0 0 15,0 0-15,0 0 0,0 0 0,0 0 16,0 0-16,0 0 0,0 0 0,0 0 16,0 0-16,0 0 0,0 0 0,0 0 15,0 0-15,0 0 0,0 0 0,0 0 16,0 0-16,0 0 0,0 0 15,0 0-15,0 0 0,0 0 16,0 0-16,0 0 0,0 0 0,0 0 0,0 0 0,0 0 16,0 0-16,0 0 15,0 0-15,0 0 0,0 0 0,0 0 16,0 0-16,0 0 0,0 0 0,0 0 15,0 0-15,0 0 0,0 0 16,0 0-16,0 0 0,0 0 0,0 0 16,0 0-16,0 0 0,0 0 15,0 0-15,0 0 0,0 0 16,0 0-16,0 0 0,0 0 15,0 0-15,0 0 0,0 0 0,0 0 16,0 0-16,0 0 0,0 0 16,0 0-16,0 0 0,0 0 0,0 0 15,0 0-15,0 0 0,0 0 0,0 0 0,0 0 16,0 0-16,0 0 0,0 0 15,0 0-15,0 0 0,0 0 0,0 0 16,0 0-16,0 0 16,0 0-16,0 0 0,0 0 0,0 0 15,0 0-15,0 0 16,0 0-16,0 0 0,0 0 0,0 0 15,0 0-15,0 0 0,0 0 0,0 0 0,0 0 16,0 0-16,0 0 0,0 0 16,0 0-16,0 0 0,0 0 15,0 0-15,0 0 0,0 0 16,0 0-16,0 0 0,0 0 15,0 0-15,0 0 0,0 0 0,0 0 0,0 0 16,0 0-16,0 0 16,0 0-16,0 0 0,0 0 15,0 0-15,0 0 0,0 0 16,0 0-16,0 0 0,0 0 0,0 0 15,0 0-15,0 0 0,0 0 16,0 0-16,0 0 0,0 0 0,0 0 0,0 0 16,0 0-16,0 0 0,0 0 0,0 0 15,0 0-15,0 0 0,0 0 16,0 0-16,0 0 0,0 0 0,0 0 15,0 0-15,0 0 16,0 0-16,0 0 0,0 0 16,0 0-16,0 0 0,0 0 0,0 0 15,0 0-15,0 0 0,0 0 0,0 0 16,0 0-16,0 0 0,0 0 0,0 0 15,0 25-15,0-25 0,0 0 16,0 0-16,0 0 0,0 0 16,0 0-16,0 0 15,0 0-15,0 0 16,0 0-16,0 0 0,0 0 0,0 0 15,0 0-15,0 0 0,0 0 0,0 0 16,0 0-16,0 0 0,0 0 0,0 0 16,0 0-16,0 0 0,0 0 0,0 0 0,0 0 15,0 0-15,0 0 0,0 0 16,0 0-16,0 0 0,0 0 0,0 0 15,0 0-15,0 0 0,-25 0 0,25 0 16,0 0-16,0 0 0,0 0 0,0 0 16,0 0-16,0 0 0,0 0 0,0 0 15,0 0-15,0 0 0,0 0 0,0 0 0,0 0 16,0 0-16,0 0 0,0 0 15,0 0-15,0 0 0,0 0 16,0 0-16,0 0 0,0 0 16,0 0-16,0 0 0,0 0 15,0 0-15,0 0 0,0 0 0,0 0 16,0 0-16,0 0 0,0 0 15,0 0-15,0 0 16,0 0-16,25 0 0,-25 0 0,0 0 0,0 0 16,0 0-16,0 0 0,0 0 15,0 0-15,0 0 0,0 0 0,0 0 16,0 0-16,0 0 0,0 0 15,0 0-15,0 0 0,0 0 0,0 0 0,0 0 16,0 0-16,0 0 0,0 0 0,0 0 16,0 0-16,-25 0 0,25 0 0,0 0 15,0 0-15,0 0 0,0 0 0,0 0 0,0 0 16,0 0-16,0 0 0,0 0 15,0 0-15,0 0 0,0 0 16,0 0-16,0 0 0,0 0 0,25 0 0,-25 0 16,0 0-16,0 0 0,0 0 0,0 0 0,0 0 15,0 0-15,0 0 0,0 0 16,0 0-16,0 0 0,0 0 15,0 0-15,0 0 0,0 0 0,0 0 0,0 0 16,0 0-16,0 0 0,0 0 16,0 0-16,0 0 0,0 0 15,0 0-15,0 0 0,0 0 16,0 0-16,0 0 0,0 0 0,0 0 15,0 0-15,0 0 0,0 0 0,0 0 16,0 0-16,0 0 0,0 0 0,0 0 0,0 0 16,0 0-16,0 0 0,0 0 0,0 0 15,0 0-15,0 0 0,0 0 16,0 0-16,0 0 0,0 0 0,0 0 0,0 0 15,0 0-15,0 0 0,0 0 0,0 0 0,0 0 16,0 0-16,0 0 16,0 0-16,0 0 0,0 0 0,0 0 0,0 0 15,0 0-15,0 0 0,0 0 16,0 0-16,0 0 0,0 0 0,0 0 0,0 0 15,0 0-15,0 0 0,0 0 16,0 0-16,0 0 0,0 0 0,0 0 0,0 0 16,0 0-16,0 0 0,0 0 0,0 0 0,0 0 15,0 0-15,0 0 0,0 0 0,0 0 16,0 0-16,0 0 0,0 0 15,0 0-15,0 0 0,0 0 0,0 0 0,0 0 16,0 0-16,0 0 0,0 0 0,0 0 16,0 0-16,0 0 0,0 0 15,0 0-15,0 0 16,0 0-16,0 0 0,0 0 15,0 0-15,0 0 0,0 0 0,0 0 16,0 0-16,0 0 0,0 0 0,0 0 0,0 0 16,0 0-16,0 0 15,0 0-15,0 0 0,0 0 16,0 0-16,0 0 0,0 0 0,0 0 15,0 0-15,0 0 0,0 0 16,0 0-16,0 0 0,0 0 0,0 0 0,0 0 16,0 0-16,0 0 0,0 0 0,0 0 0,0 0 15,0 0-15,0 0 0,0 0 0,0 0 16,0 0-16,0 0 0,0 0 15,0 0-15,0 0 0,0 0 0,0 0 16,0 0-16,0 0 16,0 0-16,0 0 0,0 0 0,0 0 0,0 0 15,0 0-15,0 0 0,0 0 16,0 0-16,0 0 0,0 0 15,0 0-15,0 0 16,0 0-16,0 0 0,0 0 0,0 0 16,0 0-16,0 0 0,0 0 0,0 0 15,0 0-15,0 0 0,0 0 16,0 0-16,0 0 15,0 0-15,0 0 0,0 0 16,0 0-16,0 0 0,0 0 0,0 0 16,0 0-16,0 0 0,0 0 0,0 0 15,0 0-15,0 0 16,0 0-16,0 0 0,0 0 0,0 0 0,0 0 15,0 0-15,0 0 0,0 0 16,0 0-16,0 0 0,0 0 0,0 0 16,0 0-16,0 0 0,0 0 0,0 0 15,0 0-15,0 0 0,0 0 0,0 0 16,0 0-16,0 0 0,0 0 0,0 0 0,0 0 0,0 0 15,0 0-15,0 0 0,0 0 0,0 0 16,0 0-16,0 0 0,0 0 16,0 0-16,0 0 0,0 0 0,0 0 15,0 0-15,0 0 0,0 0 0,0 0 0,0 0 16,0 0-16,0 0 0,0 0 0,0 0 15,0 0-15,0 0 0,0 0 0,0 0 0,0 0 16,0 0-16,0 0 0,0 0 0,0 0 16,0 0-16,0 0 0,0 0 15,0 0-15,0 0 0,0 0 0,0 0 16,0 0-16,0 0 0,0 0 0,0 0 15,0 0-15,0 0 0,0 0 0,0 0 16,0 0-16,0 0 0,0 0 0,0 0 16,0 0-16,0 0 0,0 0 0,0 0 0,0 0 15,0 0-15,0 0 0,0 0 16,0 0-16,0 0 0,0 0 0,0 0 15,0 0-15,0 0 16,0 0-16,0 0 0,0 0 16,0 0-16,0 0 0,0 0 15,0 0-15,0 0 0,0 0 0,0 0 16,0 0-16,0 0 0,0 0 15,0 0-15,0 0 0,0 0 16,0 0-16,0 0 0,0 0 16,0 0-16,0 0 0,0 0 0,0 0 15,0 0-15,0 0 0,0 0 16,0 0-16,0 0 0,0 0 15,0 0-15,0 0 0,0 0 16,0 0-16,0 0 0,0 0 16,0 0-16,0 0 0,0 0 0,0 0 0,0 0 15,0 0-15,0 0 16,0 0-16,0 0 0,0 0 0,0 0 15,0 0-15,0 0 0,0 0 0,0 0 16,0 0-16,0 0 0,0 0 0,0 0 16,0 0-16,0 0 0,0 0 15,0 0-15,0 0 0,0 0 0,0 0 16,0 0-16,0 0 0,0 0 0,0 0 15,-25 0-15</inkml:trace>
  <inkml:trace contextRef="#ctx0" brushRef="#br0" timeOffset="-122090.15">4862 3423 0,'-25'0'0,"25"0"0,0 0 16,0 0-16,-25 0 0,25 0 15,0 0-15,0 0 0,0 0 0,0 0 0,0 0 16,0 0-16,0 0 0,0 0 0,0 0 15,-25 0-15,25 0 0,0 0 0,0 0 16,0 0-16,0 0 0,0 0 0,0 0 16,0 0-16,0 0 0,0 0 15,0-25-15,-25 25 0,25 0 16,0 0-16,0 0 0,0-25 0,0 25 15,0 0-15,25 0 0,-25-24 0,25-1 16,-25 25-16,0-25 0,50 0 16,-50 0-16,25 25 0,-1-24 0,1-1 0,0 0 15,0 25-15,0-25 0,-1 0 16,26 1-16,-25-1 0,49 0 15,-49 0-15,99-24 16,-74 24-16,49-25 0,-50 25 0,1 1 16,0-1-16,74-25 0,-50 25 0,-24 25 15,24-24-15,25-26 0,-24 50 16,24-50-16,-49 50 0,-1 0 0,1-25 15,-1 25-15,-24 0 0,50-24 0,-26 24 16,-24 0-16,25 0 0,-26 0 0,51 0 16,-50 0-16,24 0 0,-24 0 15,25 0-15,24 0 0,-24 0 0,24 0 16,-24 0-16,24-25 0,-24 25 0,24 0 0,-24-25 15,24 25-15,-24-25 0,24 25 16,-24 0-16,74-25 0,-75 25 0,1 0 0,0 0 16,-1 0-16,-24 0 0,25-24 0,-1 24 0,-24 0 15,25 0-15,-25 0 0,24 0 0,-24 0 16,25 0-16,24 0 0,-49 0 0,24 0 15,1 0-15,0 0 0,49-25 16,-50 25-16,1 0 0,49-25 0,-49 25 16,-1 0-16,26 0 0,-25 0 0,-1 0 15,1 0-15,-1 0 0,-24 0 0,25 25 16,24-25-16,-24 25 0,-1-25 15,26 24-15,-26-24 0,1 0 0,0 25 16,-1-25-16,1 0 0,-1 0 0,1 0 0,0 0 16,-1 25-16,1-25 0,24 0 0,26 0 15,-51 0-15,50 0 0,-49 0 0,0 25 16,-26-25-16,51 0 15,-26 0-15,1 25 0,-25-25 0,0 0 0,24 0 16,-24 0-16,0 0 0,24 0 0,-24 0 0,0 0 16,0 24-16,0-24 0,-25 0 0,24 0 15,1 0-15,0 0 0,-25 0 0,25 0 0,-25 0 16,25 0-16,-25 0 0,24 0 15,-24 25-15,25-25 0,0 0 0,-25 0 16,25 0-16,25 0 0,-50 0 16,74 25-16,-49-25 0,24 0 15,-24 0-15,0 0 0,0 0 16,24 0-16,-49 0 0,25 0 0,0 0 15,0 0-15,-25 0 0,25 0 0,-25 0 0,24 0 16,-24 0-16,25 0 0,-25 0 0,0 0 16,25 0-16,-25 0 0,0 0 0,0 0 15,0 0-15,25 0 0,-25 0 0,0 0 16,0 0-16,0 0 0,-25 0 0,25 0 15,0 0-15,0-25 0,0 25 16</inkml:trace>
  <inkml:trace contextRef="#ctx0" brushRef="#br0" timeOffset="-121710.13">11609 2456 0,'0'0'15,"0"-25"-15,0 25 0,0 0 16,0 0-16,0 0 0,0 0 0,0 0 16,0 0-16,0 0 0,24 0 0,-24 0 0,0 0 15,25 0-15,0 25 0,-25-25 0,25 0 16,0 0-16,-25 0 0,24 24 15,26-24-15,-50 25 16,50-25-16,-26 25 0,1-25 0,-25 0 16,0 25-16,0-25 0,0 0 0,0 25 15,0-25-15,0 0 0,0 24 16,0-24-16,-25 25 0,1-25 15,-1 25-15,0-25 0,25 25 0,-25-25 16,0 25-16,1-25 0,24 0 0,-25 25 16,0-1-16,0-24 15,25 25-15,-25-25 0,25 25 0,0-25 16,0 0-16,0 25 0,0-25 0,0 25 15</inkml:trace>
  <inkml:trace contextRef="#ctx0" brushRef="#br0" timeOffset="-119091.98">13122 2580 0,'-25'0'16,"25"-25"-16,0 25 0,0 0 15,0 0-15,0 0 0,25-25 16,-25 25-16,0 0 15,24-25-15,1 25 0,0 0 16,0 0-16,-25 0 0,0 0 16,25 0-16,-25 0 0,25 0 0,-25 0 15,0 0-15,0 0 0,0 25 0,0-25 0,0 0 16,0 25-16,0 0 0,0-1 15,0 1-15,0 0 0,0-25 16,0 25-16,0-25 0,0 25 0,0-25 0,0 25 16,0-25-16,24 24 0,-24-24 0,0 0 15,25 0-15,-25 0 0,25 0 0,-25 0 0,25 0 16,0 0-16,-25-24 0,49 24 15,-49-25-15,25 0 0,0 25 0,-25-25 0,0 25 16,0-25-16,25 25 0,-25-25 0,0 25 16,0-24-16,0 24 0,-25-25 15,25 0-15,0 25 0,0 0 16,0 0-16,0 0 0,0-25 15,0 25-15,0 0 0,0 0 0,0 0 16,0 0-16,0 0 0,0 25 16,0-25-16,0 25 0,0-25 0,0 0 15,0 25-15,0-25 0,0 24 0,0-24 0,0 25 16,0-25-16,0 25 0,0 0 15,0 0-15,0-25 0,0 25 0,0-1 16,0 1-16,0-25 0,0 25 0,0 0 16,25 0-16,-25-1 0,0 1 15,0 0-15,0 0 0,0 0 16,0-25-16,0 24 0,0 1 0,0-25 15,0 25-15,0-25 0,0 25 0,0-25 0,-25 25 16,25-25-16,-25 24 16,25-24-16,-25 0 0,25 25 0,-25-25 15,25 0-15,-24 0 0,24 0 0,-25 25 16,0-25-16,25 0 0,-25 0 15,25 0-15,0 0 0,-25 0 0,25-25 16,0 25-16,0 0 0,0-25 16,0 25-16,0 0 0,0-49 0,25 49 15,-25-25-15</inkml:trace>
  <inkml:trace contextRef="#ctx0" brushRef="#br0" timeOffset="-118656.96">13940 2555 0,'-25'0'0,"25"0"15,0 0-15,0-25 0,0 25 16,0 0-16,0 0 0,25 0 0,-25 0 16,0 0-16,25 0 0,0 0 15,-25 0-15,49 0 0,-24 0 0,0 0 16,0 0-16,24 0 0,-24-25 0,0 25 15,0 0-15,0 0 0,-1 0 16</inkml:trace>
  <inkml:trace contextRef="#ctx0" brushRef="#br0" timeOffset="-118469.95">14089 2679 0,'0'0'0,"0"0"0,0 0 16,0 0-16,0 0 0,0 25 15,25-25-15,-25 0 0,25 0 0,-25 0 16,24 0-16,1 0 0,25 0 16,-25 0-16,49 0 0</inkml:trace>
  <inkml:trace contextRef="#ctx0" brushRef="#br0" timeOffset="-117685.9">15106 1860 0,'0'0'0,"0"0"16,0 0-16,0 0 0,0 0 16,0 0-16,0 25 15,0 0-15,0 0 0,0 0 16,0-25-16,0 24 0,0 1 15,0 50-15,0-51 0,0 1 0,0 25 0,0-25 16,0-1-16,0 26 16,0 74-16,-25-74 0,25-1 15,0-24-15,0 25 0,-25-1 0,25-24 0,0 25 16,0-1-16,-24-24 0,24 25 15,0-1-15,-25 26 0,25-26 0,0-24 0,0 25 16,-25-25-16,25 49 0,0-24 16,-25-1-16,25 1 0,0-25 0,0-1 15,-25 1-15,25 25 0,0-25 0,0-1 16,-24 26-16,24 0 0,-25-1 15,25-24-15,-25 25 0,25-1 0,-25-24 0,25 0 16,-25 0-16,25 49 16,-24-49-16,24 0 0,0 0 0,-25 24 0,25-24 15,0 0-15,0 0 0,-25 24 0,25-24 16,0 0-16,0 0 0,0-1 0,0 26 0,-25-25 0,25 0 15,0-1-15,0 1 0,0 0 0,-25 25 16,25-1-16,0-24 0,0 0 16,0 0-16,-24-1 0,24 1 0,0 0 15,0 0-15,0 24 0,-25-24 0,25-25 16,0 25-16,0 0 0,0 0 0,0-25 0,0 25 15,25-1-15,-25 1 0,0-25 0,0 25 16,0 0-16,0-25 0,24 25 16,-24-25-16,25 24 0,-25-24 15,25 25-15,0-25 0,0 0 16,-1 0-16,26 25 15,24-50-15,-49 25 0,25 0 0,-25 0 0,-1 0 16,1 0-16,25-25 0,-25 25 0,49-24 16,-24-1-16,-1 0 0,-24 25 0,25-25 15</inkml:trace>
  <inkml:trace contextRef="#ctx0" brushRef="#br0" timeOffset="-116865.85">15156 1885 0,'0'0'0,"0"0"0,0 0 15,0 0-15,0 0 0,0 0 0,0 0 0,0 0 16,0 0-16,0-25 15,0 25-15,-25 0 0,25 0 0,0 0 0,0 0 16,0 0-16,0 0 0,0 0 0,0 0 16,0 0-16,0 0 0,0 0 0,0 0 15,25 0-15,-25 0 0,0 0 0,0 0 16,0 0-16,0 0 0,0 0 15,0 0-15,24-24 0,1 24 16,0 0-16,49-25 16,51-25-16,-76 25 15,100-24-15,-124 24 0,24 25 0,-24-25 0,50 25 16,-75-25-16,24 25 0,1 0 0,-25 0 15,0 0-15,0 0 0</inkml:trace>
  <inkml:trace contextRef="#ctx0" brushRef="#br0" timeOffset="-115811.79">16123 1637 0,'0'0'0,"0"0"0,0-25 0,0 25 16,0 0-16,0 0 0,0 0 16,0 0-16,0 0 0,0 0 0,0 0 0,0 0 15,0 0-15,0 0 0,0 0 16,0 0-1,25-25-15,0 25 0,-25 0 0,0 0 0,24 0 16,-24 0-16,25 0 16,-25 0-16,0 0 0,25 0 0,-25 0 15,0 0-15,0 0 16,0 0-16,0 25 0,0 0 15,0 0-15,-25 0 0,25 0 0,0-25 16,-25 24-16,25-24 0,0 25 0,-24 0 16,-1 0-16,25 0 0,0-25 15,0 0-15,0 24 0,0-24 0,0 25 16,-25 0-16,25-25 0,0 0 0,0 25 15,-25-25-15,25 25 0,0-25 0,0 24 16,-25-24-16,25 25 0,-24 0 16,24-25-16,0 0 0,0 0 0,0 25 0,0-25 15,0 0-15,0 0 0,0 0 0,0 0 0,0 0 16,0 0-16,24 25 0,-24-25 15,25-25-15,0 25 0,-25 0 0,25 0 16,-25 0-16,25 0 0,-1 0 0,1-25 16,-25 25-16,25 0 0,0 0 0,-25 0 15,25-25-15</inkml:trace>
  <inkml:trace contextRef="#ctx0" brushRef="#br0" timeOffset="-114984.75">16197 2183 0,'0'0'0,"0"0"0,0 0 15,0 0-15,0 0 0,0 0 16,0 25-1,0-25-15,0 0 0,0 0 16,0 0-16,-24 0 0,24 0 0,0 0 0,0 0 16,0 0-16,-25 24 0,25-24 0,0 0 15,-25 0 1,25 0-16,0 0 0,-25 0 0,25 0 0,0 0 15,0 0-15,0 0 0,25 0 0,-25 0 16,0-24-16,0 24 16,0 0-16,0 0 0,0 0 0,0 0 15,0 0-15,0 0 0,25 0 0,-25 0 16,0 0-16,0 0 0,0 0 0,0 0 15,0 0-15,0 0 0,0 0 16,0 0-16,0 0 0,0 0 16,0 24-16,0-24 0,0 0 0,-25 0 15,25 0-15,0 0 0,0 0 16,0 0-16,0 0 0,0 0 15,25 0-15,-25 0 0,0 0 16,0 0-16,0-24 0,0 24 16,0 0-16,0 0 0,0 0 0,0 0 15,0 0-15,0 0 0,0 0 16,0 0-16,0 0 0,0 0 0,25 0 15,-25 0-15,24 0 0,-24 0 0,0 0 16,0 0-16</inkml:trace>
  <inkml:trace contextRef="#ctx0" brushRef="#br0" timeOffset="-81683.84">15925 2530 0,'0'0'0,"0"0"0,0 0 0,-25 0 15,25 0-15,0 0 0,0 0 16,0 0-16,0 0 0,25 0 15,-25 0-15,0 0 0,0 0 0,24 0 16,-24 0-16,25 0 16,0 0-16,-25 0 0,25 0 0,-25 0 15,25 0-15,-25 0 0,24 0 0,1 0 16,-25 0-16,0 0 0,25 0 0,-25 0 15,0 0-15,0 0 0,0 0 0,0 0 0,0 0 16,0 0-16,0 0 0,25 0 16,-25 0-16,0 0 0,-25 0 15,25 25-15,0-25 16,0 0-16,0 25 0,0-25 15,0 24 1,-25 1-16,25 0 0,0 0 0,0-25 0,-25 25 16,25 0-16,0-25 0,0 24 0,0-24 15,0 25-15,0-25 0,-24 25 0,24 0 16,0-25-16,0 25 0,0-25 0,0 24 15,0-24-15,0 25 0,-25-25 0,25 25 0,0-25 16,0 0-16,0 25 0,0-25 0,0 0 16,0 0-16,0 25 0,0-25 0,0 0 15,0 0-15,0 0 0,0 0 16,0 0-16,0 0 0,0 0 15</inkml:trace>
  <inkml:trace contextRef="#ctx0" brushRef="#br0" timeOffset="-81416.83">15850 2753 0,'0'0'0,"25"0"0,-25 0 0,0-24 16,0 24-16,0 0 0,0 0 0,25 0 15,-25 0-15,25 0 0,24 0 16,-49 0-16,25 0 0,0 0 0,0 0 15,-1 0-15,51 0 16,-50 0-16,-25 0 0,24 0 0,-24 0 16,25 0-16</inkml:trace>
  <inkml:trace contextRef="#ctx0" brushRef="#br0" timeOffset="-80164.75">16297 2480 0,'0'0'0,"0"0"0,0-24 0,0 24 16,0 0-16,0 0 0,0 0 0,0 0 15,0 0-15,0 0 16,0 0-16,24 0 16,-24 0-16,0 0 0,0 0 0,0 0 15,25 24-15,-25-24 0,0 0 0,0 0 16,0 25-16,25-25 0,-25 0 15,0 25-15,-25 0 0,25-25 0,0 25 16,0-1-16,-25 1 0,25-25 16,0 25-16,-24 0 0,24-25 0,-25 25 15,25-25-15,0 25 0,0-25 0,0 24 0,-25 1 16,25-25-16,0 0 0,0 0 0,0 25 15,0-25-15,25 0 0,-25 0 0,0 25 16,0-25-16,0 0 0,0 0 0,0 0 0,0 0 16,0 0-16,0 25 0,0-25 15,0 0-15,25 0 0,-25 0 16,0 0-16,0 0 0,0 24 0,0-24 0,0 0 15,24 0-15,-24 0 0,0 0 16,0 0-16,0 0 0,0 25 0,0-25 16,0 0-16,0 0 0,25 0 15,-25 25-15,0-25 0,0 0 16,0 25-16,25-25 0,-25 0 0,0 25 15,0-25-15,25 0 0,-25 24 0,0-24 0,0 0 16,0 25-16,0-25 0,0 0 16,25 0-16,-25 25 0,0-25 0,0 0 15,0 25-15,0-25 0,0 0 0,0 0 16,0 0-16,0 25 15,0-25-15,0 0 0,0 24 0,0-24 16,0 0-16,-25 0 0,25 0 16,0 0-16,0 0 0,0 0 0,0 25 0,0-25 15,0 0-15,0 0 0,-25 0 0,25 0 0,0 0 16,-25 0-16,25 25 0,-25-25 15,25 0-15,-24 0 0,24 0 0,-25 0 16,25 25-16,-25-25 0,25 0 0,-25 0 0,25 0 16,0 0-16,-25 0 15,25 0-15,0 0 0,0 0 0,0 0 0,0 0 16,0 0-16,0 0 0,-24 0 0,24 0 15,0 0-15,0 0 0,0 0 0,0 0 16,0 0-16,0 0 0,0 0 0,0-25 16,0 25-16,0 0 0,0 0 0,0 0 15,0 0-15,0 0 0,0 0 16,0 0-16,0 0 0,0 0 15,0 0-15,0 0 0,0 0 16,0 0-16,0 0 0,0 0 16,0 0-16,0 0 0,0 0 0,0 0 0,0 0 15,0 0-15,0 0 0,0 0 0,0 0 16,0 0-16,0 0 0,0 0 0,0 0 15,0 0-15,0 0 0,0 0 0,0 0 0,0 0 0,0 0 16,0 0-16,0 0 0,0 0 16,0 0-16,0 0 0,0 0 0,0 0 15,0 0-15,0 0 0,0 0 16,0 0-16,0 0 15,0 0-15,0 0 0,0 0 0,0 0 16,0 0-16,0 0 0,0 0 0,0 0 16,0 0-16,0 0 0,0 0 0,0 0 0,0 0 15,0 0-15,0 0 16,0 0-16,0 0 0,0 0 0,0 0 15,0 0-15,0 0 0,0 0 16,-25 0-16,25 0 0,0 0 0,0 0 0,0-25 16,0 25-16</inkml:trace>
  <inkml:trace contextRef="#ctx0" brushRef="#br0" timeOffset="-77874.62">16123 1662 0,'0'0'0,"-25"25"16,25-25-16,-25 25 0,25-1 15,0-24-15,-24 50 0,-1-50 0,25 50 16,-25-26-16,25 1 0,0-25 15,-25 50-15,25-50 0,0 0 16,25 25-16,-25-25 0,25 0 16,0 0-16,-25 0 0,24-25 0,1 25 15,-25 0-15,50-25 0,-50 0 16,25 0-16,-1 25 0,-24-24 0,0 24 0,25-25 15,-25 25-15,0-25 0,0 25 0,25 0 16,-25-25-16,0 25 0,0 0 0,0 0 16,0 0-16,0 0 0,-25 0 0,25 0 15,-25 0-15,25 25 0,-24 0 16,24-25-16,-25 49 0,0-49 0,25 25 0,0 0 15,0-25-15,-25 25 0,25-25 0,0 25 16,0-1-16,0-24 0,0 25 0,0-25 16,0 25-16,0-25 0,0 0 0,0 25 0,0-25 0,0 0 15,0 0-15,25 0 16,-25 0-16,25 0 0,-25-25 0,0 25 15,25-25-15,-25 25 0,24 0 16,-24-25-16,0 25 0,0-24 0,0 24 16,0-25-16,0 0 15,-24 25-15,24-25 0,-25 25 0,0 0 16,25 0-16,-25 0 0,25 0 0,-25 25 15,1-25-15,24 25 0,-25 0 16,0-25-16,25 24 0,0 1 0,-25 0 16,25-25-16,0 25 0,0 0 0,0-25 0,0 24 15,25 1-15,-25-25 0,25 25 0,0-25 16,-25 0-16,24 0 0,1 0 0,0 0 15,0 0-15,24-25 0,1 0 16,-25 1-16,-25 24 0,25-25 0,-1 0 16,1 0-16,-25 0 15,25 1-15,-25-26 0,0 50 0,0-50 16,-25 50-16,0-24 0,25 24 0,-24 0 15,24 0-15,-25 0 0,25 0 0,-25 0 16,0 0-16,25 0 0,-25 24 16,1-24-16,-1 25 0,25 0 0,0-25 15,0 25-15,0-25 0,0 25 0,0-25 16,0 0-16</inkml:trace>
  <inkml:trace contextRef="#ctx0" brushRef="#br0" timeOffset="-76669.55">16694 1587 0,'0'0'15,"0"0"-15,-25 0 0,25 0 16,0 0-16,0 0 0,0 0 0,0 0 15,0 0-15,0-24 0,0 48 16,-25-24-16,25 0 0,0 0 16,0 0-16,-25 0 15,0 25-15,1 0 0,24-25 0,-25 25 0,25-25 16,-25 25-16,25 0 15,-25-1-15,25 1 0,-25-25 0,25 25 16,0 0-16,0-25 0,0 25 0,0-1 16,0 1-16,0-25 0,0 25 0,0-25 15,25 0-15,-25 25 0,0-25 0,25 25 16,-25-25-16,0 0 0,25 0 15,0 24-15,-25-24 0,24 0 0,1 0 16,-25 0-16,25 0 0,-25 0 0,25-24 16,-25 24-16,25 0 0,-1-25 0,1 25 15,-25 0-15,25-25 0,-25 25 0,25 0 16,-25-25-16,25 0 0,-25 25 15,0-24-15,24-1 0,-24 0 0,0 25 16,0-25-16,25 0 0,-25 1 16,0-1-16,0 0 0,25 25 0,-25-25 0,0 25 15,0 0-15,0-25 0,0 25 0,0-25 16,0 25-16,-25 0 0,25 0 0,0 0 15,0-24-15,-25 24 16,25 0-16,0 0 0,-24 0 0,24 0 16,0 0-16,-25 0 0,25 0 0,0 0 15,0 0-15,-25 0 0,25 0 16,0-25-16,-25 25 0,25 0 0,-25 0 0,25 0 15,0 0-15,0 0 0,-24 25 16,24-25-16,-25 0 0,25 0 0,0 0 0,-25 0 16,25 0-16,0 0 15,-25 0-15,25 0 0,0 0 0,0 24 0,-25-24 16,25 0-16,0 0 0,0 0 15,0 25-15,0-25 0,-24 0 0,24 0 16,0 25-16,0-25 0,-25 0 0,25 25 16,0-25-16,-25 25 15,25 0-15,-25-25 0,25 24 0,0-24 0,0 0 16,0 25-16,0-25 0,0 25 0,0-25 0,0 0 15,-25 25-15,25-25 0,0 0 16,0 25-16,25-25 0,-25 0 0,0 24 0,0-24 16,0 25-16,0-25 0,0 0 0,0 0 15,0 25-15,0-25 0,0 0 0,25 0 16,-25 25-16,0-25 0,0 0 0,0 0 15,25 0-15,-25 0 16,0 25-16,25-25 0,-25 0 16,24 0-16,1 0 0,-25 0 15,25 0-15,0 0 0,-25 0 16,25 0-16,-1 0 15,1 0-15,-25 0 0,25-25 0,-25 25 0,0 0 16,25 0-16,-25 0 0,0-25 0,25 25 0,-25 0 16,0-25-16,24 25 15,-24-25-15,25 1 0,-25-1 16,25 0-16,-25 25 0,0-25 0,25 25 15,-25-25-15,0 25 0,0-24 0,0 24 16,0 0-16,0-25 0,0 25 16,0-25-16,-25 25 0,25 0 0,0 0 15,0 0-15,-25-25 0,25 25 16,0 0-16,-25 0 0,25-25 0,-24 25 15,24 0-15,0 0 0,-25 0 0,25 0 16,-25 0-16</inkml:trace>
  <inkml:trace contextRef="#ctx0" brushRef="#br0" timeOffset="-75492.49">16743 2480 0,'0'0'0,"0"0"16,0 0-16,0 0 0,0 0 15,0 0-15,0 0 0,0 0 16,0 0-16,0 0 0,0-24 0,0 24 15,0 0-15,0 0 0,0 0 0,0 0 16,0 0-16,0 0 0,0 0 0,0 0 0,0 0 16,0 0-16,0 0 15,0 0-15,25 0 16,-25 0-16,0 24 0,0 1 0,0-25 15,0 0-15,0 50 16,0-50-16,0 25 0,0-25 0,0 24 16,0-24-16,-25 25 0,25-25 0,0 25 0,-25-25 15,25 25-15,0-25 0,0 25 0,0-25 16,-24 25-16,24-25 0,0 24 15,0-24-15,0 25 0,0-25 0,0 0 16,0 0-16,0 0 0,0 25 16,0-25-16,0 0 0,24 0 15,-24 0-15,0 0 0,25 0 16,-25 0-16,25 0 0,0 0 0,-25 0 15,25 0-15,-25 0 0,24 0 0,-24 0 16,0 0-16,25 0 0</inkml:trace>
  <inkml:trace contextRef="#ctx0" brushRef="#br0" timeOffset="-74928.45">16818 3051 0,'0'0'15,"0"0"-15,0 0 0,0 0 0,0 0 16,0 0-16,0 0 0,0 0 15,0 0-15,0 0 0,0 0 0,0 0 16,0 0-16,0 0 0,0 0 16,0 0-16,0 0 0,0 0 0,0 0 15,0 0 1,0 0-16,0 0 0,24 0 0,-24 0 15,0 0-15,0 0 0,0 0 0,0 0 0,0 0 16,0 0-16,0 0 16,0 0-16,0-25 0,0 25 0,0 0 15,25 0-15,-25 0 0,0 0 0,0 0 16,0 0-16,0 0 0,0 0 15,0 0-15,0 0 0,0 0 16,0 0-16,0 0 0,0 0 0,0 0 16,0 0-16,0 0 0,0 0 15,0 0-15,0 0 0,0 0 0,0 0 0,0 0 0,0 0 16,0 0-16,0 0 0,0 0 15,0 0-15,0 0 0,0 0 0,0 0 16,0 0-16,0 0 0,0 0 0,0 0 0,0 0 16,0 0-16,0 0 0,0 0 0,0 0 15,0 0-15,0 0 0,0 0 0,0 0 16,0 0-16,0 0 0,0 0 0,0 0 15,0 0-15,0 0 16,0 0-16,0 0 0,0 0 0,0 0 16,0 0-16,-25 0 15</inkml:trace>
  <inkml:trace contextRef="#ctx0" brushRef="#br0" timeOffset="-71246.24">16098 3423 0,'0'0'16,"0"0"-16,0 0 0,0 0 0,0 0 15,0 0-15,0 0 0,0 0 0,0 0 16,0 0-16,0 0 0,0 0 16,0 0-16,0-25 15,0 25-15,0 0 0,0 0 0,0 0 16,0 0-16,0 0 15,0-25-15,0 25 0,0 0 0,0 0 16,0 0-16,0 0 0,-25 25 16,25-25-16,0 0 0,0 0 0,0 0 15,0 0-15,-24 0 0,24 0 31,0 0-31,-25 25 16,0-25-16,25 25 0,0-25 0,-25 0 0,25 25 16,0-25-16,0 0 0,-25 24 0,25-24 15,0 0-15,0 25 0,0-25 0,0 25 16,0-25-16,0 25 0,0-25 15,0 0-15,0 25 0,0-25 0,0 24 0,0-24 16,0 0-16,0 0 0,0 0 0,0 25 16,25-25-16,-25 0 0,0 0 0,0 0 15,25 0-15,-25 25 16,25-25-16,-25 0 0,25 0 0,-25 0 0,24-25 15,-24 25-15,25 0 0,0 0 16,-25 0-16,25-25 0,0 25 0,-25-24 16,0 24-16,24 0 0,-24-25 15,25 25-15,-25-25 0,0 25 0,0 0 16,25-25-16,-25 0 0,0 25 0,0-24 0,0 24 15,0 0-15,0-25 0,0 25 16,0-25-16,0 25 0,0 0 0,0-25 16,0 25-16,0 0 0,0-25 15,0 25-15,0 0 0,0 0 0,0 0 16,0 0-16,0 0 15,0 0-15,-25 0 0,25 0 0,0 0 0,0 0 16,0 0-16,0 0 0,-25 0 0,25 0 0,0 0 16,0 0-16,0 0 0,-24 0 15,24 0-15,0 0 0,-25 0 16,25 0-16,-25 25 0,25-25 15,0 0-15,0 0 0,0 0 0,0 0 0,-25 0 16,25 0-16,0 25 0,0-25 16,0 0-16,0 0 15,0 0-15,0 0 0,0 0 0,0 0 0,0 0 16</inkml:trace>
  <inkml:trace contextRef="#ctx0" brushRef="#br0" timeOffset="-70328.19">16148 3820 0,'-25'0'16,"25"25"-16,0-25 0,0 0 0,0 0 15,0 0-15,0 0 0,0 0 16,0 0-16,0 0 16,0 0-16,0 0 0,25 0 15,-25 0-15,25 0 0,-25-25 0,24 25 16,1 0-16,-25 0 0,25 0 0,-25 0 0,25 0 15,-25 0-15,0 0 0,25 0 16,-25 0-16,0 0 0,0 0 0,0 0 0,24 0 16,-24 0-16,0 0 0,0 0 0,0 0 0,0 0 15,0 0-15,0 0 0,0 0 16,0 25-16,0-25 0,-24 0 0,24 0 0,0 0 15,0 25-15,0-25 0,0 0 16,0 24-16,0-24 0,0 0 0,0 0 0,0 25 16,0-25-16,0 25 0,-25-25 15,25 25-15,0-25 0,0 25 16,0-25-16,0 24 0,0-24 0,0 0 15,0 25-15,0-25 0,0 0 0,-25 25 0,25-25 16,0 0-16,0 25 0,0-25 0,0 0 16,0 0-16,0 0 0,-25 0 15</inkml:trace>
  <inkml:trace contextRef="#ctx0" brushRef="#br0" timeOffset="-70099.18">16222 3919 0,'-25'0'0,"25"0"0,25 0 16,-25 0-16,0-25 15,0 25-15,25 0 0,-25 0 0,25 0 16,-25 0-16,49 0 0,1-24 15,-50 24-15,25 0 0,0 0 0,-25 0 0,25 0 16,-25 0-16,24-25 16</inkml:trace>
  <inkml:trace contextRef="#ctx0" brushRef="#br0" timeOffset="-69767.16">16619 3696 0,'0'0'0,"0"0"0,0 0 16,0-25-16,25 25 0,-25 0 0,0 0 16,0 0-16,0 0 0,25 0 0,-25 0 15,0 0-15,0 0 0,0 0 0,25 0 0,-25 25 16,0-25-16,0 0 0,0 0 15,0 25-15,0-25 0,0 0 0,0 25 16,0-25-16,0 24 0,0-24 0,-25 0 16,25 25-16,0-25 0,0 0 0,0 25 15,0-25-15,0 25 0,0 0 16,0-25-16,0 0 0,0 0 15,0 24-15,0-24 0,-25 0 0,25 0 0,0 25 16,25-25-16,-25 0 0,0 25 16,0-25-16,0 0 0,25 25 15,-25-25-15,24 0 0,-24 0 0</inkml:trace>
  <inkml:trace contextRef="#ctx0" brushRef="#br0" timeOffset="-69603.15">16842 4093 0,'0'0'0,"0"0"0,0-25 0,0 25 16,0 0-16,0 0 0,0 0 0,0 0 15,0 0-15,0 0 0,25 0 16,-25 0-16</inkml:trace>
  <inkml:trace contextRef="#ctx0" brushRef="#br0" timeOffset="-68800.1">17338 1513 0,'0'0'15,"0"0"-15,0-25 0,0 25 0,0 0 16,0-25-16,25 25 0,-25 0 0,0 0 15,25 0-15,-25-24 16,25 24-16,-25 0 0,0 0 0,25 24 16,-1-24-16,-24 0 0,25 25 15,-25 0-15,25 0 16,-25 0-16,0-1 0,0 1 0,0 0 15,0 0-15,-25 49 16,0 26-16,1-76 0,-1 26 0,25-25 16,-25 0-16,0 49 0,0-49 0,25 24 0,-24-24 15,24 0-15,0 0 0,-25 0 0,25-1 16,0 1-16,0-25 0,0 25 0,0 0 15,0 0-15,0-1 0,0-24 0,0 25 0,0 0 16,0 0-16,0-25 0,0 49 16,25-49-16,-25 50 0,0-50 0,0 25 15,0-25-15,0 0 0,24 25 16,-24-25-16,0 0 0,0 0 0,0 0 15,0 24-15,0-24 0,0 0 0,0 0 0,0-24 16</inkml:trace>
  <inkml:trace contextRef="#ctx0" brushRef="#br0" timeOffset="-67436.03">17264 1612 0,'0'25'0,"-25"-25"15,25 0-15,0 0 0,0 0 16,-25 0-16,25 0 0,0 0 0,0 0 16,0 0-16,0 0 0,0 0 0,0 0 15,0 0-15,0 0 0,0 0 16,0 0-16,0 0 15,0 0-15,0 0 0,0 0 0,25 0 16,-25-25-16,0 25 0,25-25 16,0 25-16,24 0 15,1-24-15,-25 24 0,0-25 0,-1 25 0,1 0 16,0 0-16,25-25 0,-25 25 15,-25 0-15,24 0 0,1 0 0,-25 0 0,0 0 16,25-25-16,-25 25 0,0 0 16,0 0-16,25 25 0,-25-25 0,0 0 0,0 0 15,0 0-15,0 25 0,0-25 16,0 0-16,0 25 0,-25-25 0,25 49 15,0-24-15,-25 0 0,25 0 0,-25 24 16,25-24-16,-24 0 0,24 0 0,-25 0 0,25 24 16,-25-24-16,25 0 0,-25 24 0,25-24 15,-25 25-15,25-1 0,-25 1 16,25-25-1,0 24-15,0 51 0,-24-51 0,24-24 0,0 0 16,0 0-16,0 49 0,0-49 0,0 24 0,0-24 16,0 0-16,0 0 0,0 25 0,0-26 15,0 1-15,0 0 0,0 49 16,0-49-16,0 50 0,0-51 15,0 26-15,0 0 0,0-26 0,0 1 16,0 0-16,24 0 0,-24 0 0,0 24 16,0-24-16,0 0 0,0 0 0,25-1 15,-25 1-15,0 0 0,0 0 0,0 0 16,0-1-16,0 1 0,-25 0 0,25 0 15,0 0-15,0-1 0,0 1 16,0 0-16,-24 25 0,24-25 0,0 24 16,0-24-16,0-25 0,0 25 0,0 0 15,0-1-15,0-24 0,0 25 0,0 0 0,0-25 16,0 25-16,0 0 0,0-25 0,0 24 15,0 1-15,0 0 0,0 0 16,0-25-16,0 25 0,0-25 0,0 24 16,0-24-16,0 25 0,0 0 0,0-25 0,0 25 0,0-25 15,0 25-15,0-25 0,0 24 16,0 1-16,0 0 0,0-25 0,0 25 15,0-25-15,0 0 0,0 25 0,0-25 16,0 0-16,0 24 0,0-24 0,0 0 16,0 0-16,0 0 0,0 25 15,24-25-15,-24 0 0,0 0 16,0 25-16,0-25 0,0 0 0,-24 0 15,24 0-15,0 0 0,0 25 0,0-25 16,0 0-16,0 0 0,0 0 0,0 0 0,0 25 16,0-25-16,0 0 15,0 0-15,0 0 0,0 0 0,0 24 16,0-24-16,0 0 0,0 0 0,0 0 15,0 0-15,0 25 0,0-25 0,0 0 0,0 0 16,0 0-16,0 0 0,0 0 0,0 0 16,0 0-16,0 0 0,0 25 15,0-25-15,0 0 0,0 0 0,0 0 16,0 25-16,0-25 0,0 0 0,0 0 0,0 0 15,0 25-15,-25-25 0,25 0 16,0 0-16,0 0 0,0 0 0,0 0 16,0 24-16,0-24 0,0 0 0,0 0 15,0 0-15,0 0 0,0 0 0,0 0 16,0 0-16,0 0 0,0 0 0,-25 25 15,25-25-15,0 0 0,0 0 0,0 0 16,-25 0-16,25 0 0,0 0 16,0 0-16,0 0 0,-25 0 0,25 0 15,-24 0-15,-1 0 0,0 0 0,0 0 16,0 0-16,-24 0 0,-1 25 0,1-25 15,-1 0-15,0 25 0,1-25 0,-1 0 0,-24 25 16,24-25-16,1 24 0,-1-24 0,25 25 16,-24-25-16,-1 0 0,25 0 0,0 25 15,-24-25-15</inkml:trace>
  <inkml:trace contextRef="#ctx0" brushRef="#br0" timeOffset="-64777.87">10468 11956 0,'0'0'0,"0"0"0,0 0 16,0 0-1,0 0-15,0 25 0,0-25 16,24 0-16,1 24 0,-25 1 16,25 0-16,-25 0 0,25 0 0,0-1 15,-1 26-15,1 0 0,0-25 0,0-1 16,0 26-16,-25 0 0,24-26 0,26 76 15,-25-51-15,-25-24 0,25 25 0,-1-1 16,1 1-16,0-1 0,0 1 0,-25 0 16,25-26-16,-1 26 0,1 0 0,-25-1 0,25 1 0,0-25 15,-25 24-15,25-24 0,-1 25 0,-24-25 16,25 49-16,0-24 15,0 24-15,-25-74 0,0 25 16,25 0-16,-25-25 0,0 24 0,0-24 16,0 0-16,-25 0 0,25 0 0,0 0 15,-25 0-15</inkml:trace>
  <inkml:trace contextRef="#ctx0" brushRef="#br0" timeOffset="-64296.85">10368 11832 0,'0'-25'0,"0"25"16,0-25-16,0 25 0,-24 0 0,24-25 15,0 25-15,0 0 0,0 0 16,0 0-16,0 0 0,0 0 0,0 25 0,0-25 16,0 25-1,-25 0-15,25 0 0,0-1 0,-25 1 16,25 0-16,0-25 0,0 25 0,0-25 15,0 25-15,-25-1 0,25-24 0,-25 25 16,25 0-16,0 0 0,0 0 0,0-1 16,-24 1-16,24 0 0,0 0 0,0-25 0,0 25 0,0 0 15,0-1-15,0-24 0,0 25 0,0 0 16,0-25-16,0 0 0</inkml:trace>
  <inkml:trace contextRef="#ctx0" brushRef="#br0" timeOffset="-64077.83">10368 11733 0,'0'0'0,"0"0"0,0 0 0,25 0 15,-25 0-15,0 0 0,25 0 0,-25 0 16,25 0-16,-25 24 0,25-24 0,-1 0 0,1 0 15,0 0-15,0 0 0,0 0 16,49 0-16,-49 0 0,0 0 0,24 0 0,-24 0 16,0 0-16,0 0 0,24 0 0,1-24 15,-25 24-15,24 0 0</inkml:trace>
  <inkml:trace contextRef="#ctx0" brushRef="#br0" timeOffset="-62877.77">2381 13469 0,'0'0'0,"0"0"16,0 25-16,0-25 0,0 0 16,-25 25-16,25-25 0,0 0 0,0 0 15,0 24-15,-24-24 0,24 0 16,-25 0-16,25 25 15,-25 0-15,0-25 0,0 0 0,25 25 0,0-25 16,0 0-16,0 0 0,-24 0 0,24 0 16,0 0-16,0 0 0,0 0 0,0 0 0,24 0 15,-24-25-15,0 25 0,25-25 16,0 0-16,-25 1 0,25-1 0,0-25 0,-1 25 15,1 1-15,50-76 0,-51 76 16,51-51-16,-26 25 0,-24 1 16,50-26-16,-50 51 0,-1-1 0,1-25 15,50 1-15,-51-1 0,1 0 16,0 26-16,0-1 0,0 0 0,-25-25 0,24 26 15,1-1-15,0-25 0,0 25 16,-25 1-16,25-26 0,-1 50 16,1-50-16,-25 26 0,25-1 0,-25 25 15,0 0-15,25-25 0,-25 25 0,0-25 16,25 25-16,-25-25 0,0 25 0,24-24 0,-24 24 15,0-25-15,25 25 0,-25 0 0,0-25 16,0 25-16,0 0 0,25-25 0,-25 25 16,0 0-16,0 0 0,0 0 0,0 0 15,0 0-15,0 0 0,0 0 0,0 0 16,0 0-16,-25 25 0,25-25 0,0 0 0,0 0 15,0 25-15</inkml:trace>
  <inkml:trace contextRef="#ctx0" brushRef="#br0" timeOffset="-61896.71">3026 12179 0,'-25'0'0,"25"0"16,0 0-16,0 0 15,-24 0 1,24 0-16,0 0 0,24 0 15,-24 0-15,0-25 0,25 25 0,-25 0 16,0 0-16,25 0 0,0-25 16,0 25-16,24-24 0,-49 24 0,50-25 15,-25 0-15,-1 25 0,1-25 16,25 0-16,-25 25 0,-1-24 15,1 24-15,0-25 0,-25 25 0,25 0 16,-25 0-16,0 0 0,25-25 16,-25 25-16,0 0 0,0 0 15,0 0-15,0 0 0,0 0 0,0 0 0,0 0 16,0 0-16,0 0 0,0 25 0,0-25 15,0 0-15,24 0 0,-24 25 0,0-25 16,0 0-16,0 0 0,25 24 0,-25 1 16,0-25-16,25 25 0,-25 0 0,0-25 0,0 25 15,0-1-15,25 26 16,-25-25-16,0 25 0,0-26 0,0 1 0,0 0 15,0 0-15,0 0 0,0-1 0,0 1 16,0 25-16,0-25 0,0-1 0,0 1 0,0 0 16,0-25-16,0 50 0,0-26 15,0-24-15,0 50 0,0-50 16,0 25-16,0-25 0,0 25 0,0-25 15,0 0-15,0 0 0,0 24 16,0-24-16,0 0 0,0 0 0,0 25 16,0-25-16,0 0 0,0 0 15,0 0-15,0 0 16,0 0-16,0 0 0,0 0 15,0 0-15,0 0 0,0 0 16,0 0-16,0 0 0,0 0 0,0 0 0,0 0 16,0 0-16,0 0 0,0 0 0,0-25 15,0 25-15,0 0 0,0 0 16,0 0-16,0 0 0,0 0 15,0 0-15,0 0 0,0 0 0,0 0 16,0 0-16,0 0 0,0 0 16,0 0-16,0 0 0,0 0 0,0 0 15,0 0-15,0 0 0,0 0 0,0 0 0,0 0 16,0 0-16,0 0 0,0 0 0,0 0 15,0 0-15,0 0 0,0 0 0,0 0 16,0 0-16,0 0 0,0 0 16,0 0-16,0 0 0,0 0 0,0 0 15,0 0-15,0 25 16,0-25-16,0 0 0,0 0 0,0 0 0,0 0 15,0 0-15,0 0 0,0 0 0,0 0 0,0 0 16,0 0-16,0 0 0,0 0 0,0 0 0,0 0 16,0 0-16,0 0 15,0 0-15,0 0 0,0 0 16,0 0-16,0 0 15,0 0-15,0 0 0,0 0 0,0 0 16,0 0-16,0 0 0,0 0 0,-25 0 16,25 0-16,0 25 15,-25-25-15</inkml:trace>
  <inkml:trace contextRef="#ctx0" brushRef="#br0" timeOffset="148200.31">12626 13915 0,'-25'0'0,"25"0"16,-25-24-16,25 24 0,-25 0 0,25 0 15,0 0-15,-25-25 0,25 25 16,-24-25-16,24 25 0,0 0 15,0 0-15,24-25 0,-24 25 0,0-25 16,25 25-16,-25 0 16,25-24-16,25 24 0,-1-25 0,-24 25 15,0 0-15,0 0 16,24 0-16,-24 0 0,-25 25 0,25-25 15,-25 24-15,0-24 0,-25 25 0,25 0 0,0-25 16,-25 50-16,0-26 16,1-24-16,-1 50 0,0-50 0,25 25 15,-25 0-15,25-25 0,-25 24 0,25-24 0,0 0 0,-24 25 16,24-25-16,0 0 0,0 0 0,0 0 15,0 0-15,0 0 0,0 0 0,0 0 0,0 0 16,24 0-16,-24 0 0,0 0 0,25 0 16,-25 0-16,0 0 0,25 0 0,-25 0 0,25 0 15,-25 0-15,25 0 0,-25 0 0,24 0 16,-24 0-16,25 0 0,0 0 0,-25 0 15,25 25-15,-25-25 0,25 0 0,-25 25 16,0-25-16,24 0 0,-24 25 0,0-25 16,0 24-16,0-24 0,0 25 15,0 0-15,-24-25 0,24 25 0,-25 0 16,25-25-16,-25 24 0,0 1 0,25-25 0,-25 25 15,1-25-15,24 25 0,-50 0 0,25-25 16,25 0-16,-49 25 0,49-25 16,-25 0-16,0 24 0,25-24 15,-25 0-15,25 0 0,-25 0 0,25 0 16,0 0-16,0 0 0,0-24 0,0 24 15,0-25-15,25 25 0</inkml:trace>
  <inkml:trace contextRef="#ctx0" brushRef="#br0" timeOffset="148506.32">13295 13717 0,'0'0'15,"0"-25"-15,0 25 0,0-25 0,0 25 0,0 0 16,0-24-16,0 24 0,0 0 0,0 0 16,0 0-16,0 0 0,0 0 0,0 0 15,0 0-15,0 24 16,0-24-16,-24 75 0,-1-26 15,0 1-15,25-25 0,-25 0 0,25-1 16,0 1-16,-25 0 0,25 0 0,0 0 0,0-1 16,-25 1-16,25 25 0,0-50 0,-24 25 15,24-1-15,0 1 16,-25-25-16,25 25 0</inkml:trace>
  <inkml:trace contextRef="#ctx0" brushRef="#br0" timeOffset="148715.34">13072 13891 0,'0'-25'0,"0"25"0,0 0 0,0 0 16,0 0-16,25 0 0,-25 0 0,0 0 0,0 0 15,25 0-15,-25 0 0,24 0 0,-24 0 0,25 0 16,0 0-16,-25 0 0,25 25 0,0-25 15,0 0-15,-25 0 0,24 0 16,1 24-16,0-24 0,0 0 0,0 0 0,-1 25 16,-24-25-16,50 0 0,-50 25 0,25-25 15,-25 0-15</inkml:trace>
  <inkml:trace contextRef="#ctx0" brushRef="#br0" timeOffset="149233.37">13568 13643 0,'0'0'0,"-25"-25"0,25 25 16,0 0-16,0-25 0,0 25 0,25 0 15,0-25-15,-25 25 0,25 0 16,0 0-16,-1 0 0,1 0 0,0 0 0,-25 0 16,25 0-16,0 0 15,-1 25-15,-24 0 0,0 0 16,-24-25-16,24 24 0,0 1 0,0 0 0,-25 0 15,25 0-15,-25-25 0,25 24 0,-25 1 16,25 0-16,0 0 0,-25-25 0,25 0 16,0 25-16,0-25 0,0 0 0,0 24 15,0-24-15,0 0 0,0 0 0,25 25 0,-25-25 16,0 0-16,25 0 0,-25 0 15,25 0-15,-25 0 0,25 0 16,-1 0-16,-24 0 0,25 0 16,0 0-16,-25 0 0,0 0 0,0 0 15,25 25-15,-25-25 0,0 0 0,0 25 0,0-25 16,0 25-16,0-1 0,0-24 15,-25 25-15,25-25 0,0 25 0,-25 0 16,25-25-16,-25 25 0,25-1 16,-24-24-16,24 25 0,-25-25 0,25 0 15,-25 25-15,0 0 0,25-25 0,0 0 16,-25 0-16,25 25 0,0-25 15,0 0-15,-24 0 0,24 0 0,0 0 0,24 0 16,-24-25-16</inkml:trace>
  <inkml:trace contextRef="#ctx0" brushRef="#br0" timeOffset="149609.39">14585 13841 0,'0'0'0,"0"0"15,-25 0-15,25 0 0,0 0 0,0 0 0,0-25 16,0 25-16,0 0 0,0 0 15,0 0-15,0 0 0,0 0 0,25 0 16,-25 0-16,0 0 16,50 0-16,-25 0 0,-25 0 0,24 0 15,1 0-15,0-25 0,49 1 16,-49 24-16,25-25 0,-1 0 15,-24 25-15,0-25 0,0 25 0,24-49 16,-24 49-16,25-25 16,-25 0-16,-1 0 0,1 0 0,0 25 0,0-24 15,-25 24-15,25-25 0,-25 25 16,24 0-16,-24-25 0,0 25 0,0 0 0,0 0 15,0 0-15</inkml:trace>
  <inkml:trace contextRef="#ctx0" brushRef="#br0" timeOffset="149937.41">15156 13320 0,'0'0'15,"0"0"-15,0-25 0,-25 25 16,25 0-16,0 0 0,0 0 0,25 0 0,-25 0 15,0 0-15,0 0 0,24 0 0,-24 0 16,25 0-16,0 0 0,-25 0 0,25 0 16,0 0-16,-25 0 0,24 25 0,1-25 15,0 0-15,0 25 0,25-25 16,-50 0-16,24 25 0,-24-25 0,0 25 0,25-25 15,-25 0-15,0 24 0,0-24 16,25 25-16,-25-25 0,0 25 0,-25-25 16,25 25-16,0 0 0,-25-1 0,25-24 15,0 25-15,-24 0 0,24 0 0,-25 0 0,0-25 16,25 24-16,-25 1 0,25 0 0,-25 0 0,0 0 15,25-1-15,-24 1 0,24 0 0,-25-25 16,25 25-16</inkml:trace>
  <inkml:trace contextRef="#ctx0" brushRef="#br0" timeOffset="150604.44">17338 13171 0,'0'-25'15,"25"25"-15,-25 0 0,0-24 0,25 24 16,0-25-16,0 0 0,-25 25 0,24 0 16,1-25-16,-25 0 0,25 25 15,-25 0-15,0 0 0,0 0 16,0 0-16,-25 25 0,25-25 0,0 25 0,-25 0 15,1-25-15,24 25 0,-50 24 16,50-49-16,-25 25 0,25 0 16,-25 0-16,1 0 15,24-1-15,0-24 0,24 0 0,-24 0 16,0 25-16,0-25 0,25 0 0,-25 0 0,0 0 15,25 0-15,-25 0 0,25 0 16,-25 0-16,25 0 0,-25 0 0,0 0 16,0 0-16,24 0 0,-24 25 15,0-25-15,0 25 0,-24-25 16,24 25-16,0-1 0,0-24 0,-25 25 15,0 0-15,0 25 16,0-26-16,25 1 0,-24 0 16,-1 0-16,25-25 0,-25 25 0,25-25 0,0 0 15,0 0-15,-25-25 0,25 25 16</inkml:trace>
  <inkml:trace contextRef="#ctx0" brushRef="#br0" timeOffset="150829.46">17909 12948 0,'0'0'0,"0"0"16,-25 0-16,25 0 0,0 0 0,0 0 0,-25 0 16,25 0-16,-24 0 0,-1 0 0,25 25 15,-25-25-15,25 25 0,0-25 0,-25 24 16,25 1-16,0 0 0,0 0 0,-25 0 15,25-1-15,0 26 0,0-50 16,0 25-16,0 0 0,0 0 0,0-1 16,-24 1-16,24-25 0,0 50 0,-25-50 15,25 25-15,-25-1 0</inkml:trace>
  <inkml:trace contextRef="#ctx0" brushRef="#br0" timeOffset="151027.47">17735 13072 0,'0'0'0,"0"0"0,0 0 16,0 0-16,0 0 0,25 0 0,-25 0 16,0 0-16,25 0 0,0 0 0,0 0 15,-1 25-15,1 0 16,50-1-16,-51 1 0,1-25 15,0 25-15,0-25 0,0 0 0,-1 25 16</inkml:trace>
  <inkml:trace contextRef="#ctx0" brushRef="#br0" timeOffset="151443.49">18355 12874 0,'0'0'0,"0"0"0,0 0 0,0 0 15,0 0-15,0-25 0,0 25 0,0 0 16,0 0-16,25 0 0,-25 0 0,0 0 0,25 0 0,-25 0 16,25 25-16,-25-25 0,25 0 0,-25 24 15,0-24-15,0 25 0,0-25 16,0 25-16,0 0 0,0 0 0,-25-1 0,25-24 15,0 25-15,0-25 0,-25 25 0,25-25 16,0 25-16,0-25 0,0 0 0,0 25 16,0-25-16,0 0 0,0 0 15,25 0-15,-25 0 0,0-25 16,25 25-16,-25 0 0,0 0 0,24 0 0,-24 0 0,0 0 15,25-25-15,-25 25 0,0 0 0,0 0 16,0 0-16,0 25 0,25-25 0,-25 0 16,0 0-16,0 0 0,0 25 15,-25-1-15,25 1 0,-25 0 16,1 0-16,-1 0 0,25 0 15,-25-25-15,25 24 0,-25-24 0,25 25 0,-25-25 16,1 25-16,-1-25 0,25 25 16,0-25-16,-25 0 0,25 0 15</inkml:trace>
  <inkml:trace contextRef="#ctx0" brushRef="#br0" timeOffset="151661.51">18901 12799 0,'0'0'15,"0"0"-15,0 0 0,0 0 16,0 0-16,0 0 0,-25 0 16,25 0-16,0 25 0,-24 0 0,24-25 15,0 49-15,-25-24 0,25-25 0,0 25 16,0 0-16,0 0 0,-25-1 0,25 1 15,0 0-15,-25-25 0,25 25 0,0 0 0,0-1 16,-25 1-16,1 0 16</inkml:trace>
  <inkml:trace contextRef="#ctx0" brushRef="#br0" timeOffset="151856.52">18703 12948 0,'0'0'0,"0"-25"0,0 25 0,0 0 0,0 0 15,0 25-15,0-25 0,25 0 0,-25 0 16,24 0-16,1 0 0,-25 25 0,25-25 16,0 0-16,0 0 0,-25 25 0,24-25 0,1 0 15,-25 24-15,25-24 0,-25 25 0,25-25 16,-25 0-16,25 25 0,-25-25 0</inkml:trace>
  <inkml:trace contextRef="#ctx0" brushRef="#br0" timeOffset="152140.53">19199 12675 0,'0'-25'0,"-25"25"15,25 0-15,0 0 0,0 0 0,0 0 16,0 0-16,0 0 0,0 0 0,0 25 15,0-25-15,25 0 0,-25 25 0,0-25 16,0 25-16,25-25 0,-25 25 0,0-25 0,0 24 16,0 1-16,0-25 0,0 25 0,24 0 15,-24-25-15,0 49 0,0-49 16,0 25-16,0 0 0,0 0 15,0 0-15,25 24 0,-25-24 0,0 0 16,0 0-16,0-1 0,0-24 0,0 25 16,25-25-16</inkml:trace>
  <inkml:trace contextRef="#ctx0" brushRef="#br0" timeOffset="152553.56">19794 12452 0,'-25'0'16,"25"0"-16,-24-25 0,-1 25 15,25 25-15,-25-25 16,25 0-16,-25 0 0,25 0 0,-25 25 0,25-25 15,-24 25-15,24-1 0,0-24 0,-25 25 16,25 0-16,-25-25 0,25 25 0,0 0 16,-25-1-16,25 1 0,0 25 0,0-25 15,0-1-15,0 1 0,0 0 0,0-25 16,25 25-16,-25 0 0,0-25 0,25 24 0,-25-24 15,25 25-15,-1-25 0,1 25 16,-25-25-16,25 0 0,-25 0 0,25 0 16,0 0-16,-25 0 0,24-25 0,-24 25 0,25 0 15,-25 0-15,0-25 0,0 25 0,25-24 0,-25 24 16,0 0-16,0-25 0,0 0 0,0 25 15,0-25-15,0 25 0,0 0 0,0 0 16,0-25-16,-25 25 0,25 0 0,0 0 16,0 0-16,-25 0 0,25 25 0,0-25 15,-24 0-15,24 25 0,0-25 0,-25 0 0,25 25 16</inkml:trace>
  <inkml:trace contextRef="#ctx0" brushRef="#br0" timeOffset="152836.57">19372 13519 0,'-24'0'0,"24"0"15,0 0-15,0 0 0,0-25 16,24 25-16,1-25 0,25 0 15,-25 0-15,24 25 0,-24-24 0,25-1 0,-25 0 16,24 25-16,26-50 0,-26 50 16,-24-24-16,0-1 0,24 0 0,-24 25 0,0-25 15,0 25-15,0-25 0,-1 25 0,1-25 0,0 25 16,-25 0-16,25-24 15,0 24-15,-25-25 0,0 25 0,0 0 16,0 0-16,0 25 0</inkml:trace>
  <inkml:trace contextRef="#ctx0" brushRef="#br0" timeOffset="153070.59">19323 13940 0,'0'0'0,"0"0"0,0 0 15,0 0-15,25 0 0,-25 0 0,24-25 16,1 25-16,25-24 0,-25-1 16,24 0-16,100-49 0,-50-1 15,-49 50-15,0 1 0,49-26 16,-74 0-16,24 26 0,-24-1 0,0 25 0,0-25 0,-1 0 15,1 0-15,0 25 0,-25-24 16,25 24-16,-25-25 0,-25 25 16,0 0-16</inkml:trace>
  <inkml:trace contextRef="#ctx0" brushRef="#br0" timeOffset="157034.81">19521 12278 0,'0'0'16,"0"0"-16,0 0 15,0 0-15,0-24 0,0 24 0,0 0 16,0 0 0,0 0-16,-25-25 15,25 25-15,0 0 0,-24 0 0,24 0 0,0 0 16,0 0-16,-25 0 0,25 0 0,0 0 15,-25 0-15,25 0 0,-25 0 16,25 25-16,-25-25 0,25 0 0,-24 0 16,24 0-16,-25 24 15,0-24-15,25 25 0,-25-25 0,25 0 16,-25 25-16,25-25 0,-24 0 0,24 25 15,-25-25-15,25 0 0,0 25 0,-25-25 16,25 24-16,0-24 0,-25 25 0,25-25 0,-25 50 16,25-50-16,0 25 0,-24-1 0,24-24 15,0 25-15,-25 0 0,25 0 0,0-25 16,-25 25-16,25-1 0,0 1 0,0 0 15,0 0-15,-25 0 0,25 24 0,-25-24 16,25 0-16,0 0 0,0-1 16,0-24-16,0 50 0,0-25 15,0-25-15,0 25 0,0-1 0,25 1 16,-25 0-16,0 0 0,25 0 0,-25-25 15,0 24-15,25 1 0,-25-25 16,25 25-16,-25-25 0,0 0 0,24 25 16,-24-25-16,50 25 0,-25-25 15,-25 25-15,25-25 0,-1 24 0,1-24 16,-25 25-16,25-25 0,-25 25 0,0-25 0,25 25 15,-25-25-15,0 25 0,25-25 0,-25 24 16,0 1-16,0 0 0,0-25 0,0 25 16,0 0-16,-25-25 0,25 49 15,0-24-15,-25-25 0,25 25 0,0 0 0,0-1 16,0 1-16,0 0 0,0 0 15,0-25-15,0 25 0,0-25 0,25 24 0,-25-24 0,0 25 16,0-25-16,25 0 0,-25 25 16,24 0-16,1-25 0,0 0 15,-25 0-15,25 25 0,-25-25 0,25 0 0,-1 0 16,-24 0-16,25 0 0,0 0 15,0 0-15,0 0 0,0 0 0,-1 0 0,-24 0 16,25-25-16,0 25 0,0 0 0,0 0 0,-1-25 16,1 25-16,25-25 0,-50 0 15,25 25-15,-1-24 0,1 24 0,0-25 0,-25 25 16,25-25-16,0 25 0,-25-25 0,24 25 15,1-25-15,-25 1 0,25 24 0,-25-25 0,25 0 16,-25 25-16,25-25 0,-25 0 0,24 1 0,-24 24 16,25-25-16,-25 0 0,25 0 15,-25 0-15,25 1 0,-25-1 0,25 0 0,-25 0 0,24 0 16,-24 1-16,25-51 0,-25 50 15,0 25-15,25-25 0,-25 1 0,0-1 16,0 0-16,0-25 0,0 26 16,0-1-16,0 25 0,0-25 15,0 0-15,0 0 0,0 25 0,0-49 0,0 24 16,0 0-16,0 25 0,0-25 15,0 1-15,0-1 0,0 25 0,0-25 0,0 0 16,0 25-16,-25-25 0,25 1 16,0 24-16,0-25 0,0 0 0,0 25 15,-25-25-15,25 0 0,0 25 16,-24-24-16,24-1 0,0 0 0,0 25 15,-25-25-15,25 25 0,0-25 16,0 25-16,-25-24 0,25-1 0,0 25 0,0-25 16,0 25-16,-25 0 0,25-25 15,0 25-15,0 0 0,-25-25 0,25 25 0,0 0 16,-24 0-16,24 0 0,-25-24 0,25 24 15,-25 0-15,0-25 0,25 25 0,-25 0 0,25 0 16,-24 0-16,24-25 0,-25 25 0,0 0 16,-25 0-16,26 0 0,-1 0 15,0 0-15,0 0 0,-24 0 0,24 0 0,-25 0 16,25 0-16,1 0 0,-26 0 0,25 0 0,0 0 15,-24 25-15,-1-25 0,0 25 0,26-1 16</inkml:trace>
</inkml:ink>
</file>

<file path=ppt/ink/ink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3-31T09:45:55.477"/>
    </inkml:context>
    <inkml:brush xml:id="br0">
      <inkml:brushProperty name="width" value="0.05292" units="cm"/>
      <inkml:brushProperty name="height" value="0.05292" units="cm"/>
      <inkml:brushProperty name="color" value="#0070C0"/>
    </inkml:brush>
  </inkml:definitions>
  <inkml:trace contextRef="#ctx0" brushRef="#br0">27508 8037 0,'0'0'0,"0"-25"0,0 25 16,0 0-16,0 0 0,0-25 0,-24 25 15,24-25-15,-25 25 0,25 0 16,0 0-16,0-25 0,-25 25 0,25 0 15,-25 0-15,25 0 0,-25 0 0,25 0 16,-24 0-16,-1 0 16,0 0-16,-25 25 0,26 0 15,-1-25-15,25 25 0,-25-25 0,0 25 16,0 0-16,-24-1 0,49 1 0,-25 0 15,0 0-15,0 0 0,0-1 0,1 1 0,24 0 16,-25 0-16,0 0 0,25-1 0,-25 1 16,0 0-16,1 25 0,24-26 0,-25 26 15,25-25-15,-25 0 0,0 24 16,25 1-16,-25-25 0,25-1 0,0 26 15,-24-25-15,24 49 0,-25-49 16,25 25-16,0 24 0,-25-24 0,25-25 0,0 24 16,-25-24-16,25 25 0,-25-1 15,25 1-15,0 24 0,0-49 0,-24 25 16,24-26-16,0 1 0,0 25 0,0-1 15,0-24-15,0 0 0,0 0 0,0 0 0,24-1 16,-24 1-16,0 0 0,0 0 16,25 24-16,-25-24 0,0-25 0,0 25 15,25 0-15,-25 24 0,25-49 16,-25 50-16,25-25 0,-25 0 0,24-25 0,-24 25 15,0-1-15,25 1 0,-25-25 0,25 25 16,-25 0-16,25 24 0,0-49 0,-25 25 16,24 0-16,-24 0 0,25 0 0,-25-25 15,25 24-15,0 1 0,0 0 16,-1 0-16,1 0 0,-25-25 0,50 24 15,-50 1-15,50 0 0,-26-25 16,1 25-16,-25-25 0,25 25 16,49-1-16,-49-24 0,0 25 0,0-25 0,0 0 15,-1 25 1,76-25-16,-51 25 0,1-25 0,-1 0 15,1 0-15,0 0 0,-1 0 16,-24 0-16,49 0 0,-49 0 16,25 0-16,-1 0 0,1 0 15,-25 0-15,25 0 0,-1 0 0,1 0 16,-25 0-16,24 0 0,1-25 15,-1 25-15,51-25 16,-76 25-16,1 0 0,0 0 16,25-25-16,24 25 0,-49-24 15,0 24-15,-1 0 0,1-25 0,0 25 16,0 0-16,74-25 0,-74 0 15,0 25-15,-1 0 0,1-25 0,0 25 16,0 0-16,25-24 0,-26-1 0,1 25 16,0-25-16,0 25 0,0-25 15,49 0-15,-49 1 0,0-1 0,-1 25 16,1-25-1,25 0-15,-25 0 0,-1 1 0,1-1 16,0 25-16,0-25 0,-25 25 0,74-50 16,-74 26-16,25-1 0,0 0 15,0 0-15,-25 0 0,24 25 0,-24-25 16,25 1-16,0 24 0,0-50 15,-25 50-15,25-50 0,-25 50 0,0-24 16,24 24-16,1-50 0,0 25 16,-25 0-16,0 25 0,25-24 15,-25-1-15,25 25 0,-25-25 0,24 0 0,-24 25 16,25-25-16,-25 1 0,25-26 15,0 25-15,-25 0 0,0 1 16,25-1-16,-25 0 0,0 0 0,24 0 0,-24 1 16,25-1-16,-25 0 0,0 0 15,25 0-15,-25 1 0,0-1 0,0 25 0,25-25 16,-25 0-16,0 0 0,0 1 0,0-1 0,0 0 15,0 0-15,0 0 0,0 0 0,0 1 0,0-1 16,0 0-16,0 0 0,0 0 0,0 1 16,0-1-16,0 0 0,-25 0 0,25 0 0,0 1 15,0-1-15,0 0 0,0 0 0,0 0 16,0 25-16,0-24 0,0-1 0,-25 0 15,25 0-15,-25-49 16,25 49-16,0 0 0,-24-24 0,-1 49 16,25-25-16,-25-25 0,0 50 15,0-49-15,1 49 0,24-25 16,-25 25-16,0-25 0,25 0 0,-25 25 0,0-25 15,25 25-15,-24-24 0,-1 24 0,25-25 16,-50 0-16,25 0 0,25 25 0,-24-25 0,-1 25 16,0-25-16,25 1 0,-50-1 15,26 25-15,-51-25 16,50 0-16,1 0 0,-1 25 0,-25-24 15,50 24-15,-25 0 0,1-25 0,-1 25 0,0 0 16,0 0-16,0-25 0,1 25 0,-1 0 16,0 0-16,-25-25 0,26 25 15,-1 0-15,0 0 0,-25-25 0,25 25 0,1 0 16,-26 0-16,25 0 0,0-24 0,-24 24 15,24 0-15,0 0 0,0 0 0,1 0 16,24 0-16,-50-25 0,50 25 16,-25 0-16,0 0 0,1 0 0,24 0 15,-25 0-15,25 0 0,-25 0 0,0 0 0,0 0 16,-24 0-16,24 0 0,0 0 0,0 0 15,1 0-15,-1 0 0,0 0 0,0 0 16,0 0-16,1 25 0,24-25 0,-25 0 0,0 0 16,0 0-16,25 0 0,-25 0 0,1 0 15,24 0-15,-25 0 0,25 0 0,-25 0 16,25 24-16,-25-24 0,0 0 0,25 0 0,-25 0 15,1 0-15,24 25 0,-25-25 0,0 0 16,-25 0-16,26 0 0,-1 25 0,0-25 16,0 0-16,0 0 0,1 0 0,-1 25 0,0-25 0,0 0 15,25 0-15,-25 0 0,1 25 0,24-25 16,-25 0-16,25 0 0,-25 0 0,25 24 15,-25-24-15,25 0 0,0 0 0,-25 0 0,25 0 16,0 0-16,-24 25 16,24-25-16,0 0 0,-25 25 0,25-25 0,0 0 15,0 0-15,0 0 0,-25 0 16,25 0-16,0 0 0,0 0 0,0 25 0,0-25 15,-25 0-15,25 0 0,0 0 0,0 0 16,-25 25-16,25-25 0,0 0 0,-24 0 0,24 0 16</inkml:trace>
</inkml:ink>
</file>

<file path=ppt/ink/ink4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0-22T23:12:26.545"/>
    </inkml:context>
    <inkml:brush xml:id="br0">
      <inkml:brushProperty name="width" value="0.10583" units="cm"/>
      <inkml:brushProperty name="height" value="0.10583" units="cm"/>
      <inkml:brushProperty name="color" value="#0070C0"/>
    </inkml:brush>
    <inkml:brush xml:id="br1">
      <inkml:brushProperty name="width" value="0.10583" units="cm"/>
      <inkml:brushProperty name="height" value="0.10583" units="cm"/>
      <inkml:brushProperty name="color" value="#FF0000"/>
    </inkml:brush>
    <inkml:brush xml:id="br2">
      <inkml:brushProperty name="width" value="0.10583" units="cm"/>
      <inkml:brushProperty name="height" value="0.10583" units="cm"/>
      <inkml:brushProperty name="color" value="#7030A0"/>
    </inkml:brush>
  </inkml:definitions>
  <inkml:trace contextRef="#ctx0" brushRef="#br0">6085 6756 0,'18'0'32,"0"0"-1,-1 0 78,1 0-93,0 0-16,-1 0 15,19-18 1,-19 18 0,1 0-16,35 0 0,-36 0 15,19 0-15,-19 0 16,19 0 0,-19 0-16,36 0 15,-35 0-15,17 18 0,18-18 16,-35 0-16,17 0 15,0 0-15,-17 0 0,52 0 16,-34 0 0,-1 0-16,0 0 0,36 0 15,-36 17-15,0-17 16,1 0-16,-1 0 0,53 0 16,-35 0-1,18-17-15,34 17 0,-52-18 16,18 18-16,35 0 15,-53 0-15,17 0 16,-17 0-16,18 0 0,87-18 16,-69 1-16,-1 17 15,70-18-15,-105 18 16,0 0-16,0 0 16,-17 0-16,-19 0 0,18 18 15,-35-1 1,0 1-16,-35-18 15</inkml:trace>
  <inkml:trace contextRef="#ctx0" brushRef="#br0" timeOffset="4284.41">7708 8114 0,'-17'0'15,"34"0"32,36-18-31,-18 18-16,1 0 0,70-17 15,-54 17-15,72 0 16,-36 0-16,71-18 16,-71 18-16,0 0 15,0 0-15,18 0 0,141-18 16,-106 18-16,142-17 16,-142 17-16,17-18 15,125 18 1,-142 0-16,0 0 0,123 0 15,-140 0-15,-1 0 16,18 0-16,1 0 0,140-18 16,-141 18-1,0-17-15,0-1 0,0 18 16,-17 0-16,-1 0 0,124 0 16,-141 18-16,0-1 15,105 36-15,-105-35 16,0 0-16,18-1 15,-1 1-15,1 0 0,-1-18 16,142 17-16,-142-17 16,1 0-16,-1 0 0,1-17 15,-19 17-15,142-18 16,-141 18-16,71-18 16,-89 18-16,-35 0 15,17 18-15,-35-18 0,18 0 0,0 18 16,-17-1-1,-1-17-15,-35 18 16,-18-18 0</inkml:trace>
  <inkml:trace contextRef="#ctx0" brushRef="#br0" timeOffset="5022.15">2893 9560 0,'0'-17'16,"17"17"-1,1 0-15,0-18 16,-1 18-16,19 0 0,69 0 16,-52-18-16,18 18 0,17 0 15,-17 0-15,35 18 0,105-18 16,-87 0-16,105 0 16,-106 0-1,1 0-15,-18 0 0,88-18 16,-124 18-16,19 0 15,-54 18 1,-53 0 0</inkml:trace>
  <inkml:trace contextRef="#ctx0" brushRef="#br0" timeOffset="8602.21">2981 12506 0,'-35'0'15,"70"0"-15,-123 0 0,35 18 0,-53 52 16,71-17-16,-18-18 16,18 36-16,-1-18 0,19 88 15,17-88-15,70 70 16,-35-70-16,18-17 16,0-1-16,18-35 0,70 0 15,-53-18-15,53-70 16,-88 53-1,0-18-15,-18-18 0,-17-35 16,-53 18 0,-1 35-16,-87-17 15,70 52-15,-70-17 16,87 35-16,-17 35 16,36-17-16,-1 70 15,36-53-15</inkml:trace>
  <inkml:trace contextRef="#ctx0" brushRef="#br0" timeOffset="8869.78">3545 13018 0,'0'35'0,"0"-70"0,0 105 0,0-35 15,0 1-15,18-19 16,-18 1-16,35 0 15,-17-18-15,17 0 16,-17-18-16,0 0 0,-18-17 16,0 17-16,-18-17 15,0 35-15,1 18 32,34 17-17,1 0-15,-18 1 16,18-19-16,17 1 0</inkml:trace>
  <inkml:trace contextRef="#ctx0" brushRef="#br0" timeOffset="9065.26">3881 13000 0,'17'0'16,"18"0"-1,-17 0-15,53-18 16,-36 18-16,0 0 16,1 0-16,-19 0 0,1 0 15,-18-17 1,0-1-16</inkml:trace>
  <inkml:trace contextRef="#ctx0" brushRef="#br0" timeOffset="9208.33">3986 12594 0,'0'71'16,"0"-142"-16,0 195 0,18-1 15,0-70-15,-1 53 16,-17-36-16,18-17 16,0 0-16</inkml:trace>
  <inkml:trace contextRef="#ctx0" brushRef="#br0" timeOffset="9559.37">4304 13370 0,'18'53'0,"-36"-106"0,36 159 0,-18 0 16,17 0-1,1-36 1,-18-87-1,-18-19-15,1-16 16,-1-72 0,18 53-16,0-87 15,0 87-15,18 1 0,-1 17 16,36 0-16,-35 35 16,35 18-1,-36 0-15,19 53 16,-19-35-16,-34 52 15,17-34-15,-36 16 16,19-34-16,-1 0 16,18-36-1,35-17-15</inkml:trace>
  <inkml:trace contextRef="#ctx0" brushRef="#br0" timeOffset="9842.45">4621 13035 0,'0'53'15,"0"-106"-15,0 124 0,0-36 0,0 36 16,18-54 0,0 36-16,-1-35 15,19-18-15,-19 0 16,1 0-16,0-36 16,-1 19-16,-17-36 15,0 35-15,0 1 0,-17-1 16,34 18 15,1 18-15,-1-18-16,19 17 15,-19-17 1,1 0-16,0 0 16,-1 0-16,-17-17 15</inkml:trace>
  <inkml:trace contextRef="#ctx0" brushRef="#br0" timeOffset="10005.33">4992 13053 0,'0'0'16,"35"17"-16,-17-17 0,-1 0 0,36-17 16,-35-1-1,0 1-15,-1-1 0,1-17 16,-18 17-16,0-17 15,0 17-15</inkml:trace>
  <inkml:trace contextRef="#ctx0" brushRef="#br0" timeOffset="10121.85">5115 12929 0,'0'0'16,"0"141"-16,0-70 0,18 52 15,0-87-15,17 34 16,-18-52-16</inkml:trace>
  <inkml:trace contextRef="#ctx0" brushRef="#br0" timeOffset="10744.62">6297 12894 0,'0'18'16,"0"17"-16,-18 18 15,18-18-15,18 0 16,17-17-16,1 0 16,-1-18-16,18-18 15,-36-17-15,19 0 16,-36 17-16,17-17 16,1 70 15,17 35-31,-17-17 15,-18 0-15,35 35 16,-17 1 0,-18-36-16,-18-18 0,1 18 15,-1-18-15,-35-17 16,35-18 0,-17-18-16,17 0 15,-17-52-15,18 17 16,17 0-16,0-18 0</inkml:trace>
  <inkml:trace contextRef="#ctx0" brushRef="#br0" timeOffset="10883.65">6862 12506 0,'0'18'31,"17"-1"-31,1 1 15,-1 0 1</inkml:trace>
  <inkml:trace contextRef="#ctx0" brushRef="#br0" timeOffset="11011.25">7056 12929 0,'0'0'0,"0"18"15,0 0-15,0-1 16,0 1-1</inkml:trace>
  <inkml:trace contextRef="#ctx0" brushRef="#br0" timeOffset="12351.28">3757 14587 0,'-53'18'16,"36"-18"-16,-1 0 16,36-18-1,34 1 1,37-1-16,-54 18 15,-17 0-15,17 35 16,-18-35-16,-17 18 0,0 35 16,0-18-1,-17 0-15,17 1 0,0 34 16,0-34-16,17 34 16,1-35-16,17 1 15,18 17-15,-35-36 16,0 1-16,-18 0 15,-36 17 1,19-18-16,-19 1 0,-34 0 16,17-1-16,0-17 15,0 18-15,18-18 0,-53 18 16,52-18-16,19 17 16,34-34-1,19 17 1</inkml:trace>
  <inkml:trace contextRef="#ctx0" brushRef="#br0" timeOffset="12723.93">4427 14905 0,'36'18'16,"-19"-18"-16,19 35 16,-1-18-1,0 1-15,0 0 0,1-18 16,-1 17-16,18 1 16,-35 0-16,17-1 15</inkml:trace>
  <inkml:trace contextRef="#ctx0" brushRef="#br0" timeOffset="12894.96">4692 14905 0,'0'0'15,"-53"70"-15,18-17 0,-1-17 16,19-1-16,-1 0 0,1-17 15,17 17-15,0-17 0</inkml:trace>
  <inkml:trace contextRef="#ctx0" brushRef="#br0" timeOffset="13518.87">5045 14534 0,'17'0'32,"1"0"-32,53 0 15,-19 0-15,-16 18 0,-1 0 16,18 35 0,-35-18-16,-1 0 0,-17 0 15,0 18-15,0-17 0,0-1 16,-17 0-16,17 18 15,-18-35-15,18 17 16,18-17-16,-18-1 16,17-17-16,1 18 0,-18 0 15,18-18-15,-18 17 16,-18 1-16,-17-18 16,-1 18-16,-34-18 15,34 17-15,-69 1 16,34-1-1,53-17-15,1 18 16</inkml:trace>
  <inkml:trace contextRef="#ctx0" brushRef="#br0" timeOffset="14041.37">5838 14799 0,'0'0'0,"18"18"16,17 17 0,-17-17-16,35 35 15,-35-18-15,17 0 0,18 18 16,-18-35-1,-17-1-15,17 19 16,-17-19-16,-1 1 16,-17-36-16</inkml:trace>
  <inkml:trace contextRef="#ctx0" brushRef="#br0" timeOffset="14258.85">6121 14817 0,'0'0'15,"-36"17"-15,1 1 0,-18 17 16,0 18 0,36-35-16,-1 17 15,0-17-15,-17 17 16,17-17-16,18 17 15</inkml:trace>
  <inkml:trace contextRef="#ctx0" brushRef="#br0" timeOffset="14877.96">6650 14464 0,'0'0'16,"-18"0"-16,1 0 0,-19 0 15,19 18-15,-1-1 16,0-17-16,18 18 16,0-1-16,18 19 15,0-19-15,35 36 16,-36-17-16,19-19 0,16 54 15,-34-36 1,17 36-16,-17-36 16,0 0-16,-18 18 15,-18-18-15,0 1 16,1-19-16,-19 1 16,1-18-16,18 0 15,-1 0-15,0-35 16,18-1-16,18-34 15,0 35-15,34-71 16,-16 70-16,17-69 16,-36 69-16,19-52 15,-19 53 1,-17-18-16,0 35 16,-17 1-16,-1-1 0,-17 0 15,-1 1-15,-52-1 16,35 18-16,18 18 15,-18-18-15</inkml:trace>
  <inkml:trace contextRef="#ctx0" brushRef="#br0" timeOffset="15587.52">3563 15681 0,'-18'0'15,"36"0"1,35 18 0,0-18-16,70 0 15,-34 0-15,122-18 16,-87 18-16,123 0 15,-89-18-15,107 1 16,-124-1-16,88 0 16,-140 18-16,52 18 15,-88-18 1,-18 18-16,0-18 0,-35 17 16,0 1-16</inkml:trace>
  <inkml:trace contextRef="#ctx0" brushRef="#br0" timeOffset="17278.48">6544 15646 0,'18'0'0,"-1"17"16,19-17-1,-1 18-15,53 0 16,-53-18-16,18 0 0,0 17 15,35-17-15,-35 0 16,-35-17-16,0 17 16</inkml:trace>
  <inkml:trace contextRef="#ctx0" brushRef="#br0" timeOffset="29090.64">22472 6703 0,'-18'-18'15,"36"18"17,0 0-32,17 18 15,0-18-15,0 17 0,36-17 16,70 0-1,-35 0-15,0 18 0,17-18 16,1 0-16,17 0 16,18-18-16,-1 18 0,1 0 0,17-17 15,-17 17-15,106-18 16,-142 18-16,-35 0 0,1 18 16,-19-18-16,-17 0 15</inkml:trace>
  <inkml:trace contextRef="#ctx0" brushRef="#br0" timeOffset="30853.79">24077 8237 0,'18'0'63,"-1"0"-32,1 0-15,0 0-1,-1 0-15,19 0 16,-19 0-16,1 0 16,-1 0-16,19 0 0,17 0 15,-36 0-15,19 0 16,-1 0-16,0 0 0,36 0 15,-36 0-15,0 0 16,1 0-16,-1-17 16,0 17-16,18 0 15,0 0-15,-18 0 0,36 17 16,-18-17-16,-18 0 16,18 0-16,0 0 15,-18 0-15,0 0 0,18 0 0,0 0 16,53 0-1,-53-17-15,53 17 16,-53 0-16,0-18 0,-18 18 16,18 0-16,53-18 15,-53 18-15,-18 0 16,18 0-16,0 0 0,52 0 16,-52 0-16,0 0 15,53 18-15,-71-18 16,71 0-16,-53 0 15,53 0-15,-35 0 16,70 0 0,-53-18-16,-18 18 0,19-17 15,-19 17-15,54-18 16,-54 18-16,36 0 16,-53 0-16,35 18 15,-35-18-15,-18 17 0,54-17 16,-37 18-1,1-18-15,0 0 0,-17 0 16,16 0-16,54 18 16,-53-18-16,18 0 0,-18 0 15,35 0-15,53 0 16,-53 0-16,-17-18 16,-1 18-16,1-18 0,35 18 15,-53 0-15,0-17 16,-1 17-16,1 0 0,53 0 15,-53 0-15,18 0 16,-18 0-16,17 0 16,1 0-16,87 0 15,-69 17-15,52-17 16,-71 0-16,1 0 16,-1-17-16,1 17 0,0 0 15,17 0-15,0 0 0,124 17 16,-107-17-16,107-17 15,-106 17-15,106 0 16,-107 0-16,1 0 16,-18 0-16,54 0 15,-90 0-15,-16 0 0,-19 0 16,1 0-16,0 0 16,-18 17-16,-18-17 15,0 0-15,-35 0 16</inkml:trace>
  <inkml:trace contextRef="#ctx0" brushRef="#br0" timeOffset="31620.48">19403 9560 0,'17'0'0,"19"0"15,-19-17-15,72 17 16,-54 0-16,106 0 16,-53 0-16,0 0 0,1 0 15,122-18 1,-70 18-16,-17-18 0,17 18 16,-18-17-16,1-1 0,-18 0 15,-18 18-15,35-17 16,-87 17-16,-19 0 0</inkml:trace>
  <inkml:trace contextRef="#ctx0" brushRef="#br0" timeOffset="39656.45">26723 10742 0,'18'-18'31,"-1"18"-15,1 0-1,-1 0 1,1 0-1,35 0-15,-18 0 16,1 0-16,34 0 16,-35-17-16,54 17 15,-54 0-15,53 0 16,-35 0-16,-18 0 16,71 0-16,-53 0 15,53 0 1,-53 0-16,0 0 0,0 0 15,0 0-15,-18 0 0,18 0 16,0 0-16,-18 0 0,18 0 0,35 0 16,-35 0-1,53 0-15,-36 0 16,-17 0-16,0 0 0,18 0 16,-18 0-16,0 0 0,52 0 15,-52 17 1,0-17-16,-17 0 0,16 18 15,1-18-15,53 0 16,-53 18-16,71-18 16,-72 0-16,19 0 0,0 0 15,70 0-15,-18 0 16,-52-18-16,35 18 16,-36 0-1,-17 0-15,0 0 0,88 0 16,-53 0-16,0 0 15,1 0-15,-1 18 16,18-18-16,105 0 16,-105 0-16,123 0 15,-123 0-15,106-18 16,-89 18-16,-34 0 0,16 0 16,90 0-16,-107 0 15,-18 0-15,1 0 16,35 0-16,-53 18 15,-89-18 17</inkml:trace>
  <inkml:trace contextRef="#ctx0" brushRef="#br0" timeOffset="41720.91">19279 12206 0,'18'-18'16,"0"18"-1,-1 0 173,1 0-173,0 0 1,17 0-16,-18 0 16,19 0-16,-19 0 15,36 0 1,-35 0-16,17 0 15,0 0-15,-17 0 16,17 0-16,-17 0 0,0 0 0,35 0 16,-36 0-16,1 0 15,-1-17-15,1 17 16,0 0 0,-1 0 46,1-18-46,0 18-1,-1 0 1,1 0-16,0 18 16,-1-18-16,1 0 15,0 0-15,17 0 0,0 0 16,-17 0-1,-1 0-15,1 0 0,0 0 16,-1 0-16,36 0 16,-18 0-16,1 0 0,-1 0 15,36 0 1,-36 0-16,0 0 0,0 0 0,1 0 16,17 0-1,-18 0-15,0 0 0,0 0 16,-17 17-16,53-17 15,-36 0-15,0 0 0,0 0 16,1 0-16,34 0 16,-34 0-16,52 18 15,0-18 1,-53 0-16,1 18 0,16-18 16,1 17-16,0-17 0,0 0 15,71 0 1,-54 18-16,1-18 0,-18 0 15,88 0-15,-88 0 16,17 0-16,-17 0 0,18 0 16,52 0-16,-52 0 15,-1 0-15,1 0 0,17 0 16,71-18 0,-71 18-16,-17-17 0,17 17 15,0 0-15,53-18 16,-70 18-16,-1-18 0,1 18 15,-1 0-15,71-17 16,-70 17-16,17 0 16,-17 0-16,17-18 0,88 18 15,-88 0-15,89-17 16,-89-1-16,18 18 16,-18 0-16,0-18 0,0 18 15,107-17 1,-90 17-16,-16-18 0,16 0 15,1 18-15,106-17 16,-89-1-16,107 18 16,-107 0-16,1 0 0,-1 0 15,106 18 1,-105-18-16,-1 0 0,-17 17 16,18-17-16,123 18 15,-106 0-15,-35-1 16,17 1-16,18 0 0,-17-1 0,140 1 15,-140-1 1,-1-17-16,-17 18 0,0-18 16,0 0-16,-18 18 0,0-18 15,0 0-15,0 0 0,36 0 16,-107 0-16,1 0 16,-18-18-16,-35 18 0,0 0 15</inkml:trace>
  <inkml:trace contextRef="#ctx0" brushRef="#br0" timeOffset="42581.83">19385 13653 0,'0'-18'16,"18"18"-1,35-18-15,0 18 16,-18-17-16,18 17 0,53 0 16,-36-18-16,1 18 15,105 0 1,-88-18-16,124 18 16,-106-17-16,17 17 0,1 0 15,158-18-15,-141 0 16,-17 18-16,-1 0 15,-17 0-15,17 0 0,124 18 16,-106-18-16,106 18 16,-106-18-16,142 17 15,-125-17-15,1 0 16,176 18-16,-176 0 16,176-1-1,-176-17-15,-18 0 0,0 18 0,124 0 16,-142-18-1,1 0-15,-1 17 0,1-17 16,105 0 0,-123 18-16,-18-18 0,0 0 15,-17 0-15,52 0 16,-87 0-16,-19 0 0</inkml:trace>
  <inkml:trace contextRef="#ctx0" brushRef="#br1" timeOffset="64119.45">14464 12153 0,'-18'0'78,"1"0"-62,-1 0-16,-35 0 15,35 0-15,-34 0 0,-37 0 16,36 0 0,-70 18-16,52-18 15,1 0-15,-71 0 16,70 0-16,-52 0 16,70 0-16,-35-18 15,52 18-15,-34-17 16,52 17-16,-17-18 15,17 18-15,-17 0 16,17 18-16,-17-18 16,17 17-16,1-17 15,17 18 79,0-1-78,-18 1-1,18 0-15,0-1 16,0 1-16,18 0 16,-18-1-16,0 1 15,0 0-15,0-1 16,0 19-16,0-19 15,0 18-15,0 1 16,0-1-16,0 18 16,0-18-16,0 18 0,0 53 15,0-53-15,0 17 0,17-17 16,-17 53 0,18-35-16,-18-18 0,18 0 15,-18 70-15,0-52 16,17 52-16,-17-52 15,0 52-15,0-52 16,0 70 0,0-88-16,0 17 0,0 1 15,0-1-15,0 54 16,18-71-16,-18 70 16,0-70-16,0 53 15,0-53-15,0 17 16,0-17-16,0 71 15,-18-54-15,18-17 0,0 18 16,18 70-16,-18 0 16,18-88-16,-18 70 15,0-70 1,17 36-16,-17-37 16,0-16-16,18 17 15,-1-18-15,1-35 0,17 0 16</inkml:trace>
  <inkml:trace contextRef="#ctx0" brushRef="#br1" timeOffset="65388.25">14393 12136 0,'0'0'0,"18"0"32,0 0-17,17 0-15,35 0 16,-34 0-16,17 0 15,52 0 1,-52 0-16,0 0 16,0 0-16,0 0 0,35 0 15,-35 0-15,18 0 16,-36 17-16,0-17 16,1 0-16,-19 0 0,19 0 15,-19 0-15,1 0 16,-18 18 31,17-1-32,-17 1 1,18 35-16,0-18 16,-1 36-16,-17-18 15,0 70-15,0-35 16,18 89-1,-18-107-15,0 19 0,0-19 16,0 18-16,18 1 16,-18-1-16,0 0 0,17 88 15,-17-87-15,18 105 16,-18-106-16,0 123 16,18-122-16,-18 140 15,0-123-15,0 0 16,0-1-16,0-16 0,0-19 15,17 89 1,-17-89-16,18 72 16,-18-72-16,18 1 0,-18-1 15,17 1-15,-17-18 0,18 17 16,-18-17-16,0 0 0,0 0 16,17-18-16,-17 1 0,0-19 15,0 18-15,0-17 16,0-36 15,-17 1-15,-1 17-1,1 0 1,-1 17-16,-17 1 16,17-18-16,-17 18 15,17-18-15,-17 17 16,-1-17-16,1 0 0,-88 0 15,52 18-15,-105-18 16,88 0-16,-142-35 16,107-1-1,-142-34-15,142 17 16,-107 0-16,107 53 16,-71 35-16,106 1 15,-53 52-15,88-71 16,35 19-1,36-36-15,17 0 16</inkml:trace>
  <inkml:trace contextRef="#ctx0" brushRef="#br2" timeOffset="73575.02">14323 11906 0,'0'-17'15,"-18"17"95,1 0-95,-1 0-15,-17 0 16,-18 0-1,-36 0 1,37 0-16,-1 17 0,-88 1 16,88-18-16,0 18 15,-53-1 1,71-17-16,-54 0 0,54 0 16,17 0-16,1 0 0,-18-17 15,17 17 1,0 0-16,1 0 15,-1 0 1,18 17 78,0 1-94,0-1 15,0 36-15,0-35 16,0 35 0,18-18-16,-18 0 0,17 36 15,-17-36-15,18 54 16,-18-37-16,18 54 16,-18-53-16,17 0 15,-17 0-15,0 0 16,18 0-16,-18 70 15,0-70-15,0 71 16,0-54-16,0 36 16,0-35-16,0-18 0,0 52 15,17-52-15,1 53 16,-18-53 0,18 53-16,-1-53 15,-17 70-15,18-70 16,-18 71-16,0-54 15,0 1-15,0-18 16,0 88-16,0-71 16,0 54-16,0-54 15,-18 72-15,18-72 16,0 54-16,18-54 16,-18 36-1,0-36-15,0 36 16,0-53-16,0 18 0,0-18 15,0 70-15,0-70 16,-18 53-16,18-53 16,0 0-16,0 17 15,0-34-15,0 17 16,18-36-16,-18 18 16,0-17-16,18 35 15,-18-35-15,0-1 16,0 1-1,0 0-15,0-1 16,17-17 31,-17-17-31,18 17-1,0 0-15,-18-18 16,35 18-16,0-18 15,0 18 1,1-17-16,-1 17 16,0 0-16,1 0 0,52 0 15,-53-18-15,0 18 16,1 0-16,16 0 0,-16 0 16,52-18-16,-35 18 15,0 0-15,0-17 0,0 17 16,88 0-16,-71 0 15,54-18 1,-54 18-16,-17 0 16,0 0-16,0 0 0,0 0 0,0-18 15,0 18-15,35 0 16,-53 0-16,36 0 16,-54 0-16,1 0 15,-36 0 16,1 0-31,17-17 47,0-1-31,0 1 0,0-1-16,0 0 15,0 1 1,0-1-16,0 0 0,0 1 15,0-36 1,0 35-16,0-70 16,0 53-16,0-18 0,0 0 15,0 0-15,-18-71 16,18 54-16,-17-54 16,17 54-16,-18-54 15,18 54-15,-18-54 16,18 54-16,-17-107 15,-1 89-15,18-18 16,-18-123 0,1 35-16,17 106 15,-18-71-15,18 89 16,-18-72-16,18 72 16,-17-71-16,17 70 15,0 1-15,0-1 0,-18-105 16,18 88-16,-17-107 15,17 90 1,-36-107-16,19 106 16,17-35-16,-18 88 15,0-35 1,18 53-16,0-36 16,0 36-16,0 0 0,0 17 15,0-17-15,18-18 16,-18 17-16,0 19 0,0-1 15,-35-17-15,35 17 16,-18 18-16,0 0 0,1 0 16,-18 0-1,35 18-15,-18-18 16,18 18 0,-18-18-1,1 0 1,-1 17-16,-17-17 15,-1 0 1,1 0-16,-53 0 16,53 0-16,-54 0 15,37 0-15,-54 35 16,70-17-16,-16 0 16</inkml:trace>
  <inkml:trace contextRef="#ctx0" brushRef="#br2" timeOffset="75347.55">11448 13194 0,'0'18'31,"0"-1"-15,0 1-16,0-1 15,0 1-15,0 0 0,0 17 0,17 0 16,1 53 0,-18-35-16,35 89 15,-35-90-15,18 37 0,-1 158 16,-17-71 0,18-17-1,-18-71-15,0-18 16,18 89-1,-1-106-15,1 53 0,-18-53 16,0-18-16,18 18 0,-1 18 16,-17-54-16,36 36 15,-36-18 1,35-17-16,-35 0 16,0-36-1</inkml:trace>
  <inkml:trace contextRef="#ctx0" brushRef="#br2" timeOffset="76393.96">11553 13176 0,'36'0'15,"-19"0"1,54-17-16,-36 17 15,53-18 1,-35 18-16,53-18 16,-53 18-16,71 0 15,-72 0-15,19 18 0,53 0 16,-54-1-16,71 1 16,-53-18-16,71 35 15,-71-35 1,106 0-16,-88 0 15,141 18-15,-123-18 16,158-18-16,-141 1 16,141-1-1,-141 0-15,159 1 16,-159-1-16,124 0 16,-142 18-16,-17 0 0,18-17 15,105 17-15,-123 0 16,88 0-16,-106 0 15,71 0 1,-53 17-16,-54-17 16,-16 0-16,-1 18 0,0-18 15,-17 18-15,0-18 0,-1 0 16,1 0 0,-1 17-1,1-17 1,0 18-16,-1-18 15,19 0-15,-19 0 16,19 0 0,-1-18-16,0 18 15,-17-17-15,-1-1 16,1 18-16,-18 18 47,0-1-32,0 1 1,18 0 0,-18-1-1,0 1-15,17 35 16,-17-36-16,0 19 0,18 34 16,-18-35-1,0 18-15,18 36 16,-18-36-16,0 17 0,0 54 15,17-54-15,-17-17 16,0 18-16,0-1 0,0 36 16,0-35-1,18 52-15,-18-52 16,0-1-16,18 54 16,-18-54-16,17-17 0,-17-18 15,18 54-15,-18-54 16,0-18-16,0 36 15,0-35 1</inkml:trace>
  <inkml:trace contextRef="#ctx0" brushRef="#br2" timeOffset="77489.18">11553 15134 0,'0'0'16,"-17"0"-16,34 0 15,1 0 1,35 0-16,-18 0 16,1 0-16,52-17 15,-53 17-15,71 17 16,-53-17-16,70 0 15,-52 0-15,-1 0 0,19 0 16,87 0 0,-105-17-16,17 17 0,0 0 15,71 0-15,-89 0 16,1 0-16,88-18 16,-71 0-16,88 18 15,-105 0-15,17 0 0,53 0 16,-70 0-1,87 18-15,-70-18 16,1 18-16,-19-18 0,18 0 16,54-18-16,-72 18 15,71 0-15,-88 0 16,71 0 0,-71 0-16,-1 0 0,1 0 15,18 18-15,-18-18 0,88-18 16,-88 18-16,17 0 15,36-18-15,-53 18 16,18-17-16,-18 17 16,70 0-16,-52 0 15,-1 0-15,71 0 16,-17 17 0,-54-17-16,-17 0 0,53 0 15,-18 0 1,53 0-1,-52 18-15,-19-18 16,-17 18-16,18-18 16,-36 0-16,0 0 15,36 0 1,-36 0-16,18 0 16,-35 0-16,-36-18 15,-53 0 1</inkml:trace>
  <inkml:trace contextRef="#ctx0" brushRef="#br0" timeOffset="91976.68">27270 13229 0,'-18'0'0,"18"18"16,-18-1-16,1 36 15,-1-17-15,1 17 16,-1-1-16,0 1 0,18 71 16,18-54-16,0 72 15,17-90-15,18 54 16,-36-53-16,36 0 16,-17-18-1,-1-35-15,-18 0 16</inkml:trace>
  <inkml:trace contextRef="#ctx0" brushRef="#br0" timeOffset="92561.03">27852 13952 0,'0'0'16,"17"-53"-16,-17 36 0,0-1 16,0 1-1,0-1-15,-17 18 16,-1 0-16,-35 18 15,36 17-15,-36 0 16,35 0-16,-17 18 16,35-35-16,0 17 15,0-17-15,53-1 16,-36-17-16,36 0 16,-35-17-16,0-1 15,17-17-15,-18 0 16,1-1-1,0 36-15,-18 36 16,0-1 0,17 71-16,1-53 15,0 53 1,-1-54-16,1 54 0,-18-70 16,0-1-16,0-18 15,-18 19-15,18-19 16,-35-17-16,17-17 15,1-1-15,-1 0 0,-35-34 16,18-1 0,17 17-16,1 1 15,17 0-15,0-18 16</inkml:trace>
  <inkml:trace contextRef="#ctx0" brushRef="#br0" timeOffset="92877.09">28152 14129 0,'0'0'16,"0"17"-16,0-34 31,-18-1-31,18 0 0,0-17 15,0-18-15,0 18 16,0 17-16,0 1 16,0-1-16,35-17 15,-35 17-15,36 18 0,-19 0 16,36-17-16,-35 17 16,-1 17-16,1-17 0,-18 18 15,0-1 1,0 19-16,-18-19 15</inkml:trace>
  <inkml:trace contextRef="#ctx0" brushRef="#br0" timeOffset="93005.41">28416 13988 0,'0'53'0,"0"-106"0,18 123 16,-18-17-16,18-35 15</inkml:trace>
  <inkml:trace contextRef="#ctx0" brushRef="#br0" timeOffset="93133.06">28469 13811 0,'18'0'16,"-1"0"-1,1 0-15</inkml:trace>
  <inkml:trace contextRef="#ctx0" brushRef="#br0" timeOffset="93522.56">28663 13899 0,'-35'71'0,"70"-142"0,-70 160 16,35-54-16,0 0 16,18 0-16,-1-17 15,1-18-15,17 0 0,-17 0 16,52-35-16,-34 0 16,-19 17-16,19-17 0,-19-1 15,1-17-15,-1-35 16,-17 53-16,0-18 15,-17 0-15,-1-17 0,-35-54 16,36 71-16,-19 18 16,19 0-16,-19 35 15,19 17-15,-1 71 16,18-35-16,35 89 16,-17-90-16,17 19 15,-17 0-15,53 34 16,-19-69-16,19 34 15,-53-52-15,35 17 16,-36-35-16</inkml:trace>
  <inkml:trace contextRef="#ctx0" brushRef="#br0" timeOffset="93916.56">29563 13864 0,'0'0'15,"-18"0"1,1 18 0,-1 17-16,18 0 15,0 18 1,0-17-16,0-19 0,35 36 15,18-35 1,-35-1-16,17-17 0,18 0 16,-35-17-1</inkml:trace>
  <inkml:trace contextRef="#ctx0" brushRef="#br0" timeOffset="94645.24">29880 14041 0,'0'0'0,"18"17"16,17-17 0,-17-17-16,17-1 15,-17 18-15,-18-18 16,17 1-16,-17-19 15,-17 1 1,17 17-16,-18 18 0,0-17 0,1 17 16,-18 17-1,17 1-15,0 35 16,1-18-16,17-17 16,17 17-16,1-17 15,-18 17-15,35-17 0,18-1 16,-18-17-16,1-17 15,-1-1-15,0 0 0,1-17 16,-1 0-16,-18 0 0,1-1 16,17-52-16,-17-18 15,0 71-15,-18-18 16,0-35-16,0 53 16,0 17-16,-18 0 15,0 18-15,1 18 16,17 17-16,-18 18 15,18-17-15,0 16 0,0 1 16,0 71 0,0-71-16,18 35 0,-18-53 15,35 18 1,0-35-16,1-18 16,-1 0-16,0 0 0,18-18 15,-18-17-15,1 0 0,16-54 16,-34 36-16,17-52 15,-35 52-15,0-18 0,0-52 16,0 87 0,-17-34-16,-1 70 15,0 0-15,1 35 16,-1 0-16,1 18 0,17 88 16,0-88-1,0 88-15,0-88 16,17 0-16,1 35 15,-1-52-15,1-19 0,0 1 16</inkml:trace>
  <inkml:trace contextRef="#ctx0" brushRef="#br0" timeOffset="94780.19">31080 14058 0,'-18'71'16,"36"-142"-16,-71 177 0,0-35 15,18-36-15,-1 0 16,1 0-16,0-17 0,0 0 16</inkml:trace>
  <inkml:trace contextRef="#ctx0" brushRef="#br0" timeOffset="95602.9">31644 13847 0,'0'-18'0,"0"36"0,18-54 0,-18 19 16,-18-1-16,1 18 15,-19 18 1,19-1-16,-36 54 15,53-36-15,-18 18 16,18-35-16,18 17 0,-18-17 16,53 17-16,-18-18 15,0-17-15,36-17 16,-18-18 0,-36-1-16,19 19 0,-36-1 15,17-53-15,-17 54 16,0-1-16,0 1 15,0 34-15,0 1 16,-17 35 0,17 0-16,0-36 15,17 19-15,1-19 16,-1-17-16,-17-17 16,18-19-1,0 19-15,-18-1 16,17-35-16,1 35 15,17-17-15,1 35 16,-19 0-16,54 18 16,-54 17-16,1 0 0,-18 1 15,18-1-15,-18 53 16,17-70-16,-17 17 16,0 0-16,0-17 0,0 0 15,18-18-15</inkml:trace>
  <inkml:trace contextRef="#ctx0" brushRef="#br0" timeOffset="96081.22">32297 13952 0,'0'0'0,"-18"0"16,18 18-16,-17 0 0,17 17 0,0-17 15,0 34 1,17-34-16,18 0 0,18-1 15,-35-17-15,35-35 16,-18 17-16,0-34 16,-17-1-16,0 17 15,-18-17-15,0 18 16,17-35-16,-17 17 0,-17 0 0,17-18 16,0 1-16,-18 17 15,0 0 1,18 70-16,18 72 15,-18-36-15,0 0 0,18 17 16,-1 54 0,1-54-16,0 18 15,-1-35-15,1 0 16,-18-35-16,18-18 16,-1-18-1,1-17 1,-18 17-16,18-17 15,-1 35-15,1-18 16,-1 18-16,-17 18 16,18-18-16,-18 18 0,0-1 15,0 18-15,0-17 0,18 17 16,-1-17-16,1 0 16</inkml:trace>
  <inkml:trace contextRef="#ctx0" brushRef="#br0" timeOffset="96280.5">32897 14041 0,'0'35'15,"0"-18"-15,17 19 16,1-19 0,17-17-16,-17 0 15,-1 0-15,1-17 16,0-1-16,-1 0 0,-17 1 15,0-1-15,0-17 16,-17 35-16,-1-18 0,-17 1 16</inkml:trace>
  <inkml:trace contextRef="#ctx0" brushRef="#br0" timeOffset="96475.57">33179 14129 0,'0'-18'0,"0"36"0,0-54 0,0 1 16,0 18-16,0-1 15,17 18-15,1 0 16,0 0-16,17 0 16,-17 18-16,-1-1 0,19 1 15,-36-1-15</inkml:trace>
  <inkml:trace contextRef="#ctx0" brushRef="#br0" timeOffset="97377.97">31115 14711 0,'0'0'16,"18"106"-16,-1-36 16,1 71-16,0-88 15,-18 18-15,17 17 16,-17-53-16,0-17 0,0 0 16,0-36-1,0-53 1,18 36-16,-18 0 15,53-18-15,17 35 16,-34 18-16,17 18 16,-18 0-16,-18 34 15,-17-34 1,0 35-16,-17-35 16,-1-1-16,1 1 15,-1 0-15,-17-18 16,17-18-16,18-17 15</inkml:trace>
  <inkml:trace contextRef="#ctx0" brushRef="#br0" timeOffset="97603.97">31591 15258 0,'18'35'16,"-36"-70"-16,54 70 0,-19-17 0,18-1 15,1-17-15,-19 0 16,1 0-16,0 0 16,-1-17-16,-17-1 15,0 0-15,0 1 0,-17-19 16,-1 19-16,18-19 16,-18 19-16,1-1 15,-1 1-15</inkml:trace>
  <inkml:trace contextRef="#ctx0" brushRef="#br0" timeOffset="97776.92">31979 15169 0,'36'53'15,"-72"-106"-15,107 124 0,-53-53 16,52 17-16,-35-17 15,18-1-15,-35-17 16,0 0-16</inkml:trace>
  <inkml:trace contextRef="#ctx0" brushRef="#br0" timeOffset="97932.42">32120 15205 0,'-35'17'0,"70"-34"0,-87 70 0,34-36 16,-17 54 0,17-54-16,18 19 0,0-1 15,18-35-15,-1 0 16</inkml:trace>
  <inkml:trace contextRef="#ctx0" brushRef="#br0" timeOffset="98195.14">32314 14482 0,'53'17'0,"-106"-34"0,159 69 15,-18 19-15,-35-18 16,0 17-16,-17-17 15,-1 18-15,35 70 16,-34-70-16,-19-18 16,-17 17-16,0-17 0,-17 70 15,-1-70-15,-52 18 16,34-36-16</inkml:trace>
  <inkml:trace contextRef="#ctx0" brushRef="#br0" timeOffset="105456.71">19650 15152 0,'-18'-53'16,"0"35"-16,1 1 15,-1 17 1,1 17-16,17 19 0,-18 16 0,0 107 15,18-71 1,18 1-16,17-1 0,-17-18 16,70 36-16,-35-71 15,17-17-15,-17-18 0,71-35 16,-71 17-16,0-35 16,-18 0-16,0 0 15,-35 1-15,18-1 16,-18 0-16,-18 0 0,-17 17 0,0 1 15,-36-35-15,-17 70 16,53 0-16,-18 35 16,35 0-16,18 18 15,18-18 1,-1-17-16,36 0 0,-17-18 16,17 17-16</inkml:trace>
  <inkml:trace contextRef="#ctx0" brushRef="#br0" timeOffset="105740.61">20391 15452 0,'35'53'16,"-70"-106"-16,87 141 0,-52-35 15,36 35-15,-19-53 16,1 1-16,0-1 0,-1 0 16,1-17-16,0-18 15,-1 0-15,1 0 0,0-18 16,-1-17-16,-17-18 15,0 18-15,0-36 16,0 53-16,-17-17 16,17 53-1,0 35 1,0-18-16,17 0 16,1 1-16,17 16 15,0-34-15,1 0 0,17-18 16</inkml:trace>
  <inkml:trace contextRef="#ctx0" brushRef="#br0" timeOffset="105901.01">20814 15522 0,'18'-17'16,"-36"34"-16,53-52 0,18 17 15,-18 1-15,54-1 16,-54 18-16,18-18 15,-36 18-15,1 0 16,0-17 0</inkml:trace>
  <inkml:trace contextRef="#ctx0" brushRef="#br0" timeOffset="106057.62">20973 15222 0,'0'0'0,"0"18"0,0 35 15,0-18-15,0 0 16,17 89-16,-17-53 16,0 17-16,18-18 0,0 71 15</inkml:trace>
  <inkml:trace contextRef="#ctx0" brushRef="#br0" timeOffset="106368.93">21131 16387 0,'36'70'16,"-72"-140"-16,89 175 0,-35-69 16,0-19-16,-18-34 15,0-54 1,-18 18-16,-17-53 16,-1 53-16,1-105 15,17 69 1,1-87-16,17 123 0,17 0 15,19 36-15,-1-1 16,0 18-16,-17 0 16,17 0-16,36 35 0,-54 1 15,1 16-15,-18-16 16,-18 17-16,1-36 16,-1-17-16,1 18 15,-19-18-15,36-18 16,0 1-1</inkml:trace>
  <inkml:trace contextRef="#ctx0" brushRef="#br0" timeOffset="106769.47">21449 15681 0,'18'53'16,"-36"-106"-16,53 141 0,-17-35 15,-1-35-15,1 17 16,0-35-1,-1 0-15,1 0 0,17 0 16,1-18 0,-36 1-16,17-1 0,1-17 15,-18 17-15,0 1 16,17 17-16,1 0 31,-18 17-31,18-17 16,-1 18-16,1-18 15,0-18 1,-18-17 0,0 17-1,0 1-15,17-1 16,19-17-16,-19 35 16,36-18-16,-18 0 15,18-17 1,-17 35-16,17-17 15,-36-1-15,1 0 16</inkml:trace>
  <inkml:trace contextRef="#ctx0" brushRef="#br0" timeOffset="106896.31">22013 15346 0,'0'0'0,"-17"0"16,17 17-16,0 19 15,17 70-15,1 17 16,0-70-16,-1 0 15,36 35 1,-35-53-16,-1-17 0</inkml:trace>
  <inkml:trace contextRef="#ctx0" brushRef="#br0" timeOffset="107587.27">23530 15469 0,'-17'-17'16,"34"34"-16,-52-52 0,35 53 16,-18 35-1,18-18-15,18 0 0,0 18 16,17 0-16,0-18 16,-17-17-16,35-18 0,-18 0 15,36-18-15,-54 1 16,1-19-16,17-17 15,-35-17 1,0 35-16,0-1 0,0 19 16,0 34-1,0 36-15,0 0 0,18 71 16,-1-54-16,19 54 16,-19-54-16,19 36 15,-36-71 1,0 36-16,-18-53 15,0-1-15,-52 1 16,35-1-16,-18-17 16,17-17-16,1-1 0,-53-17 15,53 17-15,-18-35 16,35 36-16,18-1 16,0-53-16</inkml:trace>
  <inkml:trace contextRef="#ctx0" brushRef="#br0" timeOffset="107764.26">24183 15169 0,'18'0'15,"-36"0"-15</inkml:trace>
  <inkml:trace contextRef="#ctx0" brushRef="#br0" timeOffset="107898.47">24324 15593 0,'18'17'15,"-1"-17"-15</inkml:trace>
  <inkml:trace contextRef="#ctx0" brushRef="#br0" timeOffset="109932.85">20338 16598 0,'0'-17'16,"17"-1"-1,1 18-15,52-18 16,-52 18 0,17 0-16,18 0 15,-35 0-15,0 36 16,-1-36-16,-34 35 15,-1-18-15,0 36 16,18-35-16,-17 35 16,17-35-16,53 52 15,-36-52-15,54 35 16,-36-18-16,0 18 16,-17-35-16,-18 17 15,-18-18-15,1-17 16,-19 18-16,1 0 15,-53-18-15,35 0 16,-18 17-16,54-17 16,-18 0-16,35-17 15,52 17 1</inkml:trace>
  <inkml:trace contextRef="#ctx0" brushRef="#br0" timeOffset="110361.55">21202 16880 0,'18'0'32,"-1"0"-32,36 18 15,-18 0-15,1-18 0,-1 17 16,36-17-16,-54 18 16,18-18-16,-17 18 0,0-18 15,-1 17 1</inkml:trace>
  <inkml:trace contextRef="#ctx0" brushRef="#br0" timeOffset="110534.01">21449 16898 0,'0'0'0,"-71"71"16,54-54-16,-19 19 15,1-1 1,35-18-16,18 1 16,-1-18-16</inkml:trace>
  <inkml:trace contextRef="#ctx0" brushRef="#br0" timeOffset="110927.84">21837 16563 0,'18'18'16,"35"-18"-1,-1 0-15,19 17 16,-36-17-16,1 18 15,-1-18-15,-18 53 16,-17-36-16,-17 1 0,-1 17 16,1-17-16,-19 35 15,36-18-15,-17-17 0,17-1 16,17 1-16,1 17 16,0-17-16,-1-18 0,1 18 15,17-1 1,-35 1-16,-18 0 15,-34-1-15,16 1 16,-52-1-16,53-17 16,-18 18-16,18-18 15,-36 18-15</inkml:trace>
  <inkml:trace contextRef="#ctx0" brushRef="#br0" timeOffset="111562.64">22772 16704 0,'0'18'15,"35"-1"1,-17 1-16,52 17 15,-52-17-15,17 0 16,18 17-16,0 18 16,-35-36-16,-1-17 15,1 18-15,0 0 16</inkml:trace>
  <inkml:trace contextRef="#ctx0" brushRef="#br0" timeOffset="111729.32">23054 16757 0,'0'0'15,"-53"53"-15,35-18 0,-17 0 16,-18 18-16,36-17 16,-19-1-16,36-17 15,0-1-15</inkml:trace>
  <inkml:trace contextRef="#ctx0" brushRef="#br0" timeOffset="112475.2">23671 16492 0,'18'0'16,"-18"18"-1,0 53 1,0-19 0,0-16-16,18 70 15,-18-71-15,17 53 16,-17-53-16,18 18 16,0-35-16,-1-18 15</inkml:trace>
  <inkml:trace contextRef="#ctx0" brushRef="#br0" timeOffset="113002.55">24289 16457 0,'0'-18'16,"-18"18"15,0 36-15,1-1 0,-18 36-16,35-36 15,-18 18-15,0 35 16,18-35-16,0-18 15,18 18-15,0-18 0,-1-17 16,18 17-16,36 1 16,-36-36-16,54 17 15,-54-17-15,18-35 16,-53 17-16,17-17 16,-34 17-16,-36-35 15,18 18-15,-54 18 16,36-1-16,-17 36 15</inkml:trace>
  <inkml:trace contextRef="#ctx0" brushRef="#br0" timeOffset="116579.27">23601 17304 0,'0'0'0,"-18"0"15,36 0 17,17 0-32,-17 0 15,52 0-15,-17 0 16,53 17-16,-35-17 15,-18 0-15,17 18 0,89-18 16,-89 0 0,1 0-16,17 0 0,-35-18 15,53 1-15,-71 17 16,-17 0-16</inkml:trace>
  <inkml:trace contextRef="#ctx0" brushRef="#br0" timeOffset="119709.56">20761 17851 0,'-18'0'16,"18"-18"-16,0 0 31,36 1-15,-1 17-16,18 0 15,-36 17-15,19-17 16,-19 18-16,1 0 0,-18-1 15,18 1 1,-36-1-16,18 1 0,-18 17 16,18-17-1,0 0-15,0-1 16,36 36-16,17-17 16,-1 34-1,-34-17 1,-18-18-1,-18-17-15,-17 17 16,18-17-16,-36-18 16,35 0-16,0 0 0,1-18 15,-1 18-15,18-17 16,0-1 0,18 18-16</inkml:trace>
  <inkml:trace contextRef="#ctx0" brushRef="#br0" timeOffset="119960.48">21431 18080 0,'18'18'0,"-18"-1"16,18 1-16,17-1 16,-18-17-16,19 18 0,-1 0 0,-17-1 15,17 1-15,0-18 0,18 35 16,-35-35-16,-1 18 16</inkml:trace>
  <inkml:trace contextRef="#ctx0" brushRef="#br0" timeOffset="120117.62">21661 18062 0,'-36'53'16,"1"-18"-16,17 1 16,-17 34-16,17-34 15,1 16-15,17-34 16</inkml:trace>
  <inkml:trace contextRef="#ctx0" brushRef="#br0" timeOffset="120638.7">22049 17851 0,'0'0'15,"17"0"-15,1 0 16,0 0-16,17 0 0,53 0 16,-53 0-16,36 17 15,-36-17-15,-17 0 16,-18 18 0,-18-1-16,0 19 15,-17 17-15,18-36 16,-1 54-16,18-53 15,18 17-15,-1-18 0,1 1 16,35 0 0,-18-1-16,0 1 15,-17 0-15,-36-1 16,-52 1 0,34 0-16,-16-1 15,-19 1 1,36-18-16,-1 17 0,-16-17 15,34 18-15</inkml:trace>
  <inkml:trace contextRef="#ctx0" brushRef="#br0" timeOffset="121089.63">22895 18115 0,'18'18'16,"0"-1"-16,17 19 15,0-19 1,0 1-16,1 0 0,-1-1 16,18 1-16,-18-18 0,18 35 15,-18-35-15,-17 0 16,17 0 0,-35-17-1</inkml:trace>
  <inkml:trace contextRef="#ctx0" brushRef="#br0" timeOffset="121277.63">23230 18080 0,'-35'53'16,"-18"0"-1,0 17 1,18-34-16,-36 34 15,54-52-15,-18 17 16,35-17-16</inkml:trace>
  <inkml:trace contextRef="#ctx0" brushRef="#br0" timeOffset="122618.18">24095 17992 0,'-18'0'16,"36"0"0,17 0-1,-17 0-15,17 0 16,0 17-16,0-17 0,1 18 16,-19-18-16,1 18 0,17 17 15,-35-17-15,-17-1 16,-19 36-1,19-35-15,-1 17 0,0-17 16,1-1-16,-18 19 16,35-19-16,17 1 15,18-1-15,36 1 16,-36-18-16,54 18 16,-54-18-16,18 17 15,-36-17-15,1 0 16</inkml:trace>
  <inkml:trace contextRef="#ctx0" brushRef="#br0" timeOffset="122929.49">24836 18133 0,'35'17'16,"-18"-17"-16,36 18 15,-35 0-15,53-1 16,-54-17-16,19 18 15,-19-18-15,18 0 16,-17 18-16,0-18 16,-1 0-16,-17 17 15,-17-17-15</inkml:trace>
  <inkml:trace contextRef="#ctx0" brushRef="#br0" timeOffset="123152.46">25083 18133 0,'0'0'16,"-36"53"-16,1 0 15,17-36-15,18 19 16,0-19-16,0 1 15,18-18-15,0 0 16</inkml:trace>
  <inkml:trace contextRef="#ctx0" brushRef="#br0" timeOffset="123680.45">25594 17886 0,'0'0'15,"-35"0"-15,17 0 16,18 17-1,-18 1-15,36 0 16,-18-1-16,18 1 16,-1 0-16,1 17 0,17 18 15,-17-18-15,17 18 16,-35-18-16,18 18 16,-18-17-16,0-1 15,0 0 1,-18-17-16,-17 17 15,17-35-15,1 0 0,-19 0 16,19 0-16,-1-18 16,0 1-1,18-36-15,18 35 0,0-17 16,70-71 0,-35 36-1,-35 34-15,17-34 16,-18 34-16,1-34 15,-18 35-15,-18-1 0,18 19 16,-35-1 0,18 0-16,-19 18 0,-17 18 15,36 0-15</inkml:trace>
  <inkml:trace contextRef="#ctx0" brushRef="#br0" timeOffset="124547.88">24112 18697 0,'-17'0'16,"34"0"15,1 0-15,17 0-16,36 0 15,-36 0-15,53-17 16,-35 17-16,35 0 15,-52 17-15,-1-17 16,-17 18-16,-1-18 0,-17 18 16,18-1-16,-36-34 15</inkml:trace>
  <inkml:trace contextRef="#ctx0" brushRef="#br0" timeOffset="125739.18">25400 18768 0,'0'17'16,"18"-17"15,-1 0-16,1 0 1,0 18 0,-1-18-16,54 0 15,-36 0-15,71 0 16,-53-18 0,0 18-16,35 0 15,-70 0-15,17 0 16</inkml:trace>
</inkml:ink>
</file>

<file path=ppt/ink/ink4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5T07:15:52.186"/>
    </inkml:context>
    <inkml:brush xml:id="br0">
      <inkml:brushProperty name="width" value="0.05292" units="cm"/>
      <inkml:brushProperty name="height" value="0.05292" units="cm"/>
      <inkml:brushProperty name="color" value="#0070C0"/>
    </inkml:brush>
  </inkml:definitions>
  <inkml:trace contextRef="#ctx0" brushRef="#br0">6077 10939 0,'0'0'0,"0"0"0,0 0 0,0 0 15,0 0-15,0 0 0,0-25 16,0 25-16,0 0 0,0 0 0,0 0 15,0 0-15,0 0 0,0 0 0,0 0 16,0 0-16,0 0 0,0 25 0,0-25 0,0 0 16,0 0-16,0 0 0,0 0 0,25 0 0,-25 0 15,0 0-15,0 25 16,25-25-16,0 24 0,-1 1 0,-24-25 15,25 25-15,-25-25 0,25 25 16,0 0-16,-25-25 0,0 24 0,25-24 16,-25 25-16,24-25 0,-24 0 15,0 25-15,25-25 0,-25 0 16,0 25-16,25-25 0,-25 0 15,0 0-15,0 0 0,0 0 0,25 0 0,-25 0 16,0 0-16,0 0 0,25 0 0,-25-25 16,24 25-16,1-25 0,-25 25 15,25-25-15,0 1 0,0 24 0,24-25 16,-24 0-16,0 0 15,0 0-15,24-24 0,1 24 0,-25 0 0,-1 25 16,1-25-16,0 1 0,0-1 0,25-25 16,-1 25-16,-24 1 0,0-1 0,0 25 15,-1-25-15,1 0 0,0 0 0,0 1 16,0-1-16,-1 25 0,1-25 0,-25 25 0,25-25 15,-25 25-15,0 0 0,25-25 0,-25 25 16,0 0-16,0 0 0,0 0 0,0 0 16,0 0-16,-25 0 0,25 25 0</inkml:trace>
  <inkml:trace contextRef="#ctx0" brushRef="#br0" timeOffset="76555.37">25474 12179 0,'0'0'16,"0"0"-16,0-25 0,0 25 0,0 0 15,0 0-15,0 0 0,0 0 0,0 0 16,0 0-16,0 0 15,0 0-15,25 0 0,-25 0 0,0 0 16,0 0-16,0 0 0,0-25 0,0 25 16,0 0-16,25 0 0,-25 0 15,0 0-15,0 0 0,25 0 0,-25 0 0,0 0 16,0 0-16,25 0 0,-25 0 15,24 0-15,-24 25 0,0-25 0,0 0 16,0 25-16,0-25 0,0 25 0,0-25 16,0 25-16,0 0 0,0-1 0,-24 26 15,24-25-15,0 0 0,0-1 0,-25 1 16,25 0-16,0 0 0,-25 24 15,25-24-15,-25 0 0,25 0 0,-25 0 0,25-25 16,0 24-16,0 1 0,0-25 16,0 25-16,0-25 15,0 25-15,25-25 0,-25 0 0,0 0 0,25 0 16,-25 25-16,25-25 0,0 0 15,-25 0-15,24 0 0,-24 0 16,25 0-16,0 0 0,-25 0 0,25 0 16,-25 0-16,25 0 0,-1 0 0,-24 0 15,25 0-15,-25 24 0,0-24 0,0 0 16,0 0-16,0 25 15,25-25-15,-25 25 0,-25 0 0,25-25 16,0 25-16,0-1 0,0-24 16,0 25-16,25-25 0,-25 25 0,0-25 15,0 25-15,0 0 0,0-1 0,0-24 0,25 25 16,-25 0-16,0 0 15,0-25-15,25 74 0,-25-49 0,24-25 0,-24 25 16,0 0-16,0 0 0,0-1 0,0 1 0,0 0 16,25 0-16,-25-25 0,0 49 15,0-24-15,0 0 0,0 0 0,0-25 16,25 49-16,-25-24 0,0 0 0,0-25 0,0 25 15,0 0-15,0-25 0,0 24 16,0 1-16,0-25 0,0 25 0,0 0 16,0 0-16,-25-25 15,25 24-15,-25-24 0,25 0 0,-24 25 0,-1-25 16,0 0-16,0 0 0,0 25 15,-24-25-15,-26-25 0,51 25 16,-26 0-16,-24-25 16,74 1-16,-50 24 0,50-25 0,-25 25 0,25 0 15,-25-25-15,25 25 0,0 0 0,0-25 16</inkml:trace>
</inkml:ink>
</file>

<file path=ppt/ink/ink4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0-22T23:15:07.335"/>
    </inkml:context>
    <inkml:brush xml:id="br0">
      <inkml:brushProperty name="width" value="0.10583" units="cm"/>
      <inkml:brushProperty name="height" value="0.10583" units="cm"/>
      <inkml:brushProperty name="color" value="#0070C0"/>
    </inkml:brush>
    <inkml:brush xml:id="br1">
      <inkml:brushProperty name="width" value="0.10583" units="cm"/>
      <inkml:brushProperty name="height" value="0.10583" units="cm"/>
      <inkml:brushProperty name="color" value="#FFC000"/>
    </inkml:brush>
    <inkml:brush xml:id="br2">
      <inkml:brushProperty name="width" value="0.10583" units="cm"/>
      <inkml:brushProperty name="height" value="0.10583" units="cm"/>
      <inkml:brushProperty name="color" value="#00B050"/>
    </inkml:brush>
  </inkml:definitions>
  <inkml:trace contextRef="#ctx0" brushRef="#br0">7161 12559 0,'0'-18'16,"18"1"-16,-36 17 62,18 70-46,0-35 0,0 18-16,0 0 0,18 35 15,0-35-15,35 18 16,-18-36-16,35 36 16,-17-54-16,36 19 15,-37-19-15,54-17 16,-35 0-1,-36 0-15,18-17 16,-35-1-16,-1 0 16,-17 1-16</inkml:trace>
  <inkml:trace contextRef="#ctx0" brushRef="#br0" timeOffset="506.8">6756 12841 0,'0'0'0,"0"-18"16,0 1-1,17-1 1,1 1-16,0-1 16,-18 0-16,35-35 15,-17 36-15,34-54 16,-16 54-16,17-54 16,-18 36-16,0-1 15,0 19-15,-17-1 0,17 1 16,-17-1-16,0 18 15,-1 18-15,1-1 0,17 36 16,-17-35-16,52 35 16,-34-36-16,-19 1 15</inkml:trace>
  <inkml:trace contextRef="#ctx0" brushRef="#br0" timeOffset="4798.11">22825 1182 0,'0'0'0,"17"17"31,36-17-31,-17 0 16,-1 0-16,18-17 0,17-1 15,-17 18-15,0-17 16,-35 17-16,-36 0 31</inkml:trace>
  <inkml:trace contextRef="#ctx0" brushRef="#br0" timeOffset="6195.22">22842 1199 0,'0'0'16,"0"18"-16,0 0 15,0 17-15,0-17 16,0 17-1,0 0-15,0 0 16,0 1-16,0 34 16,0-34-16,0 34 15,0-35-15,18 18 16,-18-17-16,0-1 0,0 0 16,0 53-1,0-52-15,-18 52 16,18-35-16,0 35 15,0-53-15,0 71 16,0-53-16,18 70 16,-18-70-16,0 71 15,18-71-15,-18 88 16,17-88-16,-17 17 16,0 19-16,0-19 0,0 71 15,18-70-15,-18-1 16,0 1-16,0 70 15,0-70-15,0 17 16,0 53-16,0-71 16,0 1-16,0 17 15,0-17-15,0 87 0,0-16 16,-18 16 0,18-87-16,0 88 15,0-89-15,0 18 16,0 71-16,-17-71 15,17 18-15,-18-18 0,0 106 16,1-17 0,17-89-16,0 18 15,-18 70-15,18-88 16,-18 18-16,18 88 16,-17-88-16,-1-18 15,18 18-15,-17 0 0,17 0 0,-18 0 16,18-1-16,-18 107 15,1-106-15,17 106 16,-18-89-16,18-17 16,0 0-16,-18 123 15,1 0-15,17-105 16,0-18-16,0 17 0,-18-17 16,18 123-1,0-105-15,0 87 16,0-105-16,0 18 0,0-18 15,0 17-15,0 0 16,-18 1-16,18-1 0,-17 1 16,17 17-16,-18-18 0,18 142 15,-17-141-15,17 122 16,0-122-16,0 105 16,0-105-16,17 105 15,-17-105-15,18-1 16,-18-17-16,17 17 0,-17-17 15,18 0-15,0 123 16,-18-123-16,17 106 16,1-106-16,-18-1 15,18 107-15,-18-124 16,0 106-16,17-88 16,-17 88-1,0-88-15,0 70 16,0-70-16,0-18 15,0 1-15,0-1 0,-17-18 16,17 19-16,0-1 0,0 0 0,-18 0 16,18 0-16,0-17 15,-18 105-15,1-88 16,17-17-16,-18 70 16,18-70-16,-18-18 0,18 70 15,0-70-15,0 53 16,0-53-16,0-18 15,0 0-15,0 1 16,18 17-16,-18-36 16,0 18-16,0-17 15,0 0 1,0-36 31,18 18-32,-18 18 1,17-18 0,1 0-1,0 0-15,-1 0 16,19 0-16,-19 0 16,18-18-16,-17 18 15,17-18 1</inkml:trace>
  <inkml:trace contextRef="#ctx0" brushRef="#br1" timeOffset="19202.95">4604 17374 0,'0'0'0,"17"18"31,36 0-16,-17-1-15,-1 1 16,18 0-16,-18-1 16,36 1-16,-18-18 0,52 17 15,-52-17-15,0 0 16,-18 18-16,1-18 0,-1 0 16,-17 0-16,17 0 15,-35-18 1,-18 18-1</inkml:trace>
  <inkml:trace contextRef="#ctx0" brushRef="#br1" timeOffset="19597.71">4692 17780 0,'0'18'0,"18"-18"16,-1-18 0,-17 0-1,0 1-15,0-71 16,0 52-16,-17-17 15,-1 36-15,0-19 0,-17-34 16,17 17-16,1 18 16,-19-54-16,19 72 15,17-1-15,0 1 16,17 17-16,54 0 16,-36 17-16,71 1 15,-53-18-15,53 0 16,-53-18-1,-18 18-15,0-17 0,-17 17 16</inkml:trace>
  <inkml:trace contextRef="#ctx0" brushRef="#br1" timeOffset="23356.11">23530 1164 0,'18'-35'15,"-18"17"-15,0 1 16,0 34 0,0 1 15,0 70-31,0-53 0,0 36 16,0-18-16,0 0 15,18 17-15,-1-34 16,-17-1-16,18 0 15,-18-17-15,17 17 16,-17-17-16,-17-1 0</inkml:trace>
  <inkml:trace contextRef="#ctx0" brushRef="#br1" timeOffset="24264.5">23213 1923 0,'0'17'16,"0"19"-16,17-1 0,1 71 15,0-53-15,-1 35 16,-17-53-16,0 0 15,18 1 1,-18-54 0,0-17-1,0 17-15,35-17 16,-17 35-16,0-18 16,17 18-16,-18 18 0,19 17 15,-36-17-15,17 17 16,-17-17-1,-17 17 1,-1-17-16,0-1 0,1-17 0,-1 18 16,1-18-1</inkml:trace>
  <inkml:trace contextRef="#ctx0" brushRef="#br1" timeOffset="24431.2">23636 2311 0,'35'17'0,"-70"-34"0,88 52 15,-18-35 1,-17 18-16,0-18 0,17 0 16,0 17-1,-17-17-15</inkml:trace>
  <inkml:trace contextRef="#ctx0" brushRef="#br1" timeOffset="24564.64">23760 2293 0,'-36'35'0,"72"-70"0,-89 106 16,0-18-16,35-18 15,0-18-15,1 19 16</inkml:trace>
  <inkml:trace contextRef="#ctx0" brushRef="#br1" timeOffset="25136.25">23213 2822 0,'0'0'16,"0"18"-16,17 0 0,1 17 0,0 18 15,-1 0-15,1 17 16,0 36-16,-1-53 15,1-18-15,-18 0 0,0 1 16,18-36 15,-1-36-31,1 1 16,-1 18-16,1-1 0,0 0 16,17 18-16,0 18 15,-17 0-15,0 17 16,-18-18-16,0 1 15,-18 17-15,-17 1 16,17-19-16,-17-17 16,35-17-1</inkml:trace>
  <inkml:trace contextRef="#ctx0" brushRef="#br1" timeOffset="25463.43">23707 3369 0,'0'35'16,"0"-70"-16,0 88 0,17-53 15,1 0-15,0-18 16,-1 1-16,1-19 0,17 1 0,0 0 16,-17 17-16,0 1 15,-1 17 1,1 17-16,0 71 15,-18-35-15,17 71 16,1-71-16,0 53 16,-18-71-16,17 35 15,-34-34-15,-19-1 16,19-17-16,-36-18 16,35 0-1,-35 0-15,36 0 16,-19-18-16,19 0 15,-1 18-15</inkml:trace>
  <inkml:trace contextRef="#ctx0" brushRef="#br1" timeOffset="26162.24">23283 4110 0,'0'0'0,"18"70"16,0-17-16,-18 18 0,17 52 16,-17-70-16,18 53 15,-18-71-15,0 1 16,0-19-16,0 1 15,0-53 17,35-18-32,-17 35 15,17-35-15,-17 53 16,35-17-16,-36 34 16,19 18-16,-36-17 15,17 17-15,-17-17 16,0 17-16,-17-17 0,-1 17 15,0-17-15,-17 0 16,17-18-16,1 0 16,-1 0-1,0 0-15,18-18 0,-17 0 16,17 1-16</inkml:trace>
  <inkml:trace contextRef="#ctx0" brushRef="#br1" timeOffset="26587.47">23830 4586 0,'0'0'0,"0"18"15,0-1-15,0 19 0,0 17 16,0-36 0,0 19-16,0 16 15,0-34-15,0 0 16,0-36-1,0 0-15,18 1 16,-18-1-16,17-35 16,-17 36-16,36-1 15,-19 18-15,1 35 16,0-17 0,-18 17-16,17-17 0,1 35 15,-18-36-15,18-17 16,-18 36-16</inkml:trace>
  <inkml:trace contextRef="#ctx0" brushRef="#br1" timeOffset="27367.18">23195 5151 0,'0'17'16,"18"71"-1,-18-17 1,17 0-16,1 87 16,-18-105-16,18 35 15,-1-52-15,-17-19 16,0 1-16,18-18 15,0-35 1,-1-1-16,36-34 16,-35 52-16,17 1 15,0-1-15,1 18 0,-1 18 16,0-1-16,-17 1 0,-1 35 16,-17-18-16,-35 0 15,18 1-15,-19-19 16,-17 1-16,0-1 15,36-17-15,-1 0 16,1-35 0</inkml:trace>
  <inkml:trace contextRef="#ctx0" brushRef="#br1" timeOffset="27716.57">23777 5662 0,'0'0'16,"-17"71"-16,-1-54 0,18 36 16,0-18-16,18-17 15,-1 0-15,19-18 16,-1 0-16,18-18 16,-36 0-16,19 1 15,-36-1-15,0 1 16,0-1-16,0 36 15,17 17 1,1-18-16,17 1 16,-17 0-1,52-18-15,-52 0 16,35-36-16,-35 19 16,-1-18-16,-17 17 0,0-17 15,-17-18-15,-1 35 16,-35 0-1,35 1-15,1 17 0</inkml:trace>
  <inkml:trace contextRef="#ctx0" brushRef="#br1" timeOffset="31037.09">23460 6403 0,'0'-18'16,"0"1"31,0 34 47,0 1-79,0 17-15,17 0 0,-17 1 16,18 52 0,-18-35-16,18 53 15,-18-53-15,17 35 16,-17-53-16,18 18 15,-18-35-15,18-1 16,-18-34 31,-18-1-31</inkml:trace>
  <inkml:trace contextRef="#ctx0" brushRef="#br1" timeOffset="33011.6">23513 7497 0,'0'-18'0,"-18"18"15,18-18-15,-35 18 16,17 0-16,0 0 16,1 0-16,-36 36 15,18-19-15,17 18 16,18 1-16,-18 52 15,18-35-15,0 53 16,18-71-16,17 0 0,1 1 16,52-1-16,-35-18 15,52-34 1,-52-1-16,36-35 16,-54 18-16,-17 0 15,-1-1-15,1 1 0,-18 0 0,-35-36 16,-1 36-1,19 17-15,-72-17 16,54 17-16,-18 18 0,18 0 16,-36 36-16,36-1 15,17-17-15</inkml:trace>
  <inkml:trace contextRef="#ctx0" brushRef="#br1" timeOffset="33634.7">23424 8537 0,'0'-35'16,"0"17"-1,-17 18 1,-1-17-16,1 17 0,-19 17 16,1 1-16,17 0 15,-17 52-15,17-17 16,18 35-1,18-35-15,0 0 0,35 18 16,-18-36-16,0-17 16,71 17-16,-35-35 15,-19-18-15,1 1 0,0-19 16,0 1-16,18-53 16,-54 53-16,-17-18 15,0 0-15,0 0 0,-70-35 16,35 35-16,-18 17 15,17 1-15,-17 17 16,1 1-16,-37-1 0,54 36 16,-18 17-1,18-17-15</inkml:trace>
  <inkml:trace contextRef="#ctx0" brushRef="#br2" timeOffset="39945.98">14146 16986 0,'18'0'46,"35"18"-30,0-18-16,53 18 16,-36-18-16,1 17 0,-18-17 15,70 18-15,1-18 16,-89 0-16,0 0 16,18 0-16,-35 0 15,-18-18 1,-18 18-16</inkml:trace>
  <inkml:trace contextRef="#ctx0" brushRef="#br2" timeOffset="40329.79">14358 17357 0,'0'0'0,"0"-18"32,-35-35-17,35 18-15,-53-36 16,35 36-16,-52-36 15,52 36-15,-17 18 16,-18-36-16,35 17 16,18 19-16,0-19 15,53 1 1,0 18-16,71-1 16,-54 18-16,54-18 15,-54 18-15,54-17 16,-89 17-16,18-18 15</inkml:trace>
  <inkml:trace contextRef="#ctx0" brushRef="#br2" timeOffset="43460.66">23372 9419 0,'0'-17'31,"0"-1"1,17 0-32,-34 18 47,34 18-1,-17 17-46,0 36 16,0-36-16,18 0 0,-18 36 16,0-36-16,17 0 15,-17 18 1,0-17-16,18-19 0,-18 1 16,18 17-16,-18-17 15,17-1-15,-17 1 16</inkml:trace>
  <inkml:trace contextRef="#ctx0" brushRef="#br2" timeOffset="45774.43">23054 10195 0,'0'-17'16,"0"34"-16,0-17 0,18 71 16,-1-18-16,-17 17 15,36 71-15,-1-17 16,-17-71-16,-1 0 15,-17-18-15,18 18 16,-18-35-16,0-36 31,17-35-31,1 35 16,17-17 0,1 17-16,-19 18 0,1 0 0,0 18 15,17 17 1,-35-17-16,0 0 15,0-1-15,-18 1 0,-17 0 16,-36-1 0,54-17-16,-19 18 0,1-18 15,18 17 1</inkml:trace>
  <inkml:trace contextRef="#ctx0" brushRef="#br2" timeOffset="46007.8">23583 10777 0,'35'18'0,"-70"-36"0,88 54 15,-18-1-15,-17-17 16,17-18-16,-17 17 0,35 1 16,-35-18-16,-1 0 15</inkml:trace>
  <inkml:trace contextRef="#ctx0" brushRef="#br2" timeOffset="46129.67">23777 10777 0,'0'0'16,"-53"71"-16,18-36 0,17 0 16,-17 54-16,17-54 15</inkml:trace>
  <inkml:trace contextRef="#ctx0" brushRef="#br2" timeOffset="46551.62">23142 11412 0,'0'53'0,"0"-106"15,18 194-15,0-35 16,-1-35 0,-17-36-16,0-17 15,0-1-15,0-34 16,18-36 0,-1 35-1,1 18-15,35-17 16,-35 34-16,17 1 15,0 0-15,-17-1 0,17 18 16,-17-17-16,-18 17 16,-18-17-16,-17 0 15,0-1-15,-36-17 16,53 0-16,-17 0 16,17 0-16</inkml:trace>
  <inkml:trace contextRef="#ctx0" brushRef="#br2" timeOffset="46930.84">23583 11783 0,'0'0'16,"0"17"-16,0 1 16,0 0-16,0-1 15,18 1-15,-1 0 16,1-18-16,0 0 0,35 0 15,-36-18 1,1 0-16,0 1 0,-18-1 0,17 18 16,-17-18-16,18 18 15,-18 18 1,0 53 0,18-36-16,-18 53 15,17-35-15,-17-18 0,18 1 16,-18-1-16,0 0 15,0-17-15,0-1 16,-18-17-16,1 18 0,-36-18 16,17-18-16,-17 1 15,18 17-15,0 0 16,17-18-16,-17 18 16,17 0-16,1 0 0,-19 0 15</inkml:trace>
  <inkml:trace contextRef="#ctx0" brushRef="#br2" timeOffset="47637.35">23089 12629 0,'-17'-52'15,"34"104"-15,-34-122 0,-1 17 16,18 35-16,0 1 16,0 34-1,18 89 1,-18-35-16,17-1 0,19 71 16,-36-88-1,35 53-15,-17-88 16,-18-1-16,17 1 15,1-18-15,-18-18 16,17 1-16,1-18 16,0 17-16,17 0 15,0 18-15,-17 0 16,35 53-16,-36-35 16,1-1-16,-18 19 0,0-1 15,0 0-15,-53 1 16,36-19-1,-19-17-15,19 18 0,-36-18 16,35 0-16,0-18 16,18 1-16,0-1 15,18 0-15</inkml:trace>
  <inkml:trace contextRef="#ctx0" brushRef="#br2" timeOffset="47966.51">23601 12841 0,'17'-35'15,"-34"70"-15,52-53 16,-17 89-16,-1-18 16,19 53-1,-19-71-15,1 18 0,0-18 16,-1 18-16,-17-35 15,0-36 17,18-35-17,-18 36-15,18 17 0,-1 0 16,1 0-16,-1 35 16,1 0-16,0 0 15,17 18-15,-35-35 16,18 0-16,-18 17 15,17-35-15</inkml:trace>
  <inkml:trace contextRef="#ctx0" brushRef="#br2" timeOffset="48665.87">23178 13564 0,'0'-17'15,"0"34"-15,17 89 16,1-35-16,-1-1 15,19 71 1,-19-70-16,1-18 0,-18-18 16,18 0-16,-1-17 15,-17-36 1,18-35-16,-18 18 16,0 0-16,18 0 0,-1-1 15,18 1 1,-17 35-16,0 0 0,-1 18 15,-17-1-15,18 1 0,-18 17 16,0 36-16,0-36 16,-18 18-16,1-35 15,-19-1 1,36 1-16,-17-18 16,17-18-16,0 1 0</inkml:trace>
  <inkml:trace contextRef="#ctx0" brushRef="#br2" timeOffset="49004.32">23707 14058 0,'0'0'16,"-18"53"-16,18-35 0,18-1 16,-1 1-1,19-18-15,-19 0 16,1 0-16,0-35 15,-1 35-15,1-36 16,-1 36 0,1 36-1,-18-19 1,35 36-16,-17-53 16,35 18-16,-35-18 15,17 0-15,0-35 16,-35-1-16,0 1 15,0 0-15,-35 0 16,17-1-16,1 36 16,-1-17-16,-17-1 15</inkml:trace>
  <inkml:trace contextRef="#ctx0" brushRef="#br2" timeOffset="49671.71">23336 14764 0,'-17'-18'15,"-1"18"-15,0 18 16,1-18-16,-1 17 0,18 19 16,-18 34-16,18-17 15,18 35 1,0-35-16,17-17 0,53-1 16,-35-18-16,0-17 15,0 0-15,0-17 0,35-36 16,-53 35-16,-17-17 15,-18-53-15,0 53 16,-71-54 0,36 54-16,0 17 0,0 1 15,-18 17-15,-18 17 16,36 1-16,17 17 0,1 1 16,-1 34-1</inkml:trace>
  <inkml:trace contextRef="#ctx0" brushRef="#br2" timeOffset="50012.62">23477 15593 0,'0'0'0,"0"17"15,18 36 1,-18-17-16,0 17 0,18 52 15,-18-69-15,0-1 16,17 35-16,-17-34 16,18-19-16,-36 1 15</inkml:trace>
  <inkml:trace contextRef="#ctx0" brushRef="#br2" timeOffset="50717.61">23389 16475 0,'-17'-18'15,"-1"18"-15,0 0 0,-35 35 16,36 1-16,-36 69 16,35-52-16,1 0 15,17 0-15,0 0 0,52 18 16,1-36-16,36-17 15,-19-18-15,1 0 16,52-53 0,-70 17-16,35-52 15,-70 35-15,0-35 16,-36 53-16,-17 0 16,-18-1-16,0 1 0,-53-18 15,35 35-15,-34 1 16,69 34-16,-34-17 15,52 0-15</inkml:trace>
  <inkml:trace contextRef="#ctx0" brushRef="#br0" timeOffset="59966.02">24112 1023 0,'0'0'0,"-17"0"15,34 0 16,19 18-31,-19-18 16,19-18-16,16 18 16,-16 0-16,-1 0 0,18 0 15,-18 0-15,1 0 16,-19 0-16,1 0 16,-1 0-1,-17 18 16,0-1-15,0 1-16,36 0 16,-36-1-16,35 19 15,-17-19-15,-18 1 16,17-1-16,-17 1 16,18 17-16,-18-17 0,0 53 15,18-36-15,-18 0 16,17-17-16,-17 17 0,0 0 15,18 54-15,-1-54 16,-17 0-16,18 36 16,-18-18-16,18 35 15,-1-53-15,1 18 16,-18 0-16,18 0 0,-1 0 0,1 0 16,-18 0-16,18-1 15,-1 72-15,-17-71 16,18 70-16,-1-52 15,-17-18-15,18 88 16,0-71-16,-18 72 16,17-72-16,-17 71 15,18 0 1,-18-70-16,18-1 0,-18 1 16,0 52-16,0-52 15,17 0-15,-17-1 0,0 71 16,18 18-1,-18-88-15,18-1 16,-18 1-16,17 70 16,-17-71-16,18 1 0,-18-1 15,18 72-15,-18-90 16,17 90 0,-17-72-16,0 1 0,0 70 15,18-71-15,-18 71 16,0-70-16,0 0 15,0-1-15,0 1 0,0-1 16,0 89 0,-18-88-16,18 70 15,0-53-15,0 53 16,0-70-16,0 17 16,0-18-16,0 71 15,0-70-15,0-1 0,0 1 16,0 0-16,0-1 0,0-17 15,0 88-15,0-70 16,0-1-16,0 89 16,0-106-16,0 88 15,-17-70-15,17-1 0,-18 71 16,18-70 0,-18 52-16,18-52 15,-35 70-15,35-70 16,-18-1-16,18 1 0,-17 52 15,-1-52-15,18-1 16,-18 54 0,18-71-16,-17 70 15,17-70-15,-18 70 16,18-70-16,0 18 0,-18-18 16,18 0-16,-17 70 15,-1-52-15,18 52 16,0-52-16,-17 52 15,17-52-15,-18 52 16,18-70-16,0 0 16,0 18-16,0-1 0,-18-17 15,18 18-15,0 70 16,0-53-16,0 53 16,-17-70-16,17-1 15,0 1-15,0-1 0,0 19 16,-18 52-16,18-71 15,0 89-15,0-88 16,0 87 0,0-87-16,18 88 15,-18-71-15,17 71 16,-17-71-16,0 71 16,0-71-16,18 0 0,-18 71 15,18-71 1,-18 0-16,17 0 0,-17 0 15,0 1-15,18 87 16,-1-105-16,-17 17 0,0 0 16,0 71-1,0-89-15,0 18 0,0 71 16,0-88-16,0-1 16,0 19-16,0-19 0,0 1 15,0 52-15,0-52 16,0 70-1,0-88-15,0 0 0,0 70 16,0-88-16,0 18 16,-17 53-1,17 35-15,0-106 16,0 54 0,0-54-16,0 0 0,0 36 15,0-36-15,0-17 16,0 17-16,0 18 15,-18-18-15,18-17 0,0 17 16,0-17-16,0 17 16,0-17-16,0 17 0,-17 0 15,17 0-15,0-17 16,0 0-16,0 17 0,0-17 16,0 17-16,0-17 15,0-1-15,0 1 16,0 0-16,0-1 15,0 1-15,17-1 16,-17 1-16,18-18 16,-18 18-1,0-1 1,0 1 0,-18 0-16,18-1 15,0 19 1,0-19-1,18-17-15,-18 18 32,0-1-17,17-17 1,-17 18 0,0 0 15,0-1-16,-17-17 1,17 18-16,0 0 47,-18-18 31,1 0-47,-19 0-15,19 0-16,-1 0 16,-17 0-16,-1 0 0,1 0 0,-18 0 15,0 0-15,-52 17 16,69-17-16,19 0 0,-36 0 15</inkml:trace>
  <inkml:trace contextRef="#ctx0" brushRef="#br0" timeOffset="63687.31">7003 12524 0,'0'17'15,"17"-17"-15</inkml:trace>
  <inkml:trace contextRef="#ctx0" brushRef="#br0" timeOffset="64369.87">7126 12471 0,'0'0'16,"0"-18"-16,-18 18 16,18-18-16,-17 18 15,17 18 1,0 0 0,0 17-1,0 18-15,0-18 16,17 71-16,1-53 15,0 0-15,-1 0 0,72 70 16,-1 1 0,-35-71-16,35 17 15,-35-35-15,53 18 16,-36-53-16,-17 18 16,18-18-16,70-18 15,-71 1-15,-17-1 16,0 0-16,-18 18 0,1-17 15,-19 17-15,-34 0 16,-19 17 0</inkml:trace>
  <inkml:trace contextRef="#ctx0" brushRef="#br0" timeOffset="64832.21">6579 12965 0,'-17'17'16,"34"-34"-16,-34 52 0,34-35 16,19-18-1,-1 1-15,18-19 16,-18-17-16,18 0 0,-18 1 16,18-19-16,53-70 15,-53 88-15,0-18 16,-18 54-16,-17-18 15,-1 17-15,-17 36 16,18 17 0,17 18-16,-17 0 15,17-18-15,36 35 16,-36-34-16,0-1 0,18-17 16,35 17-1,-52-17-15,-1-18 0,0 17 16,1-17-16,-1 18 15</inkml:trace>
  <inkml:trace contextRef="#ctx0" brushRef="#br0" timeOffset="74847.41">27464 600 0,'0'0'16,"-36"-18"-16,19 0 0,-18 18 0,17 0 15,-17 0-15,17 18 16,-17 17 0,17-17-16,18 53 15,0-36-15,18 0 16,-1 0-16,1 1 0,35 17 16,-18-18-16,53 0 15,-35-35-15,36 18 16,-54-18-16,35-35 15,-34 17-15,-19 0 16</inkml:trace>
  <inkml:trace contextRef="#ctx0" brushRef="#br0" timeOffset="75226.14">27764 776 0,'-36'0'15,"19"0"-15,-1 35 16,18-17-16,18 17 15,-1-17-15,1-18 16,0 18-16,35-18 16,-18 0-16,-18 0 15,19 0 1,-19 0-16,-17-18 0,0 0 16,-17 18 15,17 18-31,0 0 15,17-18 1,1-18 0,0 0-1,-1-17-15,-17 0 0,0 17 16,-17-35 0,-1 36-16,18-19 15,18 19 1,35 17-16,-18 0 15,53 17-15,-53-17 16</inkml:trace>
  <inkml:trace contextRef="#ctx0" brushRef="#br0" timeOffset="75855.15">29157 688 0,'0'0'15,"-35"0"-15,17 0 0,1 18 16,-1-1-16,18 1 15,18-1 1,-1-17-16,18 18 16,1-18-16,-1 0 0,0-18 0,1 18 15,-1-17-15,-18 17 0,1-18 16,0 1-16,-18-1 0,-18-17 16,-17-1-16,-18 1 15,18 17 1,-1 1-16,19 17 15,17 17 1,35-17-16</inkml:trace>
  <inkml:trace contextRef="#ctx0" brushRef="#br0" timeOffset="76100.59">29669 741 0,'0'0'15,"-18"0"-15,0 0 16,1 0-16,-1-18 15,0 1 1,18-1-16,0 0 0,18 1 16,0-1-16,17 0 15,0 18-15,-17 0 16,52 36-16,-52-19 16,0 1-16,-1 0 15,1-1-15,-18 1 16,0-1-16</inkml:trace>
  <inkml:trace contextRef="#ctx0" brushRef="#br0" timeOffset="76299.91">30021 176 0,'0'0'15,"0"36"1,18 34 0,-18-17-16,35 71 15,-35-54-15,18-17 16,0 0-16,-1-18 0,36 36 16,-18-54-16</inkml:trace>
  <inkml:trace contextRef="#ctx0" brushRef="#br0" timeOffset="76836.13">30374 653 0,'-17'17'16,"17"1"0,17 17-16,-17-17 15,35-1-15,-17-17 16,17 0-1,-17 0-15,-18-17 16,0-1-16,0 1 16,0-1-1,18 0 1,-1 1 0,-17-1-1,0 0 16,-17 18-31,-1 0 32,18-17-17,18 17 1,-1 17 0,-17 1-16,18 17 15,0 36 1,-1-36-16,-17 18 0,18 0 0,-18-18 15,17 71 1,-17-71-16,0-17 16,0 17-16,0-17 0,0 0 15,-17-18-15,-1 17 0,-17-17 16,17 0-16,-17-17 0,-53-1 16,53 18-16,-54-35 15,72 35-15,-19-18 16,1 0-16</inkml:trace>
  <inkml:trace contextRef="#ctx0" brushRef="#br0" timeOffset="77150.87">30762 159 0,'0'0'16,"71"-36"-16,-36 36 0,18-17 16,-18 17-16,1 0 0,-1 17 15,-18 19-15,-17-1 16,-17 0-16,-18 36 15,-18-1 1,35-34-16,0-1 0,1 0 16,17-17-16,0 35 15,17-36-15,1 1 16</inkml:trace>
  <inkml:trace contextRef="#ctx0" brushRef="#br0" timeOffset="77261.38">31027 776 0,'0'0'0,"17"0"16,-17-18-1</inkml:trace>
  <inkml:trace contextRef="#ctx0" brushRef="#br2" timeOffset="88294.3">11994 15575 0,'18'-17'16,"-36"17"0,18-18-1,-17 0-15,-1 18 16,1-17-16,-19-1 15,19 18-15,-19-18 16,1 1-16,17 17 16,-17-18-16,-53-17 15,53 35-15,-71-36 16,-18 36 0,54 0-16,-71-17 15,70 17-15,-88 0 16,89 0-16,-71 17 15,70-17-15,-70 18 16,71-18-16,17 0 16,-18 18-16,0-18 0,-70 35 15,53-17-15,-53 35 16,71-18-16,-1 0 16,-53 53-16,54-52 15,-36 52 1,53-53-16,0 0 0,0 1 15,0 17-15,18-18 0,-18 18 0,-35 35 16,53-35 0,-18 35-16,35-35 15,-17 35-15,17-35 16,18 0-16,-17 0 0,17 0 16,0 53-1,0-53-15,0 70 16,17-70-16,19 70 15,-1-34 1,0-54-16,0 18 0,18 35 16,0-53-16,35 54 15,-52-54-15,17 0 16,70 53-16,-70-35 16,88 35-1,-70-70-15,70 53 0,18-1 16,-71-52-16,88 35 15,-88-36 1,1 1-16,-1 0 0,106 17 16,-106-17-16,18 17 15,0-18-15,105 36 16,-105-35-16,0 0 16,0-1-16,123 19 15,-123-19-15,123 1 16,-105-18-16,105 17 15,-123-17-15,123 18 16,-105-18-16,123 0 16,-142 0-16,142 0 15,-141 0-15,141-18 16,-141 18-16,141-17 16,-141-1-16,0 1 15,17-1-15,-17 0 0,106-35 16,-107 18-16,72-18 15,-89 18 1,-18 0-16,72-36 16,-72 18-16,-17 18 0,35-53 15,-52 35 1,16-18-16,-34 18 0,17-17 16,-17-1-16,0 1 0,-1-54 15,1 71-15,-18-17 16,-18-71-16,1 70 15,-36-70-15,17 70 16,1 1-16,-18 17 0,-53-71 16,1 1-1,34 70-15,0 0 16,-87-53-16,70 53 16,-18 0-16,-106-52 15,89 52-15,-1 17 16,-123-52-16,106 53 15,-159-18-15,141 18 16,1 17-16,-1-17 0,0 17 16,-194-35-16,177 36 15,0 17-15,-1-18 16,18 18-16,-176 0 16,194 18-16,-18-1 15</inkml:trace>
  <inkml:trace contextRef="#ctx0" brushRef="#br0" timeOffset="95997.62">28557 1199 0,'18'0'32,"0"0"-17,-18-17-15,17 17 16,1 0-16,35-18 15,-36 18-15,19 0 16,-19 0-16</inkml:trace>
  <inkml:trace contextRef="#ctx0" brushRef="#br0" timeOffset="97254.49">28416 1252 0,'0'18'16,"0"0"-16,0-1 15,0 19 1,0-1-16,0 0 16,0-17-16,0 52 15,0-34-15,0-1 16,0 53-16,0-53 15,0 18-15,-17-17 0,17 16 16,-18 54 0,18-70-16,0 34 0,-18-17 15,18 0-15,0 53 16,0-36-16,0 1 0,0-18 16,18 88-16,-18-71 15,0 89-15,18-71 16,-18 1-16,0 87 15,0-70-15,0-18 16,0 0-16,0 18 0,17 88 16,-17-106-16,0 18 15,0 0-15,18 88 16,-18 18 0,18-107-16,-1 90 15,-17-90-15,18 107 16,-18-106-16,0 123 15,0-123-15,0 141 16,0-141-16,-18 141 16,18-124-16,0 124 15,-17-123-15,17-19 16,0 142 0,0-123-16,0 105 0,0-105 15,0-1-15,0 1 0,0-1 16,0 1-16,0 140 15,0-17 1,0 141 0,17-141-16,-17 0 15,18-124 1,-18 124-16,0-123 16,17-1-16,-17 142 15,0-142-15,-17 124 16,17-123-16,0 140 15,0-140-15,-18-1 0,18 142 16,-17-18 0,17-124-16,-18 1 15,0 123-15,18-124 16,-17 1-16,17-1 0,0 106 16,0-123-16,0 124 15,0-125 1,0 19-16,0-18 0,0 123 15,0-123-15,-18 0 16,18 17-16,0-17 0,-18 106 16,1-106-1,-1-1-15,18-16 0,-18 16 0,18 72 16,-17-89 0,17 0-16,0 0 15,0 1-15,-18-1 0,18 88 16,0-88-16,0 71 15,0-71-15,0-17 16,0-1-16,0-17 0,0 71 16,18-71-16,-18 70 15,0-70-15,0 0 16,0 53-16,0-18 16,0-35-16,0 0 15,0 53 1,0-71-16,0 0 0,0 53 15,0-52-15,0 17 16,0-36-16,0 1 16,0 17-1,0-17-15,0-1 16,0 1-16,17 0 16,-17-1-16,18-17 15,0 0 1,17-17-16,-17 17 15,-1 0 1,19 0-16,-19 17 16,1-17-16,-1 0 15</inkml:trace>
  <inkml:trace contextRef="#ctx0" brushRef="#br0" timeOffset="99834.47">29845 1164 0,'0'-17'0,"18"17"63,-1 0-47,1 0-16,0 0 0,52 0 15,-35 0-15,1 0 16,-1 0-16,0 0 0,36-18 15,-54 18-15,19 0 16,-1 0-16,-17 0 16,-1 0-1,1 0 17,-18 18-17,18-18 1,-18 17-1,0 1-15,17-1 16,1 1-16,-18 17 0,0-17 16,17 0-16,-17 35 15,18-18-15,-18 0 0,0 0 16,18 54-16,-18-54 16,17 18-16,-17 0 15,0-18-15,0 88 16,18-70-16,-18 0 0,0 18 15,0-18-15,0 17 0,0-17 16,18 88 0,-18-70-16,0-1 0,0 72 15,0-72-15,0 1 16,0 17-16,0-18 16,0 19-16,0-19 0,0 89 15,0-71-15,0-17 16,0 17-16,0-18 0,0 19 15,0-19-15,0 18 0,0 71 16,0-88-16,0 87 16,0-69-16,0-1 15,0 88 1,-18-17-16,18-71 0,0 0 16,-18 89-1,1-89-15,17 0 0,-18 0 16,18 89-16,-18-89 15,18 88-15,-17-70 16,17 71-16,0-89 16,0 106-1,0-106-15,-18 124 16,18-124-16,-17 123 16,17-105-16,-18 106 15,18-106-15,0 105 16,0-87-16,0-18 15,0 0-15,18-1 0,-18 19 16,0-18-16,17 0 0,1 105 16,-1-87-16,1 87 15,-18-87-15,18-18 16,-1 123 0,-17-106-16,18-17 0,-18 18 15,0-18-15,18 17 0,-1 89 16,-17-106-1,0-1-15,18 1 0,-18 18 16,0-18-16,0-1 0,18 19 0,-18-18 16,0 17-16,0 1 15,0-19-15,0 19 0,0 105 16,0-123-16,17 123 16,-17-123-16,0 0 15,18 0-15,-18 106 16,17-107-16,1 89 15,-18-88-15,18 88 16,-18-88-16,17 106 16,-17-124-16,0 106 15,0-88-15,0 70 16,0-88 0,0 89-16,0-107 15,0 107-15,0-107 16,0 1-16,0 17 0,0 53 15,0-70-15,0 70 16,-17-71 0,17 1-16,0 70 15,0-70-15,0 52 16,0-52-16,-18 52 16,18-17-1,0-53-15,0 0 0,0 35 16,0-53-16,0 53 15,0-35-15,0-17 16,18 52-16,-18-53 16,0 18-16,17 35 15,-17-53-15,0 18 0,0-17 16,0-1-16,18 18 16,-18-18-16,0 0 15,18 18-15,-18-17 16,0-19-16,17 36 15,-17-35-15,18-1 16,-18 1 0,0 0-16,-18-18 78,1 17-63,-1-17-15,0 18 16,1 0-16,-19-1 16,19-17-16,-18 0 15,-1 18-15,-34-18 16,34 18-16,1-18 0,-18 17 16,18-17-16,0 0 0,-18 18 15,35-18-15,1 17 16,-1-17-16,18-17 0</inkml:trace>
  <inkml:trace contextRef="#ctx0" brushRef="#br2" timeOffset="104883.9">29386 9208 0,'0'-18'0,"0"36"0,-17-54 15,17 54 17,17 35-17,-17-18-15,0 71 16,0-53-16,0 53 15,0-53-15,0 35 16,18-53-16,-18 18 16,0-18-16,0-17 15</inkml:trace>
  <inkml:trace contextRef="#ctx0" brushRef="#br2" timeOffset="105673.63">28963 10054 0,'0'35'16,"0"36"-1,18-18-15,17 53 16,-17-53-16,-1 0 15,1 0-15,0-18 0,-1-18 16,-17 36-16,0-35 16,0-36-1,0-17 1,0 17-16,35 1 16,18-1-16,-17 18 15,17 35-15,-18-17 16,0 35-16,-35-18 15,0-17-15,0 17 16,-18-17-16,1-18 0,-36 35 16,18-35-16,-54 18 15,72-18-15,-36-18 16,35 18-16,18-18 16,18 1-16</inkml:trace>
  <inkml:trace contextRef="#ctx0" brushRef="#br2" timeOffset="105924.54">29545 10601 0,'35'18'16,"-70"-36"-16,88 36 16,-35-1-16,-1 1 0,19 17 15,-1-17-15,0 17 16,0-17-16,1-1 16</inkml:trace>
  <inkml:trace contextRef="#ctx0" brushRef="#br2" timeOffset="106084.58">29739 10566 0,'0'0'16,"-35"53"-16,17-18 0,1 0 15,-19 36-15,19-36 16,-1 0-16,18 1 0,-18-19 15</inkml:trace>
  <inkml:trace contextRef="#ctx0" brushRef="#br2" timeOffset="107195.45">29016 11183 0,'0'18'0,"18"17"16,-18 18-16,17 0 0,1 17 15,17 71-15,-17-70 16,17 35 0,-17-71-16,-1 18 15,-17-35-15,18-18 16,-18-18-16,0 0 16,0-17-16,-18-53 0,18 53 15,18-36-15,0 53 16,35 1-1,-18 17-15,0 17 0,-17 1 16,17 0-16,-17 17 0,17 36 16,-35-54-16,-18 36 15,1-35-15,-1-1 16,-17 19 0,-1-36-16,1 17 0,0-17 15,35-17-15,-18 17 16</inkml:trace>
  <inkml:trace contextRef="#ctx0" brushRef="#br2" timeOffset="107542.28">29563 11677 0,'0'0'15,"0"18"-15,0-1 0,0 1 0,17 0 16,1-1-16,0-17 15,-1 0-15,54 0 16,-53 0-16,17-35 16,-18 17-16,-17 1 15,18 17 1,-18 53 0,0-36-16,18 54 15,-18-36-15,17 0 16,-17 1-16,0-19 0,0 36 15,0-35-15,-17-1 16,-19-17 0,1 0-16,0 0 15,0 0-15,-36-17 16,36-1-16,0 18 16,-1 0-16</inkml:trace>
  <inkml:trace contextRef="#ctx0" brushRef="#br2" timeOffset="108210.37">29034 12400 0,'0'-35'15,"0"70"-15,0-52 16,0 69 0,0 1-16,17 53 15,-17-35-15,0-18 0,18 52 16,-18-52-16,18-17 16,-18-19-16,0 1 15,0 0-15,0-36 16,17-17-1,-17 17-15,35-17 16,-17 35-16,0 0 0,-1 0 16,1 17-16,17 19 15,-35-19-15,0 19 0,0-19 16,-17 36 0,-1-35-16,0-18 0,-17 17 15,17 1-15,1-18 16,17-18-16,17 1 15</inkml:trace>
  <inkml:trace contextRef="#ctx0" brushRef="#br2" timeOffset="108515.33">29492 12788 0,'0'0'15,"0"53"-15,18 0 0,-18 18 16,18-54-16,-1 19 16,-17-19-16,18 1 0,-18-1 15,17-17 1,1 0-16,0-17 16,-1-18-1,1 17-15,0 18 16,-1 0-16,-17 18 15,18-1-15,0 1 0,-1 17 16,1-17 0,-18-1-16,17 1 0,-17 0 15,0-1-15</inkml:trace>
  <inkml:trace contextRef="#ctx0" brushRef="#br2" timeOffset="109199.27">29016 13547 0,'0'35'0,"0"-70"0,0 88 16,0 0-16,35 35 15,-17 18 1,0-54-16,-1 19 16,1-36-16,-18 1 15,0-54 17,0-35-17,17 53-15,36-35 16,-35 35-16,17 17 0,1 1 15,16 17-15,-16 18 16,-36-35-16,0-1 16,-18 19-1,0-36-15,-34 17 16,16-17-16,19 0 0,-36 0 16,35 0-16,0 0 15,18-17-15,36-1 16</inkml:trace>
  <inkml:trace contextRef="#ctx0" brushRef="#br2" timeOffset="109568.11">29528 14023 0,'0'0'0,"-18"18"0,18-1 0,0 18 16,18-35-16,-1 36 15,1-19-15,-1 1 16,1-18 0,0 0-16,-1 0 15,1-18-15,0 1 16,-1-1-16,-17 0 16,0 36 15,36 0-16,-19-18 1,1 0-16,-1 0 0,19 0 16,-19-18-16,1 18 15,-18-18-15,0 1 0,0-1 16,-35-17 0,17 17-16,-17 18 15,0 0-15,17 0 16</inkml:trace>
  <inkml:trace contextRef="#ctx0" brushRef="#br2" timeOffset="110101.17">29316 14676 0,'0'0'16,"17"-36"-16,-17 19 15,0 34 1,-17 19 0,-1-1-16,1 18 0,-1 53 15,18-71-15,18 53 16,-1-53-1,18-17-15,1 0 16,17-18-16,0 0 0,52-36 16,-69 19-16,-1-19 15,0 1-15,-17-18 0,-18 18 0,-18-36 16,-35 1 0,0 52-16,1 1 15,16-1-15,-70 36 16,71-1-16,0 18 0,17 18 15,-17 36 1</inkml:trace>
  <inkml:trace contextRef="#ctx0" brushRef="#br2" timeOffset="110362.54">29333 15628 0,'0'0'0,"0"18"15,18-1-15,-18 54 16,0-36-16,18 53 15,-18-52-15,0 17 0,0-18 16,0 0-16,0 0 16</inkml:trace>
  <inkml:trace contextRef="#ctx0" brushRef="#br2" timeOffset="110767.56">29298 16598 0,'0'0'16,"-35"53"-16,35-35 0,-18 52 15,1-34-15,17 69 16,0-69 0,17 52-16,19-53 15,34 18-15,-35-35 16,54-18-16,-36-18 16,35-17-16,-53 0 15,18-54-15,-35 36 16,-18-52-1,-18 69-15,-53-52 16,36 35-16,-71 0 16,53 36-16,-35-1 15,35 18-15,18 0 16</inkml:trace>
  <inkml:trace contextRef="#ctx0" brushRef="#br0" timeOffset="117302.26">30903 9172 0,'0'-17'15,"18"17"1,0-18-16,-1 0 16,54 1-1,-54 17-15,54 0 0,-36 0 16,36 35-16,-54-17 16,19-1-16,-1 1 15,-17 0-15,-1-1 0,19 36 16,-19-18-16,1 36 15,0-36-15,-1 71 16,-17-35-16,0 70 16,0-53-16,-17 88 15,17-70 1,-18 106-16,18-106 16,0 105-16,0-123 15,0 89-15,0-89 16,18 106-1,-18-106-15,0 0 0,0 1 16,17 105-16,-17-106 0,35 106 16,-35-106-1,53 71-15,-35-89 16,17-17-16,1 0 16,-1-17-16,0-1 0,36 0 15,-36-17-15,0-18 16,-17 0-16,-36 0 47,18-18-32,-17 18-15,17-18 0,-18 18 32,0 0-17,1 36 1,-1-19-16,0 36 15,18-17-15,-17-19 16,17 18-16,-18 1 0,0 17 16,18-18-16,-17 53 15,17-35-15,0 35 16,0-35-16,-18 53 16,18-53-16,0 0 15,0 0-15,0 70 16,0-52-16,0-1 15,0 1-15,-17 17 0,17-17 0,0 17 16,17 53-16,-17-53 16,0 0-16,18 71 15,-18-71-15,0 0 16,0 1-16,17 87 16,1-88-16,-18 0 0,18 177 15,-1-89 1,1 1-1,-18-89-15,18 88 16,-18-105-16,0 17 16,0-17-16,0 87 15,0-87-15,0 52 16,0-70-16,0 71 16,0-71-16,0 0 15,0 0-15,-18 0 0,18-1 16,0-16-16,-35 70 15,35-71-15,-18 18 16,0-18-16,1-17 0,-1-1 16,-35 1-1,36-18-15,-19 0 0,-34 0 16,35 0-16,-1 0 16,-17 0-16,-35-35 15</inkml:trace>
  <inkml:trace contextRef="#ctx0" brushRef="#br0" timeOffset="118470.54">32350 12030 0,'0'-18'0,"0"0"15,-18 18 1,0 0-16,-17 36 15,18-1-15,-1-17 16,0 17-16,1 53 16,17-53-16,17 36 15,1-53-15,35 17 16,-18-35-16,-17 0 16,-1 0-16,19-18 15,-19 1-15,-17-36 16,0 35-16,0-17 0,0 17 15,-17-35-15,-1 36 16,18-1-16,0 36 31,18 34-31,-1-34 16,19 17-16,-19-17 0,1 17 16,17-17-16,-17-18 0,-1 18 15,1-1-15,0-17 16,-1-17-1,-17-1-15,0 0 16,0-17-16,0 17 0,0-17 0,18 17 16,-18 1-16,18-18 15,-1 35-15,1 0 16,0 17 0,-1 18-16,1-17 15,-1 17-15,1 1 16,-18-19-16,18 1 0,-18 0 15</inkml:trace>
  <inkml:trace contextRef="#ctx0" brushRef="#br0" timeOffset="119148.35">32897 12171 0,'0'0'0,"0"35"0,0-17 16,17 35 0,1-36-16,35 19 15,-18-36-15,0 0 16,18 0-16,0-36 16,-18 1-16,-35 17 15,0-52-15,0 35 16,-17-54-16,-19 1 15,19 35-15,-18 18 16,-18-36 0,53 36-16,-18 35 15,36 35-15,-1 1 16,1 17-16,0 0 0,17 70 16,0-70-16,0 53 15,-17-71 1,0 36-16,-1-54 15,1-34 17,0-19-32,-18 19 15,17-1-15,-17 0 16,18 1-16,0 17 16,-18 17-1,0 1 1,0 0-16,0 17 15,17-17-15,-17-1 16,18-17-16,-1 0 16,1 0-16,0 0 15,-1 0 1,1 0 0,-18-17 15,0-1-16,-18 0-15,18-17 16,-17 0 0,17 17-16,0 36 31</inkml:trace>
  <inkml:trace contextRef="#ctx0" brushRef="#br0" timeOffset="119404.27">33532 12418 0,'-18'35'16,"36"-70"-16,-36 88 0,18-71 31,18-17-15,-18 17-16,0-17 15,17 0-15,1-1 16,-1 19-16,19-19 16,-19 36-16,1 0 15,-18 18-15,0 0 16,0 17-16</inkml:trace>
  <inkml:trace contextRef="#ctx0" brushRef="#br0" timeOffset="120064.71">32173 12876 0,'0'0'16,"0"18"-16,18 0 0,0 17 16,35 88-1,-36-70-15,36 53 16,-53-71-16,18 1 0,-1-19 16,-17 19-16,18-36 15,-18-18 1,18-17-1,-1 17-15,1 18 0,17 0 16,-17 18 0,17 35-16,-17-18 15,-18 0-15,0 0 16,0-17 0,-18-18-1,18-18 1</inkml:trace>
  <inkml:trace contextRef="#ctx0" brushRef="#br0" timeOffset="120324.95">32720 13335 0,'35'35'0,"-70"-70"0,88 88 15,-35-35-15,-1-1 16,1-17-16,17 0 15,-35-17 17,-17-19-32,-1 19 15,0-1-15,18 0 0,-17 1 16,17-1-16,-18 0 16,36 18-1,17 0 1,-17 0-16</inkml:trace>
  <inkml:trace contextRef="#ctx0" brushRef="#br0" timeOffset="120458.18">33002 13353 0,'0'0'0,"0"17"16,36 19-16,-19-19 15,36 1 1,-18-1-16,1-17 0,-19-17 15</inkml:trace>
  <inkml:trace contextRef="#ctx0" brushRef="#br0" timeOffset="120589.22">33196 13317 0,'-35'53'15,"70"-106"-15,-88 142 0,36-37 16,17-16-16,-18-19 0,1 19 15</inkml:trace>
  <inkml:trace contextRef="#ctx0" brushRef="#br0" timeOffset="120872.05">32403 13476 0,'17'18'31,"19"17"-15,-19-17-16,18-1 16,-17-17-16</inkml:trace>
  <inkml:trace contextRef="#ctx0" brushRef="#br0" timeOffset="121473.32">32720 14005 0,'0'0'0,"35"0"15,18 18 1,-17 0-16,34 17 15,-35-35-15,1 35 16,-36-17-16,0-1 16,-18 19-16,0-1 0,-34 36 15,16-36-15,1 35 16,35-52-16,0 0 16,18-1-16,17-17 0,53 0 15,-35 0-15,53-17 16,-71 17-1,0 0-15,1-18 0</inkml:trace>
  <inkml:trace contextRef="#ctx0" brushRef="#br0" timeOffset="123146.51">31080 1235 0,'0'-18'16,"0"36"-16,17-36 15,19 36 1,-1-18-16,0 17 16,0-17-16,54 36 15,-54-36-15,36 35 16,-54 0-16,18 36 16,-17 17-1,-18-35-15,0 0 0,0 70 16,0 18-1,0-70-15,0 17 0,0-17 16,0 70 0,18-71-16,-18 19 0,35 52 15,-17-71-15,-1 54 16,-17-54-16,0 1 16,18 105-1,-18-105-15,18 17 0,-1 88 16,1-87-16,-1-1 15,1-18-15,0 1 0,-18-1 16,35 71-16,-17-70 16,17 53-1,-35-72-15,18 72 16,-1-71-16,1-18 0,35 36 16,-36-36-16,36 0 15,-35-35-15,0 0 16,-1 0-1,1-17-15,-18-1 0,18 0 16,-18 1-16,0-1 16,0 0-16,-18 1 15,0-1-15,-17 18 16,17 0 0,1 18-1,-1-18-15,18 35 0,-35 36 16,17-19-1,0 19 1,1-36-16,-1 36 16,18-36-16,-17 18 15,17-18-15,-18 18 16,0 35-16,1 1 16,-1-36-16,0 70 15,18-70-15,-17 18 0,-1 70 16,0-71-16,1 71 15,-1-53 1,1-17-16,17 88 16,-18-71-16,18-17 0,0 17 15,0-18-15,0 107 16,0-107-16,0 18 0,0 1 16,0-1-16,0 88 15,0-88-15,18 89 16,-18-107-16,0 89 15,0-71-15,0-17 16,17 70-16,-17-70 16,18 52-1,-18-70-15,17 0 0,-17-18 16,18 18-16,-18 0 16,0-18-16,-35 0 15,17-17-15,-35 17 16,18-17-16,0 0 15,-1-1-15,1-17 0,-53 18 16,53-18-16,-36 0 16,18 0-16,0-18 15,36 18-15,-1-35 16</inkml:trace>
  <inkml:trace contextRef="#ctx0" brushRef="#br0" timeOffset="124687.38">32526 3634 0,'-53'-18'16,"36"18"-16,-19 18 15,-17 17 1,18 0-16,17 18 15,18-18-15,0 1 0,0-19 16,36 36-16,17-18 16,-18-35-16,0 0 15,36-17 1,-54-1-16,19-17 16,-19-18-16,-17 18 15,0 17-15,0 0 16,-17 1-16,17-1 0,-18 1 15,18 34 1,0 1-16,0-1 0,18 1 16,-1 53-16,1-54 15,-18 19-15,18-19 0,-1-17 16,1 18-16,0-18 16,-18-35-1,17 17-15,-17-35 16,18 18-16,-1-1 15,1 1-15,17 18 16,-17-1-16,0 18 16,17 35-16,-17-17 15,17 17 1,-35 0-16,17-17 0,-17 35 16,0-35-16,0 34 15</inkml:trace>
  <inkml:trace contextRef="#ctx0" brushRef="#br0" timeOffset="124954.45">33073 3739 0,'0'0'16,"-35"18"-16,17 0 0,0 35 15,18-36-15,18 1 0,0 0 16,35 34-16,-18-52 16,35 18-1,-34 0-15,-1-18 0,0-18 16,-17 0-16,-18 1 16,0-1-16,0 1 0,-18-1 15,1 0-15,-19-35 16,19 0-16,-1 1 0</inkml:trace>
  <inkml:trace contextRef="#ctx0" brushRef="#br0" timeOffset="125237.33">33232 3351 0,'0'0'0,"0"53"0,17 18 16,1 70-1,-18-70-15,18 52 16,-18-70-16,0-18 0,17 36 15,-17-54-15,18-17 16,0 0-16,-1-35 16,-17 17-1,18-52-15,-18 35 16,17 17-16,1 0 16,-18 1-16,18 34 15,-18 19 1,17-19-16,-17 19 0,0-19 15,0 1-15,18 17 16,0-17-16,-1-18 16</inkml:trace>
  <inkml:trace contextRef="#ctx0" brushRef="#br0" timeOffset="125443.8">33567 3845 0,'0'0'0,"-18"36"0,1-36 15,17 17-15,0 1 0,0-1 16,17 1-16,1 0 16,-1-18-16,1 0 15,0 0-15,-1-18 0,19 0 16,-36 1-16,0-18 16,-18 17-16,0 0 15,1 18-15,-1-17 16,0 17-16</inkml:trace>
  <inkml:trace contextRef="#ctx0" brushRef="#br0" timeOffset="125634.14">33708 4022 0,'0'-18'15,"0"-17"-15,0-1 16,0 19-16,0-1 15,18 1-15,-18-1 16,35 0-16,-18 18 0,19 0 16,-36 18-1</inkml:trace>
  <inkml:trace contextRef="#ctx0" brushRef="#br0" timeOffset="126150.52">32491 4604 0,'0'0'0,"17"123"0,-17-70 15,18 53-15,-18-71 16,0 1-16,0-54 31,35-35-15,-17 18-16,53-1 16,-54 36-16,54-17 15,-36 52 1,-35-17-16,0 17 0,-35 0 15,17 1-15,-17-1 16,17-35 0,1 17-16,-19-17 0,19 0 15,17-17-15,17-1 16</inkml:trace>
  <inkml:trace contextRef="#ctx0" brushRef="#br0" timeOffset="126366.06">32861 4921 0,'0'36'16,"0"-72"-16,0 107 16,18-54-16,0-17 0,-1 18 15,36-18-15,-18 0 16,-17 0-16,35-35 16,-53 17-16,18-17 15,-36 17-15,-17 1 16,17-1-16,-17 0 15,17 18-15,0 0 16,1 0 0</inkml:trace>
  <inkml:trace contextRef="#ctx0" brushRef="#br0" timeOffset="126539.47">33179 4851 0,'17'17'16,"-34"-34"-16,52 52 0,-17-17 16,-1-1-16,19 19 15,-1-36-15,-17 17 0,-1 1 16,18 17 0</inkml:trace>
  <inkml:trace contextRef="#ctx0" brushRef="#br0" timeOffset="126678.4">33390 4886 0,'0'0'0,"-35"53"0,0-35 16,17 17-16,-17 53 16,17-53-16,1 1 0,-1-1 15</inkml:trace>
  <inkml:trace contextRef="#ctx0" brushRef="#br0" timeOffset="126989.53">33038 5680 0,'0'-18'16,"0"36"-16,17-36 0,-17 36 0,36 17 15,-19 0 1,1 1-16,-1 69 15,1-52-15,0 53 16,-1-71-16,-17 36 16</inkml:trace>
  <inkml:trace contextRef="#ctx0" brushRef="#br0" timeOffset="129865.2">29369 1288 0,'0'-18'32,"-18"18"-17,0-18 1,1 18 0,-1 0-16,1-17 15,-1 17-15,-17 0 16,17 0-16,0 0 15,-17 17-15,17 1 16,-17 17-16,35 1 16,-17 16-16,-1-16 15,18 34 1,0-34-16,18-1 0,-1 0 16,1 0-16,-1 1 0,54 17 15,-36-36-15,1 1 16,52-18-16,-35 0 15,0 0-15,0-18 0,-18 1 16,53-19 0,-70 1-16,-1 17 0,1-17 15,0-18-15,-18 18 16,-18 0-16,18-1 0,-18-17 16,-17 36-16,-36-54 15,19 36-15,-1 0 16,17 17-16,-17 0 0,-17 1 15,35 17-15,17 0 16,-17 0-16,-18 17 16</inkml:trace>
  <inkml:trace contextRef="#ctx0" brushRef="#br0" timeOffset="133380.17">29051 1976 0,'0'-18'16,"0"36"0,18-54-16,0 19 0,34-1 15,-16 18 1,-1 0-16,36 18 16,-54-1-16,1 1 0,-1 35 15,-17-36-15,-17 1 16,-1 17-16,1-17 15,-1 0-15,-35 17 16,35-17-16,1-1 16,17 1-16,0 0 15</inkml:trace>
  <inkml:trace contextRef="#ctx0" brushRef="#br0" timeOffset="133508.08">29333 2452 0,'0'0'0,"18"17"0</inkml:trace>
  <inkml:trace contextRef="#ctx0" brushRef="#br0" timeOffset="133870.24">29034 2787 0,'0'0'16,"0"-18"-16,0 1 0,35-1 16,0 18-16,53 0 15,-52 0-15,-1 0 16,0 18-16,0-1 0,-17 1 16,-18 0-16,18-1 0,-18 1 15,-18 17-15,0-17 16,-17 17-1,18-17-15,-1-1 16,18 1-16,0 0 0</inkml:trace>
  <inkml:trace contextRef="#ctx0" brushRef="#br0" timeOffset="134009.65">29439 3246 0,'18'0'47</inkml:trace>
  <inkml:trace contextRef="#ctx0" brushRef="#br0" timeOffset="134603.71">29087 4039 0,'0'-35'15,"0"17"1,35 18 0,0 0-16,0 0 0,54 18 15,-54 0-15,0-1 16,-17 1-16,-1 0 0,-17 17 16,0 0-16,-17-17 15,-1 35 1,-17-36-16,35 1 0,-18 0 15,1-1-15,17 19 16,0-19-16</inkml:trace>
  <inkml:trace contextRef="#ctx0" brushRef="#br0" timeOffset="134720.02">29457 4533 0</inkml:trace>
  <inkml:trace contextRef="#ctx0" brushRef="#br0" timeOffset="135110.13">29104 4833 0,'18'-18'15,"-36"36"-15,53-53 0,36 35 16,-36-18-16,18 18 16,0 0-16,0 18 0,18-1 15,-54 19-15,1-19 16,-18 36 0,-18-17-16,-52 16 15,52-16-15,-35-1 16,35-17-16,18-1 15,18 1 1,0 0-16</inkml:trace>
  <inkml:trace contextRef="#ctx0" brushRef="#br0" timeOffset="135643.14">29369 5292 0,'17'0'16,"1"17"0,0 1-16,-1 0 15</inkml:trace>
  <inkml:trace contextRef="#ctx0" brushRef="#br0" timeOffset="136247.99">29051 5944 0,'-35'-17'0,"70"34"0,-52-34 32,34 34-32,19-17 15,34 36 1,1 17 0,-36-18-16,-17 18 15,-18-36-15,0 19 0,0-19 0,-18 1 16,18 0-16,-18 17 0,1-35 15,17 17-15,0 19 16,0-19 0,35 1-16</inkml:trace>
  <inkml:trace contextRef="#ctx0" brushRef="#br0" timeOffset="136377.53">29422 6562 0,'17'0'32</inkml:trace>
  <inkml:trace contextRef="#ctx0" brushRef="#br0" timeOffset="136977.93">29104 6985 0,'18'0'0,"-1"0"16,19 0 0,17 0-16,-18 18 15,-17-1-15,17 19 16,-35-19-16,0 18 15,0-17-15,-35 35 16,17-35-16,0 17 16,1-17-16,17-1 15,17 1-15,1-18 16,0 18 0,-1-1-16,-17 1 15,0 17-15,0 0 16,0 1-1,0-19-15,18 1 16</inkml:trace>
  <inkml:trace contextRef="#ctx0" brushRef="#br0" timeOffset="137055.54">29351 7497 0,'0'0'16,"18"0"0</inkml:trace>
  <inkml:trace contextRef="#ctx0" brushRef="#br0" timeOffset="138078.16">29087 8096 0,'17'0'16,"18"0"0,-17 0-16,53 0 15,-36 18-15,-17-18 16,17 18-16,0-1 15,-17-17-15,-1 18 0,-17-1 16,0 36-16,-17-35 16,-19 53-16,1-36 15,0 35-15,35-52 16,0 17 0,0-17-16,18 17 15,-1-35-15,1 18 16,-1-18-16</inkml:trace>
  <inkml:trace contextRef="#ctx0" brushRef="#br0" timeOffset="138190.6">29386 8749 0,'18'18'16,"0"-36"-1</inkml:trace>
  <inkml:trace contextRef="#ctx0" brushRef="#br0" timeOffset="138818.48">29333 7708 0,'18'0'0,"-18"-17"16,18 17-16,-1 0 16,1 0-1,-18-18 1</inkml:trace>
  <inkml:trace contextRef="#ctx0" brushRef="#br0" timeOffset="191622.9">7920 18344 0,'0'0'15,"0"18"-15,18-18 31,17 0-15,-18 0-16,72-18 16,-36 1-16,17-1 15,-17 1-15,18-1 0,-1-17 16,71-36 0,-53 36-16,-35 0 0,18-1 15,52-52-15,-70 35 16,-17 18-16,-1 17 0,0-17 15,-35 17-15,-18 18 16,1 18 0,-18-18-1</inkml:trace>
  <inkml:trace contextRef="#ctx0" brushRef="#br0" timeOffset="191878.1">8784 17709 0,'0'0'0,"18"0"16,-1-17-16,19 17 15,17 0-15,0-18 16,-18 18-16,18 0 16,17 18-16,1 17 15,-36-17-15,-17-1 16,17 19-16,-35-1 15,0-17-15,0 17 0,-18 0 16,-34 53 0,-1 1-16,17-54 15</inkml:trace>
</inkml:ink>
</file>

<file path=ppt/ink/ink4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5T07:18:05.053"/>
    </inkml:context>
    <inkml:brush xml:id="br0">
      <inkml:brushProperty name="width" value="0.05292" units="cm"/>
      <inkml:brushProperty name="height" value="0.05292" units="cm"/>
      <inkml:brushProperty name="color" value="#0070C0"/>
    </inkml:brush>
  </inkml:definitions>
  <inkml:trace contextRef="#ctx0" brushRef="#br0">23937 6846 0,'0'0'15,"0"0"-15,-25 0 0,25 0 16,0 0-16,0 0 0,0 0 15,0 0-15,0 0 0,0 0 0,-25 0 0,25 0 16,0 0-16,0 0 0,0 0 0,0 0 16,0 0-16,0-25 15,25 25-15,-25 0 0,25 0 0,-25 0 16,24 0-16,-24 0 0,50-25 15,-25 25-15,0-24 0,-1 24 0,26 0 16,0-25-16,24 0 16,-24 0-16,24 25 0,25-25 15,-74 1-15,74-1 0,-24 25 0,-51-25 16,26 25-16,-25 0 0,0 0 0,-25-25 15,24 25-15,-24 0 0,25 0 0,-25 0 0,0 0 16,0 0-16,0 0 0,-25 0 16,25 0-16,-49 0 0,-1 0 15</inkml:trace>
  <inkml:trace contextRef="#ctx0" brushRef="#br0" timeOffset="1448.08">24110 6548 0,'0'0'0,"0"0"16,0 0-16,0 25 0,0-25 15,-25 0-15,25 0 16,-24 25-16,24 0 0,-25-25 16,0 25-16,-25 24 0,26-24 15,-26 0-15,50 0 0,-25-25 0,0 24 16,0-24-16,1 25 0,24 0 0,0-25 15,-25 0-15,25 25 16,0-25-16,0 0 0,0 0 16,25 0-16,-25 0 0,24 0 15,1 0-15,-25 0 0,25 0 0,0 0 16,49 0-16,-74 0 0,25 0 15,0 0-15,0 0 0,0 0 0,24 0 16,-24 0-16,25 0 0,-50 0 16,24 0-16,1 0 0,-25 0 0,25 0 0,-25 0 0,25 0 15,-25 0-15,25 25 0,-25-25 16,0 0-16,24 0 0,-24 0 0,0 0 0,0 0 15,0 0-15,0 0 0,0 25 0,0-25 0,0 0 16,0 0-16,0 0 0,0 0 16,0 0-16,0-25 0,0 25 15,0 0-15,0 0 0,0 0 16,0 0-16,0 0 0,0 0 0,0 0 15,0 0-15,0 0 0,0 0 16,0 0-16,0 0 0,0 0 0,0 0 16,0 0-16,0 0 0,0 0 0,0 0 15,0 0-15,0 0 0,0 0 16,0 0-16,0 0 0,0 0 0,0 0 15,0 0-15,0 0 0,0 0 0,0 0 16,0 0-16,0 0 0,0 0 0,0 0 16,0 0-16,0 0 0,0 0 0,0 0 0,0 0 15,0 0-15,0 0 0,0 0 0,0 0 0,0 0 16,0 0-16,0 0 0,0 0 15,0 0-15,0 0 0,0 0 0,0 0 0,0 0 16,0 0-16,0 0 0,0 0 0,0 0 16,0 0-16,0 0 0,0 0 0,0 0 15,0 0-15,0 0 0,0 0 0,0 0 0,0 0 16,0 0-16,0 0 0,0 0 15,0 0-15,0 0 0,0 0 0,0 0 0,0 0 16,0 0-16,0 0 0,0 0 16,0 0-16,0 0 0,0 0 15,0 0-15,0 0 0,0 0 16,0 0-16,0 0 0,0 0 15,0 0-15,0 0 16,0 0-16,0 0 0,0 0 16,0 0-16,0 0 0,0 0 0,0 0 0,0 0 15,0 0-15,0 0 0,0 0 16,0 0-16,0 0 0,0 0 15,0 0-15,0 0 0,0 0 16,0 0-16,0 0 0,0 0 0,0 0 16,0 0-16,0 0 0,0 0 15,0 0-15,0 0 0,0 0 16,0 0-16,0 0 0,0 0 15,0 0-15,0 0 0,0 0 0,0 0 16,0 0-16,0 0 16,0 0-16,0 0 0,0 0 15,0 0-15,0 0 16,0 0-16,0 0 0,0 0 15,0 0-15,0 0 0,0 0 0,0 0 16,0 0-16,0 0 0,0 0 16,0 0-16,0 0 15,0 0-15,0 0 0,0 0 0,0 0 0,0 0 16,0 0-16,0 0 0,0 0 0,0 0 15,0 0-15,0 0 0,0 0 0,0 0 16,0 0-16,0 0 0,0 0 16,0 0-16,0 0 0,0 0 15,0 0-15,0 0 0,0 0 0,0 0 0,0 0 16,0 0-16,0 0 0,0 0 0,0 0 0,0 0 15,0 0-15,0 0 0,0 0 16,0 0-16,0 0 0,0 0 16,0 0-16,0 0 15,0 0-15,0 0 0,0 0 16,0 0-16,0 0 0,0 0 15,0 0-15,0 0 0,0 0 0,0 0 0,0 0 16,0 0-16,0 0 0,0 0 16,0 0-16,0 0 0,0 0 0,0 0 15,0 0-15,0 0 0,0 0 0,0 0 16,0 0-16,0 0 0,0 0 15,-24 0-15,24 25 0,0-25 0</inkml:trace>
  <inkml:trace contextRef="#ctx0" brushRef="#br0" timeOffset="2366.13">23961 7441 0,'0'-24'0,"0"24"0,0 0 16,0 0-16,0 0 0,0 0 15,25 0-15,-25 0 16,0 0-16,50 24 0,-50-24 15,0 0-15,25 0 0,-25 25 0,0-25 0,0 25 16,0-25-16,0 25 0,0 0 0,0-25 16,0 24-16,-25 26 0,25-25 0,0 0 15,-25 24-15,0-24 0,25 25 16,0-26-16,-25 1 0,25 0 0,0 0 15,0 0-15,25-1 0,-25 1 0,0 0 0,0 0 16,25-25-16,-25 25 0,0-25 0,25 25 16,-25-1-16,0-24 0,25 25 15,-25-25-15,24 25 0,-24-25 0,0 0 16,0 25-16,25-25 0,-25 0 0,0 0 0,0 25 15,0-25-15,0 0 0,0 24 0,25-24 16,-25 25-16,0-25 0,0 25 16,0-25-16,25 25 0,-25 24 15,0-49-15,0 25 0,25 0 16,-25 0-16,0-25 0,0 25 0,24-1 0,-24-24 0,0 25 15,0 0-15,0 0 0,0 24 16,0-24-16,0-25 0,0 25 16,0 0-16,0 0 0,0-25 0,0 49 15,0-24-15,0 0 0,25 0 0,-25-25 16,0 24-16,0 1 0,0-25 0,0 25 15,0-25-15,0 0 0,0 25 0,0-25 16,0 25-16,0-25 0,0 0 0,0 24 0,0-24 16,0 0-16,-25 25 15,25-25-15,-24 0 0,24 0 0,-25 25 16,25-25-16,-25 0 0,0 25 0,0-25 15,1 0-15,-1 25 0,25-25 0,-25 0 0,0 0 16,0 25-16,-24-25 0,49 0 16,-25 0-16,0 0 0,0 0 0,0 0 15,25 0-15,-24 0 0,24 0 0,-25 0 16,25 0-16,0 0 0,0 0 15,-25 0-15,25 0 0,0 0 0,0 0 16,25 0-16,-25-25 0,0 25 16,25 0-16,-25 0 0,0 0 0,24 0 15,-24 0-15,25-25 0,-25 25 16,25 0-16</inkml:trace>
  <inkml:trace contextRef="#ctx0" brushRef="#br0" timeOffset="4197.24">24085 1736 0,'25'0'0,"-25"-24"0,25 24 0,-25-25 16,0 25-16,25-25 0,-25 0 15,0 0-15,0 25 0,25 0 0,-25 0 16,0-25-16,-25 25 0,25 0 16,0 0-16,0 0 0,0 0 15,0 0-15,0 0 0,0 0 16,0 0-16,0 0 15,25-24-15,-1 24 0,1 0 16,0 0-16,25-25 0,-26 25 0,1-25 16,0 25-16,49-25 15,-49 25-15,25 0 0,-25 0 0,-1 0 0,1 0 0,0 0 16,0 0-16,-25 0 0,25 0 15,-1 0-15,26 0 0,-25 0 16,-25 0-16,25 0 0,-25 0 0,0 0 16</inkml:trace>
  <inkml:trace contextRef="#ctx0" brushRef="#br0" timeOffset="4537.25">24036 1811 0,'0'0'16,"25"25"-16,-25-25 0,24 24 15,1 1-15,0-25 0,0 25 0,0-25 0,-1 25 0,26-25 16,-25 0-16,24 25 16,26-25-16,-1 24 0,-24 1 0,-25-25 15,99 50-15,-100-25 0</inkml:trace>
  <inkml:trace contextRef="#ctx0" brushRef="#br0" timeOffset="5269.3">24036 9649 0,'-25'0'0,"25"0"0,0 0 0,0 0 15,0-25-15,-25 25 16,25-25-16,0 25 0,-25 0 0,25 0 0,0-24 16,0 24-16,0 0 0,-24 0 15,24 0-15,0 0 0,0 0 0,0 0 16,0 0-16,0 0 0,24 0 15,-24 0-15,50-25 16,-50 25-16,25 0 0,0 0 0,-1 0 16,-24 0-16,75 0 0,-50-25 0,-1 25 15,-24 0-15,25 0 0,0 0 16,0 0-16,0-25 0,-1 25 0,-24 0 0,25 0 15,-25 0-15,0-25 0</inkml:trace>
  <inkml:trace contextRef="#ctx0" brushRef="#br0" timeOffset="5600.32">23912 9500 0,'0'0'0,"0"0"0,0 0 0,0 25 16,-25-25-16,25 0 0,0 0 0,0 0 15,0 25-15,0-25 0,0 0 0,0 25 0,0-25 16,0 0-16,-25 24 0,25-24 0,0 0 0,0 25 16,-25-25-16,25 0 0,-25 25 0,25-25 15,-24 0-15,24 0 0,-25 25 16,25-25-16,-25 0 0,25 0 0,-25 0 0,25 0 15,0 0-15,-25 0 0,25 0 0,0 0 16,0 0-16,-24 0 0,24 0 16,24 0-16,-24 0 0,0 0 15,25 0-15,0 0 0,0 0 0,-25 0 0,25 0 16,-1 0-16,1 0 0,0 0 0,0 0 15,0 0-15,49 0 0,-49-25 0,0 25 16,0-25-16,-1 25 0</inkml:trace>
  <inkml:trace contextRef="#ctx0" brushRef="#br0" timeOffset="24205.38">23837 15850 0,'-25'0'16,"25"0"-16,0 0 0,0 0 15,-24 0-15,24 0 0,0 0 16,0 0-16,0 0 0,-25 0 15,25 0-15,0 0 16,0 0-16,0 0 0,0 0 0,0 0 0,0 0 16,25 0-16,-25-25 0,0 25 0,24 0 15,1 0-15,-25-24 0,25 24 0,0 0 16,0-25-16,0 25 0,-1 0 0,1-25 0,0 25 15,25-25-15,-26 25 0,1 0 0,0-25 0,25 25 16,-26-24-16,1 24 0,0 0 0,0-25 0,0 25 16,-1 0-16,1-25 0,0 25 15,-25 0-15,0 0 0,25 0 0,-25 0 16,-25 0-16,25 0 0,0 0 0,0 0 15,-25 25-15,0-25 0,25 0 0,-24 25 16,-1-25-16,25 0 0</inkml:trace>
  <inkml:trace contextRef="#ctx0" brushRef="#br0" timeOffset="24628.4">23862 15677 0,'0'0'16,"0"0"-16,0 0 0,0 0 15,0 0-15,-25-25 0,25 25 0,0 0 16,0 0-16,0 0 0,0 0 15,-25 25-15,1-25 0,24 0 0,0 24 16,-25-24-16,25 0 0,0 25 0,-25-25 0,25 0 16,0 25-16,-25-25 0,25 0 0,0 25 15,0-25-15,-25 0 0,25 0 0,0 25 0,0-25 16,0 0-16,0 0 0,0 0 15,0 0-15,0 24 0,0-24 0,0 0 16,0 0-16,25 0 0,-25 0 16,25 0-16,-25 0 0,25 25 15,-25-25-15,25 0 0,-1 0 0,-24 0 16,25 0-16,0 0 0,-25 0 0,25 0 0,0 25 15,0-25-15,-1 0 0,1 0 16,0 0-16,-25 0 0,25 0 0,0 0 16,-25 0-16,24 0 0,1 0 15,-25 0-15,0 0 0</inkml:trace>
  <inkml:trace contextRef="#ctx0" brushRef="#br0" timeOffset="41633.38">10616 10641 0,'0'0'16,"0"0"-16,0 0 0,0 0 0,0 0 15,0 0-15,0 0 16,0 0-16,0 0 0,25 0 0,-25 0 15,0 0-15,0 0 0,0 0 0,0 0 16,0 25-16,0-25 0,25 25 16,0-25-16,-25 49 15,25-49-15,-25 50 0,24-25 0,-24 24 16,0-49-16,25 25 0,-25 25 15,0-25-15,25 24 0,-25-24 16,0 0-16,25-25 0,-25 25 0,0-1 0,0-24 16,0 25-16,0-25 0,0 0 0,0 0 15,0 25-15,0-25 16,0 0-16,0-25 0,0 25 0,-25-25 15,25 25-15,0-24 0,0-1 16,-25-25-16,25 50 0,-25-25 0,25 1 16,0-1-16,-24 25 0,24-25 0,0 0 0,-25 25 15,25-25-15,-25 1 16,25-1-16,-25 0 0,0 0 0,25 0 15,-24 1-15,-1-1 0,0 0 16,25 0-16,-25 25 0,25-25 0,-25 1 0,25-1 0,-24 0 16,24 0-16,-25 0 0,0 1 15,25-1-15,0 25 0,0-25 0,-25 25 16,25 0-16,0-25 0,0 25 0,0 0 15,0 0-15,0 0 0,0 0 0,0 0 16,0 0-16,0 0 0,0 0 16,25 0-16,-25 25 0,25 0 0,-25 0 0,25-25 15,-1 24-15,-24 1 0,50 25 16,-25-25-16,0 24 0,-1-24 0,-24 0 15,25 24-15,25 26 0,-25-50 0,-1-1 16,-24 26-16,50 0 0,-25 24 16,-25-49-16,0 0 0,25-1 0,-25-24 0,0 25 15,24 0-15,-24-25 0,0 25 0,0-25 16,0 25-16,0-25 0,0 0 0,0 0 15,0 0-15,0 25 0,0-25 16,0-25-16,0 25 0,0-25 16,0 25-16,-24-25 0,24 25 0,-25-25 15,25 25-15,-25-49 0,0-1 16,0 25-16,25 0 0,-24 1 0,-1-1 0,25 0 15,-25 0-15,0-49 16,0 49-16,1 0 0,-1 0 0,0-24 16,25 24-16,-25 0 0,25 0 0,-25 1 0,25 24 15,0-25-15,-24 0 0,24 0 16,0 0-16,0 25 0,0 0 0,0 0 15,0-24-15,0 24 0,0 0 0,0 24 0,0-24 16,24 0-16,-24 25 0,25 0 0,-25 0 16,25-25-16,-25 49 0,25-24 0,-25 0 15,25 0-15,-1 49 0,-24-24 0,25-25 16,-25 24-16,25-24 0,-25 0 0,25 49 15,0-49-15,-25 0 0,0 0 16,24 24-16,-24-24 0,0-25 0,25 25 16,-25 0-16,0-25 0,0 0 15,0 0-15,0 0 0,-25 0 0,25-25 16,0 25-16,-24-50 0,-1 50 0,25-25 0,-25 1 15,25-26-15,-25 25 0,0 0 0,25 1 16,-49-76-16,24 76 0,0-26 16,25 25-16,-25 0 0,25 1 0,0-1 0,-24 0 15,24 0-15,0 0 0,-25 25 16,25-24-16,0-1 0,0 0 0,0 25 0,0-25 15,0 0-15,0 1 16,0 24-16,25 0 0,-25 0 16,24 0-16,-24 24 0,25-24 0,0 25 0,0 25 15,0-25-15,-1 24 16,1 1-16,-25-25 0,25-1 0,0 51 15,-25-26-15,25-24 0,-25 0 0,24 49 16,-24-49-16,25 0 0,-25 0 0,25 0 16,-25-1-16,0-24 0,0 25 15,0-25-15,0 0 0,0 0 0,0 0 16,0-25-16,0 1 0,-25 24 15,25-25-15,0 0 0,-25 25 0,25-25 0,0 0 16,-24 1-16,24-1 0,-25 0 0,25 0 0,-25-24 16,0 24-16,25 0 0,0 0 0,-25 0 15,25 1-15,-24-1 0,24 25 0,-25-50 16,25 50-16,0-25 0,0 25 0,0-24 15,-25 24-15,25-25 0,0 25 16,0 0-16,0 0 0,0 0 0,0 0 0,25 0 16,-25 0-16,0 0 0,0 25 0,25-25 15,-25 24-15,24 1 0,-24-25 0,25 25 16,0 49-16,0-49 0,-25 0 0,25 0 15,-1 0-15,1 49 0,-25-49 0,25 0 16,-25-1-16,0 1 0,25 0 16,-25 0-16,0 0 0,0-1 0,0 1 15,0-25-15,0 25 0,0-25 16,-25 0-16,25 0 0,0 0 0,-25 0 0,25 0 15,-25-25-15,1 0 16,-1 1-16,0-26 0,0 25 0,25 0 0,-25 1 16,1-1-16,24-25 0,-25 25 0,25-24 15,-25 24-15,25-49 16,0 49-16,-25-25 0,25 25 0,0 1 0,0 24 15,0-25-15,0 25 0,0-25 16,0 25-16,0-25 0,0 25 0,0 0 0,25 0 16,-25 0-16,0 0 0,25 25 15,0 0-15,-1 0 0,1-1 0,-25 1 16,25 0-16,0 25 0,0-26 0,-25 1 15,24 25-15,-24-25 0,0-1 0,25 1 16,-25 0-16,0 49 0,25-49 16,-25 0-16,0 0 0,0 0 0,0-25 15,-25 24-15,25 1 0,0-25 16,-25 0-16,1-25 0,24 1 15,-25 24-15,0-25 0,0-25 0,0 25 0,25 1 16,-24-1-16,-1 0 0,0-25 16,25 26-16,-25-1 0,25-25 0,-25 25 0,25 1 0,-24-1 15,24 0-15,0 0 0,0 0 16,-25 1-16,25-1 0,0 0 15,0 25-15,0-25 0,0 25 0,25 0 16,-25 0-16,0 0 0,0 0 16,24 25-16,1 0 0,-25-25 0,25 25 0,-25-1 15,25 1-15,-25-25 0,25 25 0,-25 25 0,24-26 16,-24 1-16,25 0 0,-25 0 0,0 0 0,25 24 15,-25-24-15,25 25 0,-25-26 16,0 1-16,0 0 0,0-25 0,0 25 16,25-25-16,-25 25 0,0-25 0,0 0 15,0 0-15,-25 0 0,25-25 16,0 0-16,-25 0 0,25 0 15,-25 1-15,25-1 0,0 0 0,-25-25 0,25 26 16,-24-1-16,24-25 0,0 25 0,-25 1 0,25-26 16,-25 25-16,25 0 0,0 1 0,0-1 0,-25 25 15,25-25-15,0 0 0,0 25 0,0 0 16,0-25-16,0 25 0,0 0 0,0 0 0,0 0 15,0 0-15,25 0 16,0 50-16,-25-25 0,25 0 0,-25-1 16,49 26-16,-24 0 0,-25-26 15,25 26-15,-25-25 0,25 0 0,-25-1 16,0 26-16,24 0 0,-24-26 0,25 1 0,-25 0 15,0 0-15,0 0 0,0-25 16,0 24-16,0 1 0,0-25 16,0 25-16,0-25 0,0 0 0,0 0 15,-25-25-15,25 25 0,-24 0 0,24 0 16,-25-25-16,25 1 0,-25-1 15,25 25-15,-25-25 0,25 0 0,0 25 16,-25-25-16,25 25 0,0-24 0,-24 24 16,24-25-16,0 0 0,0 25 0,0-25 0,-25 25 15,25-25-15,0 1 0,0-1 16,0 0-16,0 25 0,-25-25 0,25 25 15,0-25-15,0 25 0,0 0 16,0 0-16,0 0 0,0 0 0,0 0 0,25 0 16,-25 25-16,0-25 0,0 0 0,25 25 15,-25 0-15,24 0 0,-24 24 16,25-24-16,-25 0 0,25 24 0,0-49 15,-25 25-15,25 0 0,-25 0 16,0 0-16,24-1 0,-24 1 16,25-25-16,-25 25 0,0-25 0,0 0 0,0 25 0,0-25 15,25 0-15,-25 0 0,0 0 16,-25 0-16,25 0 0,0 0 0,0 0 0,0-25 0,-25 25 15,25-25-15,0 25 0,-24-25 16,24 25-16,-25-24 0,25-1 0,-25 0 0,25 25 0,-25-25 16,25 0-16,0 1 0,-25-1 0,25 0 15,-24 0-15,24-24 0,-25 24 0,25 0 16,0 25-16,0-50 15,-25 26-15,25 24 0,0 0 0,0 0 16,0 0-16,0-25 0,0 25 0,0 25 16,25-25-16,-25 0 0,0 0 0,0 24 0,25 1 15,-25-25-15,24 25 0,1 25 16,-25-26-16,25 1 0,0 0 0,-25 0 0,25 0 0,-25-1 15,24 1-15,-24 0 0,25 0 0,-25 0 16,0-25-16,25 24 0,-25 1 16,0-25-16,0 25 0,0-25 0,0 25 0,0-25 15,0 0-15,0 0 0,0 25 0,0-50 16,0 25-16,-25 0 0,25 0 0,0 0 15,-25-25-15,25 25 0,0-25 0,-24 25 0,24-25 16,-25 1-16,25 24 0,-25-25 0,25 0 16,0 25-16,-25-25 0,25 0 0,-25 1 15,25 24-15,0-25 0,0 25 0,-24-25 16,24 25-16,0 0 0,0-25 0,0 25 0,0 0 15,0 0-15,0-25 0,0 25 16,0 0-16,-25 0 0,25 0 0,0 0 0,25 0 16,-25 0-16,0 0 0,0 0 0,0 0 0,0 0 15,0 0-15,0 0 0,24 25 0,-24-25 16,0 0-16,25 25 0,-25-25 15,0 0-15,25 25 0,-25 0 16,0-25-16,25 24 0,-25 1 0,0-25 0,0 25 16,0-25-16,0 25 0,0-25 0,0 25 15</inkml:trace>
  <inkml:trace contextRef="#ctx0" brushRef="#br0" timeOffset="43815.5">10567 11063 0,'-25'0'0,"25"-25"16,0 25-16,-25-25 0,25 0 0,0 25 15,0-24 1,-25-1-16,25 25 0,0-25 0,0 25 0,0 0 15,0 0-15,25 0 0,-25 0 0,0 0 16,25 0-16,-25 0 0,25 0 0,-25 0 16,49 0-16,-24 25 15,0-25-15,-25 25 0,25-25 0,-25 24 0,0-24 16,0 25-16,0 0 0,0 0 0,-25 0 15,25-1-15,-25 1 0,25-25 0,-25 25 16,1 0-16,24 0 0,-25 0 0,0-25 16,0 24-16,0-24 0,1 0 0,24 0 15,-25 0-15,0-24 0,0 24 16,25-25-16,0 0 0,0 0 0,0-25 15,25 26-15,-25-1 0,0 0 0,25 0 16,-25 0-16,25 1 0,-1 24 0,-24-25 0,25 0 16,0 25-16,-25 0 0,25-25 15,-25 25-15,25 0 0,-1 0 0,-24 0 0,25 0 0,-25 0 16,0 0-16,25 0 0,-25 0 15,0 25-15,25 0 0,-25-25 0,-25 25 0,25-25 16,0 24-16,0-24 0,-25 25 0,25 0 16,-25 0-16,25-25 0,-24 25 0,24-25 0,-25 0 15,0 24-15,25-24 0,0 0 16,-25 0-16,0-24 0,25 24 0,0 0 0,-24-25 15,24 0-15,0 25 0,0-25 16,0 0-16,0 1 0,0-1 0,24 25 0,-24-25 0,0 0 16,0 25-16,25-25 0,-25 25 0,0-24 15,25 24-15,-25 0 0,25 0 0,-25-25 16,25 25-16,-25 0 0,24 0 0,-24 0 15,25 25-15,0-1 16,-25-24-16,0 25 0,0-25 0,0 25 16,0 0-16,0 0 0,-25-1 0,25 1 0,-25-25 15,25 25-15,-24 0 0,-1 0 0,25-25 16,-25 24-16,0-24 0,0 25 0,25-25 15,-24-25-15,-1 25 16,25 0-16,-25-24 0,25-1 0,-25 0 16,25 0-16,0 0 15,25-24-15,-25 49 0,25-25 0,-25 0 16,25 25-16,24-25 0,-24 25 0,0-24 15,0 24-15,-25 0 0,24 0 16,1 0-16,0 0 0,0 0 0,-25 0 16,0 24-16,25-24 0,-25 0 0,0 25 0,0-25 15,0 25-15,-25-25 0,25 25 0,0 0 16,-25-1-16,0 1 0,0 0 0,25-25 0,-24 25 15,-1-25-15,25 25 0,-50-25 16,50 0-16,-25 0 16,1 0-16,-1-25 0,25 25 0,0-25 0,-25 25 15,25-25-15,0 25 0,0-25 0,0 25 16,0-24-16,25 24 0,-25-25 15,25 25-15,-1-25 0,-24 25 0,25 0 0,-25 0 16,25-25-16,0 25 0,-25 0 16,25 25-16,-1-25 0,-24 0 0,25 0 0,0 0 15,0 50-15,-25-50 0,0 24 0,0 1 16,0-25-16,0 50 15,-25-25-15,25-25 0,0 24 0,-25 1 16,0 0-16,1 0 0,24-25 0,-25 25 0,0-25 16,25 0-16,-50 0 0,26 0 15,24 0-15,-25-25 0,25 25 0,-25-25 0,25 25 16,-25-25-16,25 25 0,-25-25 0,25 1 15,0-1-15,0 0 0,25 0 16,-25 0-16,0 25 0,25-24 0,-25 24 0,25 0 16,0-25-16,-25 25 0,24 0 0,1 0 0,0 0 15,-25 0-15,25 0 0,0 0 16,-1 0-16,-24 0 0,25 0 0,-25 25 15,25-25-15,0 0 0,-25 24 0,0-24 0,0 25 16,0-25-16,0 25 0,0-25 0,0 0 16,0 25-16,0-25 0,-25 25 0,25-25 0,-25 0 15</inkml:trace>
</inkml:ink>
</file>

<file path=ppt/ink/ink4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0-22T23:36:50.198"/>
    </inkml:context>
    <inkml:brush xml:id="br0">
      <inkml:brushProperty name="width" value="0.10583" units="cm"/>
      <inkml:brushProperty name="height" value="0.10583" units="cm"/>
      <inkml:brushProperty name="color" value="#0070C0"/>
    </inkml:brush>
  </inkml:definitions>
  <inkml:trace contextRef="#ctx0" brushRef="#br0">4198 16140 0,'0'17'78,"18"-17"-78,-1 0 15,1 0-15,53 18 16,-36-18-16,18 0 0,53 0 16,-36 0-16,1 0 15,70 0 1,18-18-16,-71 18 15,0-17-15,88 17 16,36-18-16,-124 18 16,124-18-16,-142 18 15,54 0-15,-71 18 16,17-18 0,-52 18-16,17-1 15,-17-17-15,0 0 0,-1 0 16,-34-17 31</inkml:trace>
  <inkml:trace contextRef="#ctx0" brushRef="#br0" timeOffset="1378.84">6138 16122 0,'0'18'15,"0"-1"1,0 1-1,18-18 32,-18 18-31,18-18-16,17 0 16,-35 17-16,35-17 15,-17 0-15,-1 0 0,36 0 16,-35 0-16,17 0 15,-17 0-15,17 0 16,0 0-16,-17 0 16</inkml:trace>
  <inkml:trace contextRef="#ctx0" brushRef="#br0" timeOffset="2662.74">8378 16228 0,'0'17'62,"0"1"-46,-17 0-16,17 17 0,0 53 16,0-35-16,17 53 15,-17-53-15,18-18 16,17 53-16,-17-52 15,35 34-15,-35-52 16,17 17-16,-17-17 16,17-18-1,-18 0-15,-17-36 16,0 19-16</inkml:trace>
  <inkml:trace contextRef="#ctx0" brushRef="#br0" timeOffset="3007.32">8132 16387 0,'0'0'16,"0"-18"15,52-17-15,-34 17-16,17 0 15,-17-17-15,0 17 0,-1 1 16,1-18-16,0 35 16,-1-18-1,1 18-15,17 53 16,-17-36-1,-1 19-15,36 17 16,-17-18-16,-19-17 0,19-18 16,-19 17-16</inkml:trace>
  <inkml:trace contextRef="#ctx0" brushRef="#br0" timeOffset="3456.83">7920 17304 0,'0'0'15,"18"0"-15,-1-18 0,1 18 16,17 0-16,0-18 16,1 18-16,-19 0 15,1 0-15,0 0 16</inkml:trace>
  <inkml:trace contextRef="#ctx0" brushRef="#br0" timeOffset="3607.45">7920 17445 0,'0'0'0,"18"18"16,34-18-16,-34-18 15,53 18-15,-54-18 16,1 18-16,0-17 0,-1 17 15,1 0 1</inkml:trace>
  <inkml:trace contextRef="#ctx0" brushRef="#br0" timeOffset="3813.18">8026 17180 0,'0'0'16,"17"88"-16,-17-35 0,18 53 16,-18-53-16,35 0 15,-17-35-15,0-1 0,-1 19 16,1-54 0,-18-35-16,0 18 15</inkml:trace>
  <inkml:trace contextRef="#ctx0" brushRef="#br0" timeOffset="3964.68">8114 17127 0,'35'89'16,"-70"-178"-16,70 230 16,-17-105-16,17 70 15,-17-71-15,17 53 16,-35-70-16,18 17 15</inkml:trace>
  <inkml:trace contextRef="#ctx0" brushRef="#br0" timeOffset="4537.04">8520 17392 0,'-36'0'0,"72"0"0,-89 0 16,35 18-1,0-1-15,1 36 16,17-35-16,17-1 0,-17 19 15,18-19-15,0 1 0,-1-18 16,1 18-16,0-18 0,17-18 16,-17 0-16,-1-17 15,-17 17-15,0-17 16,0 0 0,-17 17-16,17 1 0,-18 17 31,18 17-16,18 1-15,-18 0 0,0-1 16,17-17-16,1 35 16,-18-52 15,17-1-31,-17 1 16,18-1-16,-18 0 15,18 1-15,-1 17 16,1-18-16,17 18 15,-17 18-15,0-1 16,-1 1 0,1 0-16,-18-1 15,17 1-15,1-18 16</inkml:trace>
  <inkml:trace contextRef="#ctx0" brushRef="#br0" timeOffset="5036.99">8943 17392 0,'0'0'0,"-18"0"15,-17 18-15,17-1 16,18 1-16,-17 0 0,17-1 16,35 18-1,-17-17-15,35 35 16,-18-53-16,0 0 0,0 0 15,1 0-15,-19-18 0,36-17 16,-35 0-16,-18-18 16,0 35-16,0-17 15,-18 0-15,1-1 16,-1 19-16,-35-54 16,18 36-16,17 35 15,18 18 1,35 34-1,-17-16-15,0 17 16,35 17-16,-36-17 16,1-18-16,0 1 15,-18-19-15,17 1 0,1 17 16,-18-52 0,0-19-1,0 1-15,17 0 16,-17 17-16,18 1 15,0 17-15,-1 17 16,-17 1-16,18-1 16,0 1-1,-18 0-15,17 17 16</inkml:trace>
  <inkml:trace contextRef="#ctx0" brushRef="#br0" timeOffset="5275.14">9472 17498 0,'0'0'15,"-18"53"-15,18-36 0,18 19 16,0-1-16,-1-17 0,19-18 16,-19-18-16,1 0 15,17-35 1,-35 36-16,0-19 15,-17 19-15,-19-18 16,19 35-16,-1-18 16,-17 18-16,17 0 15,18 18-15</inkml:trace>
  <inkml:trace contextRef="#ctx0" brushRef="#br0" timeOffset="5476.55">9737 17586 0,'0'0'0,"-18"-35"15,0 17-15,18 0 16,0-17 0,0 18-16,0-1 15,18 0-15,0 18 0,-1 0 16,1 0-16,17 18 15</inkml:trace>
  <inkml:trace contextRef="#ctx0" brushRef="#br0" timeOffset="5748.91">10072 17374 0,'0'0'0,"-18"0"0,-35 18 15,36 0-15,-1-1 16,18 1-16,18 0 16,-1-1-16,36 1 15,-35-1 1,17 1-16,0 0 0,1 17 16,-36-17-16,0 17 15,-36-17 1,-17-18-1,18 17-15,-18-17 0,-35 18 16,35-18-16,18 0 16</inkml:trace>
  <inkml:trace contextRef="#ctx0" brushRef="#br0" timeOffset="6454.67">10054 16157 0,'18'0'63,"52"-17"-48,-34 17-15,34 0 0,-17 0 16,35-18-16,-17 18 0,70 0 16,-70 0-16,-1 18 15,-17-1-15,18 19 16</inkml:trace>
  <inkml:trace contextRef="#ctx0" brushRef="#br0" timeOffset="8957.71">18874 2240 0,'17'0'15,"-34"0"79,-1 0-94,0 0 16,-35 0-16,36 0 15,-36 0-15,35 0 16,-17 0 0,17 0-16,1 0 0,-1 0 15,0 0-15,1 18 47,17-1-31,-18 1-1,18 0-15,0-1 16,0 1-16,0 0 16,0 17-16,18-17 15,-18 34-15,0-34 16,0 17-16,-18-17 16,18 17-16,0 1 0,0-1 15,-18-18-15,18 54 16,0-36-16,0 1 15,0-1-15,0 18 0,18 35 16,-18-53-16,18 18 16,-18 0-16,0 35 15,0-35-15,0 35 16,0-35-16,17-17 0,-17 69 16,0-52-16,-17 71 15,17-54-15,0 54 16,0-54-1,-18-17-15,18 18 0,0 52 16,0-52-16,-18 70 16,18-70-16,0 52 15,-17-52 1,17-1-16,0 1 0,0-1 16,0 1-16,-18-1 0,18 1 15,-17 70-15,17-70 16,-18-1-16,18 1 0,0 52 15,0-70 1,0 0-16,0-18 0,18 53 16,-18-35-16,0 0 15,0 53-15,0-35 16,0-18-16,0 17 0,0-17 16,0 0-16,17 18 0,-17 34 15,0-52-15,0 36 16,18-54-16,-18 35 15,17-34 1,-17 52-16,18-53 16,-18 0-16,0-17 0,0 17 15,18 1-15,-18-19 16,0 18-16,0 36 0,0-53 16,17 35-1,-17-18-15,0 0 16,0 0-16,18-17 15,-18 0-15,0-1 0,18 36 16,-18-35-16,0 17 16,0-17-16,17 17 15,-17-17 1,0-1-16,0 1 16,0 0-16,0 17 15,0 0 1,0 0-1,0-17-15,0 17 16,0-17 0,0 0-16,0-1 15,0 1 1,0 0-16,-17-1 16,17 19-1,0-19-15,0 18 16,0-17-16,17-18 15,1 0 17,0 0-17,-1 18 1,1-18-16,0 0 16,-1-18-16,1 0 15,-1 1 1</inkml:trace>
  <inkml:trace contextRef="#ctx0" brushRef="#br0" timeOffset="10380.92">10548 16492 0,'0'-17'15,"0"34"32,0 1-31,0 17-16,18 1 0,-18-1 15,17 0-15,1 0 16,17 1-16,1 17 16,-1-18-16,0 0 0,71 53 15,-53-52-15,70-1 16,-70-35-16,-17 0 15,52 18-15,-53-18 16,-17-18-16,-1 18 0,-17-18 16</inkml:trace>
  <inkml:trace contextRef="#ctx0" brushRef="#br0" timeOffset="10743.54">10354 16686 0,'0'-17'31,"35"-19"-15,-35 19-16,18-36 16,0 18-16,-1-18 15,-17 35-15,18-17 16,-18 17-16,18 1 16,-1 17-1,1 17-15,35 36 16,-36-35-16,54 35 15,-18-36-15,-18 1 0,18 0 16,0-18 0</inkml:trace>
  <inkml:trace contextRef="#ctx0" brushRef="#br0" timeOffset="11166.33">11536 16722 0,'0'0'0,"17"0"15,1 0 1,17-18-16,-17 18 0,17-18 0,1 1 16,34-1-16,-17 0 15,-35 18-15,-18-17 16,17 17-16</inkml:trace>
  <inkml:trace contextRef="#ctx0" brushRef="#br0" timeOffset="11447.82">11606 16739 0,'0'0'15,"-17"36"-15,17-19 0,0 19 16,0-1-16,0-18 16,17 1-16,1 0 0,0-1 15,-1 1-15,19 0 0,34 17 16,-35-17-16,36 34 15,-53-16-15,17-1 16,-35-17-16,0-1 16,-18 19-1,1-36-15,-19 17 0,19-17 0,-19 0 16,-34 0 0,35 0-16,-1 0 0,1-17 15,17 17-15</inkml:trace>
  <inkml:trace contextRef="#ctx0" brushRef="#br0" timeOffset="12833.01">12224 17022 0,'17'0'16,"1"0"-1,0 0-15,17 0 0,0-18 16,1 18-16,-19-18 0,54 18 16,-54-17-16,19 17 15,-19 0-15,1 0 16</inkml:trace>
  <inkml:trace contextRef="#ctx0" brushRef="#br0" timeOffset="13022.69">12400 16775 0,'0'53'15,"0"-106"-15,0 158 0,0-69 16,18 52-16,-1-53 16,-17 0-16,18 1 0,17 17 15</inkml:trace>
  <inkml:trace contextRef="#ctx0" brushRef="#br0" timeOffset="14040.96">12912 16951 0,'17'0'31,"36"-18"-15,-17 18-16,-1 0 16,35-17-16,-34-1 15,34 0 1,-52 1-16</inkml:trace>
  <inkml:trace contextRef="#ctx0" brushRef="#br0" timeOffset="14207.35">12859 17163 0,'53'17'15,"-18"-17"-15,0 0 0,71-35 16,-71 17-16,18 1 16,-17-1-16,-19 0 0,1 1 15,-1 17 1,-17-18-16</inkml:trace>
  <inkml:trace contextRef="#ctx0" brushRef="#br0" timeOffset="14413.24">13018 16792 0,'0'0'15,"0"106"-15,0-53 0,0 53 16,0-53-16,0 0 0,17-18 16,1 18-1,-1-36-15,19-17 16</inkml:trace>
  <inkml:trace contextRef="#ctx0" brushRef="#br0" timeOffset="14603.02">13141 16651 0,'0'0'16,"0"88"-16,0-35 0,18 18 16,-1 35-16,-17-71 15,36 53-15,-19-70 16,-17 17-16,35-17 15,-17-18-15</inkml:trace>
  <inkml:trace contextRef="#ctx0" brushRef="#br0" timeOffset="14935.89">13582 16986 0,'0'0'15,"-18"0"-15,1 0 0,-1 0 16,0 0-16,1 18 0,-1 0 15,18 17 1,0 0-16,18-17 16,-1-1-16,19 19 15,-1-36-15,0 17 0,36-17 16,-54 0-16,19 0 16,-1-17-1</inkml:trace>
  <inkml:trace contextRef="#ctx0" brushRef="#br0" timeOffset="15137.08">13705 16616 0,'0'0'15,"36"53"-15,-19-18 0,1 0 16,0 18-16,-1 0 0,19 53 15,-19-71-15,1 18 16,-1-18-16,19 18 16,-19-35-16,1 0 15</inkml:trace>
  <inkml:trace contextRef="#ctx0" brushRef="#br0" timeOffset="15443.81">14058 16933 0,'0'0'16,"-35"0"-16,17 18 0,1 17 16,17 1-16,0 16 15,0-34-15,0 0 16,53 17-16,-36-35 16,18 0-16,-17 0 0,35-18 15,-35 1-15,-18-19 16,17 19-1,-34-18-15,17 17 0,-18 0 16,0 18 0,18 18-1,0 0-15,18 34 16,0-34 0,35 0-16,-36-18 0,19 0 15</inkml:trace>
  <inkml:trace contextRef="#ctx0" brushRef="#br0" timeOffset="15719.35">14376 16916 0,'-18'-18'15,"36"36"-15,-54-36 0,19 18 0,17 35 16,0-17-16,0 17 15,0-17-15,17 0 16,36-1-16,-17 1 16,-1-18-16,-17 0 15,-1 0-15,-17 17 16,-35-17 0,17 18-16,1-18 15,-36 18-15,35-1 16,0-17-16</inkml:trace>
  <inkml:trace contextRef="#ctx0" brushRef="#br0" timeOffset="16009.27">14587 16898 0,'-17'0'15,"-1"18"1,0 17 0,1 0-16,17-17 15,17 35-15,-17-36 16,36 1-16,-19 0 16,19-1-1,-36 1-15,17 0 16,-17-1-1,-35 1-15,17-18 16,-17 18 0,17-18-16</inkml:trace>
  <inkml:trace contextRef="#ctx0" brushRef="#br0" timeOffset="16499.16">14764 17110 0,'53'0'16,"-106"0"-16,123 0 0,-17-18 16,-35 0-1,17 1-15,-17-1 16,-18 1-16,0-1 15,0 0-15,-18 18 0,1-17 16,-1 17-16,-35 0 16,35 17-16,-17 36 15,35-35-15,0 17 16,0-17-16,18 17 16,-1-35-16,1 0 15,17 18-15,-17-18 16,17-18-16,-17 18 15,17-18-15,18 1 16,-18 17-16,1 0 0,-19 0 16,18 17-16,-17 1 0,0 0 15,17-1-15,-35 1 16,0 17 0,-18-17-16,-35-1 15,18-17 1,18 0-16,-19 0 0,-17 0 15,36 0-15,-19-17 16,36-1-16,-17 18 16</inkml:trace>
  <inkml:trace contextRef="#ctx0" brushRef="#br0" timeOffset="21630.98">19068 2187 0,'17'0'16,"-17"-17"-16,-17 17 78,17-18-63,-18 18-15,-17 0 16,17 0 0,-17 18-16,17-18 15,-17 17-15,17-17 16,1 0-16,-1 18 0,0-18 16,1 0 30,-1 0-30,18 18 0,-18-18-16,18 17 15,0 1 32,0-1-31,0 1-1,0 0 1,0-1-16,0 19 16,0-19-1,0 1-15,0 0 0,0-1 16,0 1-16,-17-1 16,17 36-1,0-35-15,0 0 0,0 17 16,0 0-16,0-17 15,0 17-15,0 0 16,0-17-16,0 17 16,0-17-16,0 17 15,0-17-15,0 17 16,0 0-16,0-17 16,17 0-16,-17 35 15,0-36-15,0 19 16,0-19-16,0 36 15,0-18-15,0 18 16,0-35-16,0 52 16,0-52-16,0 17 15,18-17-15,-18 0 0,0-1 0,0 1 16,0 0-16,18 35 16,-18-36-16,0 1 15,0-1-15,0 1 0,0 17 16,0-17-16,0 17 15,0-17-15,0 35 16,0-36-16,0 1 16,0 0-16,0-1 0,17 19 15,-17-19-15,0 1 16,0 0-16,0-1 0,0 36 16,0-35-16,0-1 15,0 1-15,0 35 16,0-35-16,0 17 15,0-17-15,0-1 0,0 18 16,0-17-16,0 17 0,0-17 16,0 35-16,0-35 15,0 17-15,0-18 16,0 19-16,-17-19 16,17 1-16,0 0 0,0 17 15,0-17-15,-18 34 16,18-34-16,0 17 15,0 1-15,0-19 16,0 1-16,0 35 16,0-35-16,0-1 15,0 18-15,0 18 16,0-35-16,-18 0 0,18 17 16,0 0-16,0-17 15,0 17-15,0-17 16,0-1-16,0 1 15,0 0-15,0-1 0,0 19 16,0-19-16,0 1 16,0-1-16,0 1 15,-17 0-15,17-1 16,0 1-16,0 0 0,0-1 16,17 1-16,-17 0 15,0-1 1,0 1-16,0 0 15,0-1-15,0 18 16,0-17 0,0 0-16,0-1 15,0 1 1,18-18 0,-18 18-1,0-1-15,0 1 16,0 0 15,0-1 0,0 1 16,0-1-31,18-17 62,-1 0-62,1 18-1,0-18 1,-1 0-16,1 0 15,0 0-15,-1 0 16,1 0-16,-18 18 16</inkml:trace>
  <inkml:trace contextRef="#ctx0" brushRef="#br0" timeOffset="25157.02">19015 6068 0,'17'0'15,"-34"0"63,-1 0-62,0 0 0,-17 0-16,18 0 15,-1 0-15,0 0 0,1 0 16,-1 0 0,0 0-16,18 17 15,-17-17-15,17 18 63,-18 0-48,18-1-15,0 1 16,0 17 0,0-17-16,0 17 15,0-17-15,0 35 16,0-36-16,0 19 15,0-19-15,0 19 16,0 52-16,0-53 16,0 36-16,-18-36 15,18 18-15,0-18 16,0 18 0,0-35-16,0 17 15,0 0-15,0 18 16,0-18-16,0 18 15,0-17-15,0 16 16,0-16-16,0-1 0,0 18 16,0-35-1,0-1-15,0 1 0,0 0 16,0-1-16,0 1 0,0 17 16,0-17-1,0-1-15,0 19 16,0-19-16,0 19 15,0-19 1,0 18 0,0 1-16,0-19 0,0 1 15,18 0-15,-18-1 16,0 1 0,0 0-1,0-1 16,0 1-15,0-1 0,0 1 15,0 0 0,0-1 16,18-17-31,-18 18 15,17-18-15,-17 18 30,0-1 33,18-17-64,-18 18 16,18 0 32,-1-18-16,1 0-16,0 0-15,-1 0-1,1 0 1</inkml:trace>
  <inkml:trace contextRef="#ctx0" brushRef="#br0" timeOffset="33411.5">4357 13935 0,'0'-18'16,"17"0"-16,36 1 15,-17-1-15,34 1 16,-17 17 0,0 0-16,-35 0 15,-1 17-15,-34 54 16,-19-36-16,-52 53 15,35-35-15,-35 18 16,70-36-16,1 0 0,17 36 16,17-54-1,19 19-15,-1-19 0,18 1 16,0 0-16,53-1 16,-53 1-16,-18-18 0,-17 0 15,-1 0-15,1 18 16,-53-18-1,-36 35-15,18-18 16,0-17-16,-53 36 16,36-19-16,17 1 0,0 17 15,35-17 1</inkml:trace>
  <inkml:trace contextRef="#ctx0" brushRef="#br0" timeOffset="33687.91">5256 14235 0,'0'0'0,"36"0"0,-19 0 15,1 0-15,53 35 16,-36-17-16,18-1 0,17 18 16,-34-17-1,-1 0-15,0-1 0,0-17 16,-17 0-16,0 18 0,35-36 16,-53 1-16,17-19 15</inkml:trace>
  <inkml:trace contextRef="#ctx0" brushRef="#br0" timeOffset="33827.99">5609 14217 0,'-70'88'0,"140"-176"0,-176 229 16,71-53-16,17-52 16,18-1-16,0 0 15,0-17-15,18-1 0,0-17 16</inkml:trace>
  <inkml:trace contextRef="#ctx0" brushRef="#br0" timeOffset="34204.76">6068 13829 0,'0'0'15,"53"0"-15,-18 0 0,36 0 16,-54 0-16,54 0 16,-54 18-16,19-1 15,-19 1-15,-17 17 16,0 0-16,-17 1 16,17 17-16,0-18 15,0 0-15,17 36 16,19-36-1,-19-17-15,18 17 16,-17-17-16,0-1 16,-36 18-1,0-17-15,1 0 16,-18 17-16,-36-17 16,36-1-16,-53 36 15,52-35-15,1-1 16,0-17-16</inkml:trace>
  <inkml:trace contextRef="#ctx0" brushRef="#br0" timeOffset="34673.58">7091 14217 0,'-18'0'0,"36"18"16,17 17-1,18-17-15,-18-1 16,18 1-16,-17-1 0,16 1 16,-16 0-16,34 17 15,-34-17-15,-1-18 0,-18 0 16,1 17-16,0-34 16</inkml:trace>
  <inkml:trace contextRef="#ctx0" brushRef="#br0" timeOffset="34844.95">7479 14129 0,'-53'70'0,"106"-140"0,-124 176 16,36-71-16,-18 53 16,18-35-16,17 0 15,-17-18-15,0 53 16,35-35-16,0-35 15</inkml:trace>
  <inkml:trace contextRef="#ctx0" brushRef="#br0" timeOffset="35390.14">8220 13723 0,'0'18'16,"0"-36"-16,17 53 0,-17 1 0,0 69 16,18-34-16,-18-18 15,0 17-15,0-17 0,0 53 16,18-53-16,-18-18 15,0 1-15,17 17 16,1-36-16,0-17 16,-18 18-16,17-18 0</inkml:trace>
  <inkml:trace contextRef="#ctx0" brushRef="#br0" timeOffset="35819.43">8961 13688 0,'-36'0'16,"72"0"-16,-89 17 0,35-17 0,-35 71 16,35-36-16,1 18 15,-18 18-15,17-1 0,18 1 16,0-1-16,0 1 0,35 52 16,-17-70-16,52 36 15,-17-54-15,18 18 16,-36-53-1,0 0-15,36-18 16,-53 0-16,17 1 0,-35-18 16,0-18-16,-18 17 15,1 19-15,-19-19 0,1 1 16,-53 0 0,35 17-16,0 18 0,0 0 15,18 18-15</inkml:trace>
  <inkml:trace contextRef="#ctx0" brushRef="#br0" timeOffset="62628.32">2840 3351 0,'18'0'15,"-1"-17"-15,1 17 16,-1-18-16,19 0 16,-1 1-16,18 17 15,-35-18-15,17 18 16,35-17-16,-34 17 16,34-18-16,-35 0 15,54 18-15,-36 0 16,-18 0-16,53 0 15,-35 18-15,0-18 0,53 18 16,-53-18 0,17 17-16,1-17 0,-1 18 15,1-18-15,88 17 16,-71-17-16,88 0 16,-70 0-16,88-17 15,-88-1-15,0 1 16,0-1-16,-1 0 0,107 1 15,-106-19-15,106 1 16,-107 17-16,-16-17 16,16 18-16,89-36 15,-88 35-15,-18 0 16,18-17-16,0 17 0,88-34 16,-106 16-16,106-17 15,-105 36-15,-1-19 16,-18 19-16,19-19 0,-1 19 15,0-18-15,71-18 16,-89 17-16,1 1 16,-1 0-16,1 17 0,-1-17 15,54-36-15,-71 54 16,17-19-16,-17 1 0,53-18 16,-53 36-1,0-19-15,0 1 0,-18 17 16,18-17-16,53-35 15,-53 52-15,-18-17 0,18-1 16,35-17-16,18-17 16,-71 35-16,18-1 15,35-34 1,-52 52-16,17-17 0,0 0 16,35-18-16,-53 17 15,18 19-15,-18-1 0,18-17 16,35-18-16,-35 35 15,0 1-15,-18-19 16,71 1-16,-53 17 16,53-17-16,-71 0 15,18 17-15,0 1 0,0-1 16,0 0-16,0 1 16,0-1-16,0 0 0,53-17 15,-54 18-15,-16-1 16,17 0-16,-18 1 0,18 17 15,0-18-15,35 0 16,-35 1-16,0-1 0,-18 0 16,71 1-1,-18-1-15,-53 0 16,18 1-16,-17 17 0,17 0 16,-18-18-16,18 1 0,17-1 15,-17 18-15,-18-18 16,54 18-16,-36-17 15,17 17 1,-17 0-16,35 0 16,-35 0-16,53-18 15,-53 18-15,53-18 16,-53 18-16,0-17 0,52 17 16,1 0-1,-53 0-15,-18 0 16,89 0-16,-71 0 15,53 0-15,-53 0 16,17 0-16,54-18 16,-54 18-16,-17 0 0,18-18 15,105 18 1,-123 0-16,17 0 16,36 18-16,-35-18 15,52 0-15,-70 0 16,88-18-16,-70 18 15,70-17 1,-70 17-16,70-18 16,-71 18-16,71-17 15,-70 17-15,70-18 16,-70 0-16,87-17 16,-69 35-16,69-35 15,-87 35-15,-1-18 16,1 18-16,0 0 0,-1 0 15,71 0-15,-17 0 16,-54 0-16,1 0 16,52-18-1,-52 18-15,-1 0 0,1 0 0,52-17 16,-52 17 0,52 0-16,-70 0 15,71 0-15,-71 0 16,0 17-16,0-17 15,70 0-15,-70 0 16,70 0-16,-52 0 16,-18 0-16,17 0 0,54 0 15,-1 0 1,-52 0-16,-18 0 16,17 18-16,54-18 15,-71 18-15,0-18 0,17 17 16,-17-17-16,88 0 15,-70 18-15,-1-18 0,1 0 16,0 0-16,17 0 16,-18 0-16,1 18 0,-1-18 0,1 0 15,88 17 1,-18-17-16,-53 18 16,-17-18-16,105 0 15,-88 18-15,-17-18 0,87 17 16,-69-17-1,-19 18-15,89-1 16,-89-17-16,89 18 16,-71 0-16,71-1 15,-71 1-15,71 0 16,-88-1-16,-1-17 16,18 18-16,-17 0 0,70 17 15,-70-18-15,70 19 16,-71-36-16,1 17 15,52 19-15,1-1 16,-54-17-16,-17-1 16,71 19-1,-18-1-15,-53-18 16,-18 1-16,18 0 0,17 35 16,-34-36-16,-19 1 15,18 17-15,-17-17 16,-18 17-16,18 0 0,-18 1 15,17-1-15,-17 35 16,18-34-16,-18 34 16,0-52-16,18 17 0,-18 36 15,-18-1 1,18-34-16,0-1 16,-18 35-16,18-34 15,0-19-15,0 19 0,0-19 16,0 19-16,0-19 15,-17-17 1,-1 0 0</inkml:trace>
  <inkml:trace contextRef="#ctx0" brushRef="#br0" timeOffset="62963.94">23213 1870 0,'0'0'0,"17"0"16,-17 17-16,0 1 15,18 0-15,-18-1 0,18 54 16,-1-36-16,1 0 0,0 1 15,-1-1-15,1 0 16,0-17-16,17 0 0,-18-1 0,1-17 16,17 18-1,1-18-15,-1-18 16,-17 1-16,17-1 0,-18-17 16,36-18-16,-35 17 15,35-52-15,-35 53 16,-1 17-1</inkml:trace>
  <inkml:trace contextRef="#ctx0" brushRef="#br0" timeOffset="68370.27">21784 2381 0,'-18'18'16,"1"-18"0,34 0-1,1 0 1,0 0-1,-1 0-15,1 18 0,53-18 16,-36 0-16,0 0 16,18 0-16,0 0 0,35 0 15,-53 0-15,18 0 16,-35 0-16,17 17 16,-17-17-1,-18-17 1,0-1-1,-18 0-15,1 1 16</inkml:trace>
  <inkml:trace contextRef="#ctx0" brushRef="#br0" timeOffset="68767.69">22154 2223 0,'0'0'0,"18"0"32,0 0-32,-1 0 15,19 0-15,-19 0 16,19 17-16,16-17 15,1 18 1,-17-1-16,-19-17 16,19 18-16,-19-18 0,1 18 15,-18-1-15,18-17 0,-18 18 16,0 0-16,-36-1 16,19 1-1,-1 0-15,0-1 0,-17 1 16,17-18-1,-17 17-15,17-17 16,1 0-16,17 18 16,-18-18-16,18 18 15</inkml:trace>
  <inkml:trace contextRef="#ctx0" brushRef="#br0" timeOffset="72265.77">21749 8643 0,'-18'0'15,"0"0"1,36 0 31,17 18-47,1-18 15,34 0 1,-34 0-16,52 0 16,-35 0-16,17-18 15,-35 18-15,1 0 0,-1 0 16,-17 0-16,-1 0 15,1 0-15,-18-18 16</inkml:trace>
  <inkml:trace contextRef="#ctx0" brushRef="#br0" timeOffset="72772.91">22084 8467 0,'18'0'15,"-1"17"1,1-17-16,17 18 15,-17-18-15,-1 0 16,1 18 0,17-18-16,-17 0 15,17 17-15,-17-17 16,17 18-16,-17-18 16,-1 0-16,1 0 15,0 0-15,-1 0 16,-17 18-16,0-1 94,-17 1-79,-19 35 1,19-36-16,-19 36 15,19-35-15,-18 35 16,-1-36-16,19 19 16,-19-1-16,19-17 15,-1 17-15</inkml:trace>
  <inkml:trace contextRef="#ctx0" brushRef="#br0" timeOffset="78410.76">23848 2805 0,'0'-18'16,"17"18"-16,1 0 16,0 0-1,-1 0-15,1 0 16,0 0-1,-1 18-15,1-1 16,-18 1-16,18-18 16,-1 18-16,18 17 15,-17 0-15,-18-17 0,0 17 16,18 36 0,-18-36-16,-18 53 15,18-53-15,0 53 16,0-52-16,0-1 15,-18 0-15,18 36 0,0-18 16,0 35 0,-17-53-16,17 53 15,0-35-15,0 0 0,0-17 16,0 16-16,0 37 16,0-36-16,0 35 15,0-35-15,0 0 16,0-18-16,0 18 0,0 0 15,0-18-15,17 18 0,-17-18 16,18 36-16,0-36 16,-18 0-16,35 18 15,-17-35-15,17 17 16,-35-17-16,18-1 16,-1-17-16,1 18 15,-1-18-15,-17-18 31,0 1-15,-17 17 0,-1 0-1,1 0 1,-1 35 0,18-17-16,-18-1 15,18 1 1,-17 17-16,17 1 15,-18-19-15,18 18 16,-18 1-16,18-19 0,-17 19 16,17-19-16,0 36 15,-18-35-15,18-1 0,0 1 16,0 35 0,0-35-16,-18 35 15,18-36-15,0 1 16,0 17-16,-17-17 0,17 17 0,0-17 15,0 52 1,17-34-16,1 34 16,-18-35-16,18 1 15,-1 17-15,1-18 0,-18 18 16,18-18-16,-1 18 0,1 35 16,0-53-16,-1 71 15,-17-53-15,18 0 16,-18 0-16,17 70 15,-17-52-15,0-18 0,0 18 16,0-19-16,0 72 16,0-71-16,0 0 15,0 0-15,18 70 16,-18-70-16,0-18 0,0 18 16,0 0-16,0 0 0,0 0 15,0-18-15,0 18 0,-18 35 16,18-52-1,0-1-15,0 0 0,0 0 16,-17 1-16,17-1 16,0-17-16,-18 17 15,1-17-15,-1-1 16,0-17-16,1 18 16,-1-18-16,0 18 15,-35-18-15,36 17 16,-18-17-16,17 0 0,0 0 15,-17 0-15,17 18 16,1-18-16,-1 0 0,18-18 16,-18 18-1,36 0 1</inkml:trace>
  <inkml:trace contextRef="#ctx0" brushRef="#br0" timeOffset="79968.46">23724 9155 0,'18'0'31,"0"17"-15,-1-17-16,19 0 16,16 0-16,-16 0 15,34 18-15,-52 0 16,0-1-16,17 1 16,-18-1-16,1 36 15,0-17-15,-18-1 0,17-17 16,-17 52-16,-17-35 15,-1 36-15,0-18 16,18 0-16,-35 35 16,35-35-16,-17 0 15,17 0-15,-18 0 0,18 35 16,-18-35-16,18 0 16,0-18-16,0 88 15,0-70-15,0 0 0,18 71 16,0-71-1,-1 0-15,-17-18 16,35 0-16,-17 0 0,17 36 16,-17-53-16,35 34 15,-35-34-15,34 17 16,-34-17-16,0 0 16,-18-1-16,0 1 31,-18-18-16,0 0 1,1 18-16,-1-1 0,1 1 16,-1 0-1,0-1-15,18 18 16,-17-17-16,17 35 16,0-35-16,-18 17 0,18 35 15,-18-34 1,18-1-16,-17 53 15,17-35-15,-18 53 16,0-71-16,18 71 16,-17-53-16,17 0 0,-18 53 15,18-53 1,0 0-16,0-1 0,0 1 16,0 0-16,-17 0 0,17 53 15,0-53-15,0 53 16,0-53-16,-18 53 15,18-54-15,0 37 16,0-54 0,0 18-16,0-18 0,0 0 15,0 36-15,0-36 16,-18 1-16,18 16 16,0-16-16,-17-1 0,17 36 15,0-54 1,0 18-16,0 1 15,0-19-15,0 19 0,0-1 16,0-17-16,0 17 16,0-17-16,0 17 15,0-18-15,0 19 16,0-19-16,0 19 16,0-19-16,0 1 15,0 0-15,0-1 16,0 1-16,0-1 0,0 1 15,-18 0 1,18-1-16,0 1 16,-18 17-1,18-17-15,-17 0 16,17-1-16,0 1 16,0-1-16,17-34 31,-17-1-16</inkml:trace>
</inkml:ink>
</file>

<file path=ppt/ink/ink4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0-22T23:38:58.866"/>
    </inkml:context>
    <inkml:brush xml:id="br0">
      <inkml:brushProperty name="width" value="0.10583" units="cm"/>
      <inkml:brushProperty name="height" value="0.10583" units="cm"/>
      <inkml:brushProperty name="color" value="#00B050"/>
    </inkml:brush>
    <inkml:brush xml:id="br1">
      <inkml:brushProperty name="width" value="0.10583" units="cm"/>
      <inkml:brushProperty name="height" value="0.10583" units="cm"/>
      <inkml:brushProperty name="color" value="#FF0000"/>
    </inkml:brush>
    <inkml:brush xml:id="br2">
      <inkml:brushProperty name="width" value="0.10583" units="cm"/>
      <inkml:brushProperty name="height" value="0.10583" units="cm"/>
      <inkml:brushProperty name="color" value="#7030A0"/>
    </inkml:brush>
    <inkml:brush xml:id="br3">
      <inkml:brushProperty name="width" value="0.10583" units="cm"/>
      <inkml:brushProperty name="height" value="0.10583" units="cm"/>
      <inkml:brushProperty name="color" value="#0070C0"/>
    </inkml:brush>
  </inkml:definitions>
  <inkml:trace contextRef="#ctx0" brushRef="#br0">6279 13159 0,'18'-18'16,"-18"0"-1,18 18 1,-18-17-1,17 17 48,1-18-63,0 18 16,-1 0-16,19-18 15,-1 18-15,0 0 0,36-35 16,-36 35-16,53-35 15,-35 35 1,0-18-16,0 18 16,0 0-16,0 0 0,88 0 15,-88 0-15,88 0 16,-53 0-16,53 0 16,-70 0-16,17 18 15,-18-18-15,1 0 0,105 18 16,-87-18-16,87 0 15,-88 0-15,0 0 16,89 0-16,-89 17 16,0-17-16,0 18 0,1-18 15,-1 17-15,88 19 16,-88-19-16,89 19 16,-89-19-16,18-17 15,-18 18-15,0-18 0,18 18 16,-18-18-16,0 0 0,1 17 15,87-17 1,-88 18-16,18-18 0,70 17 16,-105-17-16,17 18 15,18-18-15,-35 18 0,105-1 16,0 1 0,-88-18-16,-17 0 15,17 18-15,53-1 16,-70-17-16,17 18 0,-17 0 15,17-18-15,71 35 16,-71-18-16,-18-17 0,1 18 16,17-18-16,71 35 15,-71-35-15,-17 18 16,17 0-16,71-1 16,-89-17-16,106 36 15,-17-19-15,-88 1 16,17-18-16,-17 18 15,17-1-15,-18 1 0,71 35 16,-70-36-16,0 1 16,87 35-16,-87-35 15,-1 17-15,1-18 16,-1 1-16,89 35 16,-88-35-16,-18 17 0,88 0 15,-88 0-15,17-17 16,-17 0-16,18 17 0,52 0 15,-70-17-15,88 35 16,-88-35-16,88 17 16,-88 0-1,18-17-15,-18 17 0,88 18 16,-88-18-16,17-17 16,-17 17-16,18-17 0,-18 17 15,17 0-15,71 1 16,-70-19-16,-1 1 0,89 17 15,-71-17 1,71 17-16,-88-17 16,17-1-16,71 19 15,-89-19-15,89 19 16,-71-36-16,0 17 16,1 1-16,16-18 0,-16 0 15,-1 17-15,18-17 0,88 18 16,-106-18-16,18 18 15,-18-18-15,106 17 16,-88-17-16,-18 18 0,18-18 16,-18 18-16,106-1 15,-106-17-15,18 18 16,-18 0-16,18-18 0,88 17 16,-88 1-16,88-1 15,-106-17-15,18 18 16,70 0-1,-88-1-15,107 1 16,-107 0-16,0-18 16,0 17-16,0 1 0,0-18 15,1 18-15,17-1 0,70 1 16,-88-18-16,88 35 16,-87-35-16,-1 18 15,0-18-15,0 17 0,89 1 16,-89 0-16,88-1 15,-88-17-15,-17 0 16,17 0-16,89 18 16,-89-18-16,0 0 15,-17 18-15,17-18 0,70 0 16,-69 0-16,-19 17 16,1-17-16,88 0 15,-89 0-15,1 0 0,87 0 16,-87 0-1,-1 0-15,72 18 16,-72-18-16,54-18 16,-54 18-16,54 0 15,-54 0-15,54 18 16,-54-18-16,54 0 16,-54 0-16,1 0 15,70-18-15,-71 18 16,1-17-16,0 17 0,-18-18 15,88 0 1,-88 18-16,-1 0 0,19-17 0,-18 17 16,35-18-1,18 0-15,-71 18 16,53-17-16,-35 17 16,-17-18-16,-1 18 0,18 0 15,0-18-15,-18 1 16,0 17-16,-17-18 0,35 1 15,-18 17 1,0-18-16,-17 0 16,0 1-16,-1 17 0,19-36 15,-19 19 1,-17-1 0,18 0-16,-18 1 15,0-1 1,0 1-16,-18 17 15,1-18-15,-1 18 16,18-18 0,-18 18-16,18-17 15,-17 17-15,-1 0 16</inkml:trace>
  <inkml:trace contextRef="#ctx0" brushRef="#br0" timeOffset="390.48">27376 15046 0,'0'0'0,"0"-18"0,17 18 15,1-17 1,-18-1-16,17 18 0,-17-18 16,18 18-16,-18-17 0,18-1 15,-1 1-15,1-1 16,0 18 0,-1 0-16,1 0 15,0 0 1,-1 0-16,1 0 0,52 18 15,-52-18-15,17 17 16,18 36-16,-35-35 16,35 17-16,-36-17 15,19-1-15,-36 1 16,17-18-16,1 0 0,-18 18 16,-18-36-16</inkml:trace>
  <inkml:trace contextRef="#ctx0" brushRef="#br1" timeOffset="10994.51">4868 10054 0,'0'-17'15,"-17"17"17,17-18-17,-18 18 1,18 18 140,0-1-125,18-17 94,-1 0-109,1 0 0,17 0-1,-17 0-15,0 0 0,17 0 16,18 0-1,-36 0-15,19 0 0,-19 0 16,54 0-16,-54 0 16,19 18-16,-1-18 15,53 0-15,-52 0 16,16-18-16,-16 18 0,17 0 16,35 18-16,-53-18 15,0 0-15,54 17 16,-37-17-16,-16 0 15,17 0-15,0 0 0,0 0 16,70-17-16,-70-1 16,0 18-16,35-17 15,-35-1-15,-18 18 16,36 0-16,-36 0 16,-17 0-16,-1 0 0,19 18 15,-19-1-15,1-17 16,0 18-16,-1-18 15,1 17-15,-1-17 16,1 0-16,0 0 0,-1 0 16,1 0 15,-36 0-15,18-17 46,18 17-31,0 0-15,-1-18 15,-17 36 0,0-1 48,18-17-33,-36 18-14,18 0-17,0-1 17,0 1-32,0 0 15,0-1 1,18 1-16,-18 0 15,0-1-15,0 18 0,0 18 16,0-35-16,0 53 16,0-36-16,0 0 15,0 0-15,-18 1 0,18 70 16,0-71 0,0 18-16,0 0 0,0 0 15,0-1-15,0-16 0,0 70 16,-17-53-16,17 52 15,0-52-15,0 0 16,17 53-16,1-71 16,-18 1-16,35 52 15,-35-53-15,18 18 0,-1 18 16,-17-36 0,0 0-16,0 0 0,0 1 15,0-1-15,0-17 0,0 52 16,0-52-16,0-1 15,0 1-15,0 0 16,0-1-16,0-34 31,0-19-31,-17 1 16,17 17-16</inkml:trace>
  <inkml:trace contextRef="#ctx0" brushRef="#br1" timeOffset="12885.74">4727 10072 0,'18'0'47,"-18"17"-31,0 1-16,0 0 15,0-1 1,0 1 0,0 35-1,0-35-15,0 17 0,18 0 16,-18-17-16,0 17 16,0 18-16,0-18 0,0 1 15,0 16-15,0-16 0,0 34 16,0-34-16,17 34 15,-17-35-15,0 18 16,0-17-16,0-1 0,0 0 16,18 36-16,-18-36 15,0 18 1,0-18-16,0 0 0,0 36 16,0-53-1,0 35-15,0-18 0,0 18 16,0-18-16,0 18 15,0-18-15,0 0 16,0 1-16,0-19 16,0 19-16,0-19 0,0 36 15,0-35-15,0 17 16,0-17-16,0-1 16,0 19-1,17-36-15,-17 17 0,0 19 16,0-19-1,0 1-15,0 0 16,0-1-16,0 1 16,18-1-1,-18 1 1,0 0 46,-18-1-46,18 1 0,18-18 93,0 0-93,-1 0-1,1 0 1,0 0-16,17 0 16,-17 0-1,-1 0-15,1 0 0,35 0 16,-36 0-16,1 0 15,17 0-15,-17 0 16,35 0-16,-18 0 16,-17 0-16,17 0 15,-17 0-15,35 0 16,-36 0-16,19 0 0,-19 0 16,18 18-16,1-18 15,-1 0-15,0 0 16,1 0-16,-19 0 15,18 0-15,1 0 0,-1 0 16,18 0 0,-18-18-16,36 18 15,-36 0-15,-17 0 0,17 0 16,18 18-16,-18-18 16,-17 0-16,17 0 0,18 17 15,18-34 1,-36 17-16,0 0 0,0-18 15,36 18 1,-36-18-16,0 18 0,-17 0 16,17 0-16,18 0 15,-35 0-15,0 0 0,-1 18 16,36-18 0,-35 0-16,-1 18 0,19-18 15,-1 0-15,-17 0 16,17 0-16,-17 0 15,-1 0 1,1 0 0,-18 17-1,-18-17 1,1 0 0</inkml:trace>
  <inkml:trace contextRef="#ctx0" brushRef="#br2" timeOffset="25171.32">13406 9402 0,'-18'0'31,"0"0"-15,1 0-16,-1 0 0,-17 0 16,-1 17-16,-34-17 15,35 0-15,-18 0 16,-71 0-1,71 0-15,-53 0 16,54 0-16,-54-17 16,70 17-16,-16 0 15,16 0-15,1 17 0,-18-17 16,35 18-16,1-18 16,-1 0-16,18 17 15,-17-17-15,-1 0 16,0 0-1,18 18 1,-17-18-16,17 18 0,0-1 16,0 1-1,0 0-15,0 17 16,17 0-16,-17 0 16,0 1-16,18-1 0,-18 71 15,18-53 1,-18 17-16,17 1 15,-17-1-15,18 19 0,-18-1 0,0 106 16,0-88-16,0 0 16,-18 105-16,18-105 15,0 0-15,0-18 16,18 18-16,-18-18 0,0 0 0,0 53 16,0-70-1,0 35-15,0-53 16,0 0-16,0-18 0,0 0 15,0 0-15,0 1 0,0-19 16,0 36 0,0-35-16,0 0 0,17 17 15,-17-18 1,18 1-16,0-18 16,-1 0-1,1 18 1,0-18-16,35 17 15,-18 1-15,53 0 16,-53-18-16,89 0 16,-54 0-16,1 0 15,-1 0-15,54 0 16,-54 0-16,54 0 16,-54 0-16,-17 0 0,18 0 15,17 17-15,-53-17 16,1 0-16,-1 0 15,-17 0-15,-36-17 47,18-19-47,0 19 16,0-54-16,0 18 16,0 0-16,0-17 0,0-1 15,18-123 1,-18 88-16,0-141 15,-18 89-15,0-160 16,1 142-16,17 17 0,0 18 16,0 0-16,0 17 0,0-70 15,-18 18 1,18 105-16,-18 1 0,-17-54 16,35 71-1,-35-70-15,35 88 16,-18-1-16,18 19 0,0-1 15,0 1-15,-17 34 32,17 1-32,0-1 15,0 19-15,0-19 16,-36 1 0,19 0-16,-1-18 0,-35 0 15,18 0-15,0 0 16,-1 0-16,1 0 15</inkml:trace>
  <inkml:trace contextRef="#ctx0" brushRef="#br2" timeOffset="26026.46">14764 10178 0,'0'17'47,"0"54"-31,0-18-16,17 17 15,-17 1-15,18 17 0,0 106 16,-1-106-16,1 106 16,-18-105-16,18 52 15,-18-71-15,17 18 16,-17-52-16,18-19 16,-18-34-1</inkml:trace>
  <inkml:trace contextRef="#ctx0" brushRef="#br2" timeOffset="27276.99">14870 10125 0,'0'0'0,"17"17"47,19-17-32,-1 0-15,53 0 16,-35-17-16,0 17 0,0 0 16,88-18-16,-71 18 15,1 0-15,105 18 16,-87-18-16,16 17 0,125-17 15,-124 0 1,105 0-16,-123 0 16,89 0-16,-107 18 15,71-18-15,-88 18 16,0-18-16,-17 0 16,16 0-16,19 0 15,-53 0-15,17-18 16,-17 18-16,17 0 15,-18-18-15,1 18 16,-18 18 31,18 0-31,-18-1-1,17 1-15,-17 35 16,0-18-16,0 0 0,0 18 15,0 36 1,0-37-16,0 1 0,0 71 16,0-54-16,0 1 15,18 70-15,-18-70 16,0 70 0,0-71-16,18 71 15,-1-88-15,19 18 16,-19-36-16,1-17 15,-18-1-15,18-17 16,-18-17 15,-18 17-15,0 0 0,1 17-1,-1-17-15,0 0 0,-17 18 16,17-18-16,-17 0 0,0 0 15,17 18-15,-35-18 16,-17 0-16,17 0 16,-35 0-16,35 0 15,-53 0-15,53 0 16,-88 0 0,70-18-16,-70 18 15,53 0-15,-18 0 0,18 0 16,-18 18-16,-106-18 15,107 0-15,-72 0 16,89 0-16,17-18 0,1 0 16,-54 1-1,72-1-15,16 0 0,-17 18 16,0-17-16,36-1 16</inkml:trace>
  <inkml:trace contextRef="#ctx0" brushRef="#br2" timeOffset="31070.8">13141 12771 0,'0'17'47,"0"18"-47,0 1 15,0 34-15,0-34 16,0 52-16,0-71 15,35 54-15,-17-71 16</inkml:trace>
  <inkml:trace contextRef="#ctx0" brushRef="#br2" timeOffset="31643.47">16034 12083 0,'17'0'31,"54"0"-15,-36 0-16,18 0 0,-18 0 16,1 0-16,-1 53 15,-35-36-15,0 54 16,-18-36-16,1 0 15,-19 18-15,1 18 16,18-54-16,-1 19 0,36-1 16,-1-17-16,18-1 15,36-17-15,-18 0 16,35 0-16,-35 0 16,-18-17-16,-17 17 0</inkml:trace>
  <inkml:trace contextRef="#ctx0" brushRef="#br3" timeOffset="38317.13">28875 8449 0,'-18'-18'15,"18"1"1,0-1-1,18 18 17,17 0-17,-17 18-15,17-18 16,36 17-16,-36 1 16,0-18-16,0 18 0,36 17 15,-36-17-15,18 17 16,-35 0-1,-1-17-15,1 17 0,0 0 16,-18 1-16,17-1 0,-17 35 16,0-17-16,0 53 15,0-71-15,0 71 16,0-53-16,0-17 16,0 69-1,18-52-15,-18 0 0,0 0 16,0-18-16,0 89 15,0-71-15,0 53 16,18-36-16,-18-17 16,0 18-16,0-18 0,0 88 15,0-88-15,-18 88 16,18-88-16,18 70 16,-18-70-16,35 35 15,-35-53-15,18 1 16,35 52-1,-36-53 1,18 0-16,-17-17 16,17 0-16,-35-1 15,18-17-15,0 18 0,-36-18 47,0-18-16,1 18-15,-1 0-16,18-17 16,-18 17-1,1 0-15,-1 0 16,1 35 0,-1-17-16,18-1 15,-18 1-15,1 35 16,-1-35-16,0 17 15,1-18-15,-1 36 16,18-35-16,0 17 16,-18 18-16,18-18 15,0 1-15,-17 34 16,17-52-16,0 17 0,0 0 16,0 36-1,-18-18-15,18-18 0,0 53 16,-18 71-1,18-106 1,0 106-16,-17-106 16,17 70-1,0-52-15,0 70 16,0-53-16,0-17 16,0 17-16,0 0 0,0 0 15,0 0-15,17-17 0,-17 17 16,0-17-16,18 17 0,-18 71 15,0-71-15,0 53 16,0-70-16,0 34 16,0-52-16,0 35 15,0-35-15,0-17 16,0-1-16,0 18 16,0-18-16,0 0 0,0 1 15,18-1-15,-18 0 16,0-17-16,0 17 15,0-17-15,0-1 63,-36-17-63,36 18 16,-52 0-16,34-1 15,-35 19 1,18-19-16,-36 36 15,18-35-15,18 35 0,0-18 16</inkml:trace>
  <inkml:trace contextRef="#ctx0" brushRef="#br3" timeOffset="43438.47">28787 2293 0,'17'0'32,"1"0"-17,0 0 1,35 0-1,-18-18-15,71 18 16,-53-17-16,-1 17 0,72-18 16,-71 18-16,35 0 15,-35 0-15,-18-17 16,18 17-16,-35 0 16,-1 0-1,-17-18 1,-17 18-1,-1 0-15,1 0 16</inkml:trace>
  <inkml:trace contextRef="#ctx0" brushRef="#br3" timeOffset="44228.81">29087 1993 0,'0'18'109,"-18"-18"-93,0 17-16,-17 1 15,17 0-15,-17-1 16,17 1-16,-17 0 16,18-1-16,-19-17 15,19 18-15,-1 17 16,0-35-16,18 36 16,0-19-16,0 1 15,0-1-15,18 1 0,-18 0 16,18-1-16,17 19 15,0-19-15,18 19 16,-18-19-16,18 18 16,-35 1-16,17 17 15</inkml:trace>
  <inkml:trace contextRef="#ctx0" brushRef="#br3" timeOffset="47182.03">28628 2822 0,'0'-17'16,"35"17"-1,0 0 1,18 0-16,18 0 16,-36 17-16,1 1 15,-19-18-15,36 35 16,-35-17-16,-1 17 0,1-17 16,-18 52-1,18-17-15,-18-18 0,0 18 16,-18 0-16,18-17 0,0 16 15,0-16-15,-18 70 16,18-71-16,0 18 0,0 53 16,0-71-1,18 71-15,0-53 16,-1-18-16,1 18 16,0 0-16,-1-18 0,1 36 15,-1-18-15,-17-18 16,18 0-16,-18 0 0,0 1 0,0 34 15,0-52 1,18 17-16,-36-35 78,18 18-47,-18-1-15,18 1-16,0 17 16,0-17-1,-17 17-15,17 0 16,0 1-16,-18-19 0,18 19 16,-17 34-16,17-34 15,-18-1-15,18 0 16,0 36-16,0-36 15,0 0-15,0 0 0,0 18 16,0 18-16,0-18 16,0-18-16,0 18 0,18-18 15,-18 18-15,0 35 16,0-35-16,17-17 16,-17 17-16,0 35 15,0 0-15,0-35 16,0-18-16,0 18 0,0 0 15,0 35 1,0-53-16,0 54 0,0-54 16,0 35-1,0-34-15,0 17 0,0 17 16,0-35-16,0 18 16,0 0-16,18 53 15,-1-53-15,1 35 16,-18-52-16,18 34 15,-18-35-15,17 1 16,-17-19-16,0 1 0,18 17 16,-18-17-16,0-1 0,0 36 15,0-17-15,-18 34 16,18-34 0,0 16-16,0-34 15,0 35-15,0-35 16,0-1-16,0 1 15,0 0-15,0-1 16,0 1-16,0 17 16,0-17-16,0 17 15,0-17-15,0-1 0,0 19 16,0-19-16,0 1 0,0-1 16,0 1-1,0 0 1,0-1-16,0 1 15,0 0 17,-17-18-1,17 17-15,0 1-1,-18-18-15,18 18 16,-18-18-1,18 17 1,-17-17-16,-1 18 16,1 0-1,-1-1 1,0-17-16,-17 18 16,17-18-16,-35 17 15,18-17-15,0 0 16,17 0-16,1 18 0,-1-18 15</inkml:trace>
  <inkml:trace contextRef="#ctx0" brushRef="#br3" timeOffset="49179.25">28698 8767 0,'0'17'47,"18"-17"-32,0 18-15,35 17 16,-36-35-16,54 35 16,-18-17-16,17 0 15,-34-1-15,-1 1 0,18 0 16,-36-18 0,1 17-16,0-17 15,-36 0 1,0-17-1</inkml:trace>
  <inkml:trace contextRef="#ctx0" brushRef="#br3" timeOffset="49589.91">28751 9084 0,'0'18'15,"-17"-36"32,-1-17-31,0 17-16,-17-17 15,0 17-15,0-17 0,17 0 16,-17-18 0,-1 0-16,36 18 15,-17 17-15,17 0 0,0 1 16,17-1-16,1 18 16,17-18-16,18 18 15,-17 0 1,16 0-16,-16 0 0,17 0 15,-18 0-15,53 0 16,-70 0-16,35 18 16,-36-18-16</inkml:trace>
  <inkml:trace contextRef="#ctx0" brushRef="#br1" timeOffset="58699.02">28258 9225 0,'-18'0'0,"18"-17"16,-18 17-1,1-18 1,17 0-16,-18 1 16,0 17-1,1-18 1,-1 18 0,0 0-16,-35 0 15,36 0-15,-18-18 0,17 18 16,-35 0-16,18-17 15,17 17-15,-35-18 16,18 18-16,17-18 16,-17 18-16,0 0 0,17-17 15,-52 17-15,52 0 16,-53 17-16,36-17 16,-18 36-1,18-19-15,17-17 0,-17 18 16,17-18-16,-17 18 15,17-1-15,-17 1 16,17-18-16,-17 35 16,18 0-16,-36 18 15,35-17-15,-35 17 16,35-18-16,1 18 16,-1-18-16,1 0 15,-1 18-15,18 0 16,0-18-16,-18 36 15,18-36-15,0 18 0,-17 0 16,17-18-16,0 18 16,0-17-16,0 52 15,-18-53-15,18 18 0,0 35 16,0-35-16,0 0 16,-18-18-16,18 18 0,0 0 15,-17 35 1,17-35-16,-18 35 15,18-52-15,0 52 16,0-35-16,0-18 0,18 53 16,-18-35-16,0 35 15,0-35-15,0 0 16,0 0-16,0-18 16,0 71-16,0-71 15,0 18-15,17 36 16,-17-54-16,0 0 0,0 0 15,0 18-15,18-17 0,-18 34 16,18-35 0,-18 1-16,17-1 0,-17-17 15,18 17-15,0-17 0,-18 34 16,17-34-16,-17 0 16,18-1-16,-1 1 0,1 35 15,0-35 1,-1-1-16,1 1 0,17 0 15,18-1 1,-35-17-16,-1 18 0,1-18 16,35 17-16,-18-17 15,-17 0-15,17 18 0,0-18 16,36 18 0,-36-18-16,36 17 15,-36-17-15,0 0 0,1 0 16,-1 0-16,0 0 0,36 0 15,-36-17-15,36 17 16,-36 0 0,-17-18-16,17 18 0,35-18 15,-34 18-15,17-17 16,-18-1-16,-17 18 16,17-17-16,-18-1 0,19 18 15,17-53-15,-36 35 16,36-35-1,-35 36-15,35-54 16,-36 18-16,1 18 16,-18-18-16,18 0 0,-1-70 15,1 52-15,-18 1 16,18-89-16,-1 71 16,-17 17-16,0-88 15,0 71-15,0 0 0,0 0 16,0-18-16,0-106 15,0 106-15,-17-141 16,-1 124-16,0 0 16,1-1-16,-1 18 0,18 18 15,-18 17-15,-17-17 16,17 53-16,-34 0 16,-1-1-1,35 19-15,0-1 0,-17 1 16,17 17-16,1-18 0,-36-17 15,35 35-15,-17 0 16,17 0-16</inkml:trace>
  <inkml:trace contextRef="#ctx0" brushRef="#br1" timeOffset="59788.69">7073 10918 0,'-17'0'16,"17"18"-16,35 0 15,53-1 1,-17-17-16,87-17 15,19-19 1,-71 19-16,-1-18 0,89-18 16,-105 35-1,-1-17-15,-18 17 0,36-17 16,-71 17-16,-17 1 16,-36 34-1,-52 1 1</inkml:trace>
  <inkml:trace contextRef="#ctx0" brushRef="#br1" timeOffset="60244.3">7303 10460 0,'0'0'15,"0"18"16,0-1-31,0 1 16,-18 17-16,-17 0 16,17 1-16,-17-1 0,-36 18 15,36-18 1,-18 0-16,18 1 0,-1-1 16,1-17-16,17-1 0,1 36 15,17-35-15,17 17 16,-17-17-16,36 17 0,-1-17 15,36 35 1,-19-53-16,1 17 0,0 1 0,36-18 16,16 35-1,-69-35-15,-1 35 16,-17-17-16</inkml:trace>
  <inkml:trace contextRef="#ctx0" brushRef="#br3" timeOffset="70216.59">28187 13653 0,'-18'0'15,"36"0"1,0 0 15,-1 0-31,1 17 16,17 1-1,0-18-15,18 35 16,0-17-16,35-1 16,-17-17-16,-18 18 15,0-18-15,35 0 16,-35 0-16,-35-18 0,17 18 15,-17 0-15,-1 0 0,-17-17 16,-17 17 0,-1 0-16</inkml:trace>
  <inkml:trace contextRef="#ctx0" brushRef="#br3" timeOffset="70733.66">28540 13476 0,'-18'0'15,"0"0"16,-17 0-31,18 0 16,-36 18 0,17-1-16,1-17 0,0 18 15,0 0-15,-36-1 16,36 1-16,17 17 16,18-17-16,0 17 15,0-17-15,53 35 16,-18-36-16,1 1 0,-1 0 15,-18-1-15,19 1 0,-1-18 16,0 35-16,-17-35 16,-18 18-1</inkml:trace>
  <inkml:trace contextRef="#ctx0" brushRef="#br3" timeOffset="71450.18">20161 13353 0,'18'-18'16,"0"18"-16,34-18 15,-16 18-15,34 0 16,-17 0-16,0-17 16,-18 34-16,71-17 15,-70 18-15,-1-18 0,0 0 16,0 18-1,-17-18-15,-36 0 16</inkml:trace>
  <inkml:trace contextRef="#ctx0" brushRef="#br3" timeOffset="71721.14">20426 13123 0,'-53'0'16,"106"0"-16,-141 18 0,35 0 0,-53 35 15,71-36-15,-18 18 16,35 1-16,-17-1 16,35-17-16,17-1 15,19 19-15,-1-19 0,88 18 16,-70-17-16,18 0 15,-18-18-15,17 17 16,-17 1-16,36 0 0,-72-18 16,18 17-1</inkml:trace>
  <inkml:trace contextRef="#ctx0" brushRef="#br3" timeOffset="72481.12">15152 2822 0,'17'0'16,"19"0"-1,17 0-15,52 18 16,-34-18-16,17 18 16,0-1-16,18 1 0,88-1 15,-106-17-15,1 0 16,87 0-16,-123 0 15,0-17-15,0-1 16,-36 18-16,-17-17 16,-17-1-16,-18 18 15,-1-18-15,-34 18 0</inkml:trace>
  <inkml:trace contextRef="#ctx0" brushRef="#br3" timeOffset="72845.61">15716 2417 0,'-17'0'16,"-1"17"-16,-17 1 0,-53 17 15,35 0 1,0-17-16,-18 17 0,18-17 16,-106 35-16,89-18 15,17 0-15,18-17 0,17 0 16,0 35 0,18-18-16,18-17 0,0-1 15,52 36-15,-17-35 16,18-1-16,-1 19 0,1-19 15,-18 1-15,17 17 16,-17 0-16,-17-17 0,34 53 16,-52-36-16,-18-17 0</inkml:trace>
  <inkml:trace contextRef="#ctx0" brushRef="#br3" timeOffset="79323.51">4057 16034 0,'0'-18'31,"0"36"-15,-18-18 0,18 17-16,0 1 15,0 35-15,18-35 16,-18-1-1,35 1-15,1 0 16,-19-18-16,1 0 16,17 0-16,53 0 15,-35 0-15,0 0 0,18 0 16,-18 17-16,88-17 16,-53 0-16,-18 0 15,19 0-15,-1-17 0,71 17 16,-89 0-16,54 0 15,-71 0-15,-18 17 16,35-17-16,-34 0 16,17 18-1,-36-18-15,1 17 16,-1 1-16,1 0 16,-18-1-16,0 1 15,18 0-15,-18-1 0,0 1 16,-18 0-16,0-1 15,1-17-15,-1 18 16,1-18 0,-1 0-1,18-18-15,0 1 16,0-1-16,0 0 0,0 1 16,35-19-1,-17 19-15,-1-1 0,1 18 16,17-18-1,-17 1-15,0 17 0,17 0 16,-17-18-16,-1 18 0,18-17 16,-17 17-16,35 0 15,-35 0-15,17 0 0,-17 0 16,35 0-16,-18 17 16,-18-17-16,19 18 0,34-18 15,-34 17-15,-1-17 16,0 0-16,53 0 15,-52-17-15,-1 17 16,18 0-16,-18-18 0,0 18 16,1-17-16,-1-1 0,0 18 15,0-18-15,-17 1 0,35-19 16,-35 19 0,-1-19-16,-17 1 15,0 17-15,0-17 16,-17 18-16,-19-1 0,-17 0 15,36 1 1,-18 17-16</inkml:trace>
  <inkml:trace contextRef="#ctx0" brushRef="#br3" timeOffset="91455.23">5786 13494 0,'0'-18'15,"-18"18"-15,18-18 16,-18 18-1,1 0-15,-1-17 0,0 17 16,1 0-16,-19 0 16,1-18-16,-53 1 15,53 17 1,-18-18-16,0 0 0,-71 1 16,54 17-16,17 0 15,-18 0-15,-52 17 16,52-17-16,1 18 15,17 0-15,-18-1 0,18 1 16,-70 17-16,70-17 16,-18 17-16,-34 0 15,52-17-15,-35 17 16,52 1-16,1-19 16,0 1-16,-1 17 0,1 18 15,17-35-15,-17 35 16,18-36-16,17 18 15,-36 18-15,36-35 16,-35 35 0,17 0-16,1-18 0,17-17 15,-18-1-15,18 19 16,-18-19-16,1 36 16,17-35-16,-18 17 0,18-17 15,0-1-15,0 1 0,18 17 16,-18-17-16,17 0 15,-17-1-15,18 1 0,0 17 16,-1-17-16,1-1 16,-18 1-16,35 17 15,-35-17-15,18 0 16,0-1-16,-1 1 16,1 17-16,-1-17 15,1-18-15,-18 17 0,18 1 16,-1-18-16,19 18 15,-19-1-15,19 1 16,-19 0-16,19-1 16,-19-17-16,1 18 15,17-18-15,0 18 16,-17-18-16,17 17 16,-17-17-16,17 0 15,-17 0-15,-1 0 0,1 18 16,17-18-1,1 0-15,17 18 16,-36-18-16,54 0 16,-54 0-16,1 0 15,0 0-15,-1 0 0,1 0 0,17 0 16,1 0 0,-19 0-16,1 0 15,-1 0-15,19 0 16,-19 0-16,1 0 0,17 0 15,-17 0-15,0 0 16,-1 0-16,1 0 0,17 0 16,-17-18-1,-1 18-15,1 0 16,17 0-16,-17 0 16,17-18-1,-17 18-15,-1 0 16,1 0-16,17 0 15,-17 0-15,17 0 16,-17 0-16,35 18 16,-35-18-16,34 0 15,-34 0-15,17 0 16,-17 0-16,17-18 0,1 18 16,-1 0-16,0 0 15,-17 0-15,-1 0 16,36 0-16,-35 0 15,0 0-15,34 18 16,-34-18-16,0 0 16,17 0-16,-17 0 0,-1 0 15,19 0-15,-19 0 16,19 0-16,-19 0 16,1 0-16,-1 0 15,1 0-15,17 0 16,-17 0-16,0-18 0,35 18 15,-36 0-15,1 0 16,-1 0-16,1 0 0,0 0 16,17 0-16,-17 0 15,-1 0 1,1 0-16,0 0 16,-1 0-16,1 0 15,-1 18-15,1-18 16,0 0-16,17 0 15,-17 0-15,-1 0 0,19 0 16,-19 0 0,19 0-16,-19 0 15,18 18-15,-17-18 16,17 0 0,-17 0-16,0 0 0,-1 17 0,1-17 15,17 0-15,-35 18 16,35-18-1,-17 0-15,35 17 16,-35-17-16,17 0 16,-17 18-16,-1-18 0,18 0 0,1 0 15,-1 0-15,-17 0 16,-1 0-16,19 0 0,34-18 16,-52 18-1,17 0-15,0 0 16,1-17-16,-1 17 0,0 0 0,36-18 15,-54 18-15,54 0 16,-53-17-16,17 17 16,-18 0-16,1 0 15,17 0-15,1 0 16,-1 0-16,-17-18 16,-1 18-16,36 0 15,0-18 1,-35 18-16,17-17 0,0 17 15,18 0 1,-35 0-16,-1 0 0,36 0 16,-35 0-16,17 0 15,-17 0-15,17 0 16,-17 0-16,17 17 0,18-17 16,-35 0-16,52 0 15,-52 0-15,35 0 16,-18 0-16,18 0 15,-35 0-15,35 0 16,-18 0-16,0-17 16,36 17-1,-54 0-15,19 0 0,16-18 16,-16 18-16,-1-18 16,18 18-16,-18-17 15,18-1 1,-35 18-16,52-35 15,-34 17-15,17-17 16,-18 17-16,0 1 16,0-1-16,-17 0 0,0-17 15,17-18-15,-17 35 16,-1-17-16,-17 0 0,18 0 16,-1-54-16,-17 54 15,18 0-15,-18-36 16,18 18-16,-18 18 0,0 0 15,0 0-15,0-1 0,-18-34 16,0 34-16,-34-16 16,34 16-1,-17 19-15,-1-1 0,-17-35 16,18 18-16,18 17 16,-19 1-16,-34-19 15,34 19-15,1-1 16,0 0-16,0 1 0,-1-1 15,-52 0-15,53 1 16,-18-1-16,-18 0 0,-34-17 16,69 18-16,-17-1 15,0 18-15,1-18 16,-37-17-16,1 17 16,53 1-16,0 17 15,-1-18-15,-34 0 16,34 18-16,-52-17 15,35 17-15,0 0 0,1 0 16,-19 0-16,18-18 16,-18 18-16,-70 0 15,-17 0-15,87 18 16,-105-1 0,105-17-16,1 0 0,-72 18 15,72-18-15,-18 0 16,-106 0-16,88 0 15,-18 0-15,1 18 0,-1-1 16,-87 1-16</inkml:trace>
  <inkml:trace contextRef="#ctx0" brushRef="#br3" timeOffset="99129.73">2628 16616 0,'0'17'32,"18"1"-17,-18 0-15,17 17 0,19 36 16,-36-1-16,17-17 15,-17 88-15,18-88 16,-18 18-16,18-36 16,-18 0-16,17 18 0,1 0 15,-18-35-15,18 17 16,-1-35-16</inkml:trace>
  <inkml:trace contextRef="#ctx0" brushRef="#br3" timeOffset="99602.06">3210 16775 0,'0'0'0,"-17"0"0,-1-18 15,-35 18-15,18 0 16,-18 0-16,18 35 16,17-17-16,0 17 15,1 18-15,17-18 0,0 36 16,0-36-16,35 0 16,-17-17-16,52-18 15,-35 0-15,-17 0 16,35-53-1,-18 0-15,-17 18 16,-18 0-16,0-36 16,-18 18-16,18 36 15,-17-1-15,-1 18 0,0-18 16,18 36-16,-17 53 16,-1-36-16,18 35 15,0-17-15,0 53 16,0-71-16,18 1 15,-1 34-15,1-52 16,-18-1-16,18 1 16,-1 0-16,1-1 0,0-17 15</inkml:trace>
  <inkml:trace contextRef="#ctx0" brushRef="#br3" timeOffset="99980.09">3457 16986 0,'18'18'16,"35"0"-1,-36-1-15,19 1 16,-19-1-16,36 36 15,-17-35-15,-19 0 16,18-1-16,1 1 16,-1 0-16</inkml:trace>
  <inkml:trace contextRef="#ctx0" brushRef="#br3" timeOffset="100185.69">3687 16986 0,'0'0'0,"-18"18"0,-35 52 16,35-52-16,-35 53 15,36-36-15,-1 0 16,18 0-16,18-17 15</inkml:trace>
  <inkml:trace contextRef="#ctx0" brushRef="#br3" timeOffset="100513.86">3863 16810 0,'0'18'16,"18"34"-1,-18-16 1,17 70-16,-17-71 16,18 18-16,-18-18 0,17 18 15,-17-18-15,18 0 0,-18 1 16,35-1 0,-35-17-16,18-1 15</inkml:trace>
  <inkml:trace contextRef="#ctx0" brushRef="#br3" timeOffset="100947.91">4322 16757 0,'-36'0'15,"72"0"-15,-89 0 0,35 18 0,-17 17 16,17 0-16,0 0 16,18 18-16,0-17 0,0 17 15,18-18-15,0-35 16,-1 17-16,1-17 16,35 0-16,-35-17 15,-1 17-15,1-53 16,-18 18-16,0 17 15,0-17-15,0-1 0,0 1 16,0 0-16,-18 17 0,1 1 16,17 34-1,0 71 1,0-35-16,0 0 0,0 0 16,17 0-16,18 53 15,-35-71-15,18 0 0,0 1 16,-1-19-16,19 19 15,-36-19-15,17-17 16,1 0-16</inkml:trace>
  <inkml:trace contextRef="#ctx0" brushRef="#br3" timeOffset="101535.73">4639 16969 0,'18'0'16,"-1"35"0,19-17-16,-19-18 15,1 17-15,17 1 0,-17-1 0,17 1 16,0 0 0,-17-1-16,17 1 15</inkml:trace>
  <inkml:trace contextRef="#ctx0" brushRef="#br3" timeOffset="101731.69">4886 16933 0,'-35'53'16,"70"-106"-16,-88 142 0,35-54 0,1 0 15,-18 0-15,17 1 0,0 34 16,1-35-16,17-17 16,17 0-16,1-18 15</inkml:trace>
  <inkml:trace contextRef="#ctx0" brushRef="#br3" timeOffset="102009.62">5027 16704 0,'0'18'15,"0"-1"-15,18 54 16,-1-18-1,-17-18-15,18 71 16,-18-53-16,18 35 16,-18-53-16,17 1 15,-17-19-15,0 18 0,18-17 16,-18 0-16,0-1 16,18-17-16</inkml:trace>
  <inkml:trace contextRef="#ctx0" brushRef="#br3" timeOffset="102348.25">5433 16757 0,'0'0'16,"0"18"-1,-18 17-15,18 0 0,-17 0 0,17 54 16,-18-36-16,36 52 16,-1-69-16,1-19 15,35 36 1,-18-35-16,18-1 16,-35-17-16,17 0 15,-18-17-15,1-1 16,-18 1-16,-35-36 15,17 35-15,-35-17 16,18 17-16,0 0 16,-1 18-16,-34 0 15</inkml:trace>
  <inkml:trace contextRef="#ctx0" brushRef="#br3" timeOffset="105801.75">2681 17639 0,'0'35'32,"35"18"-32,-17-18 15,0 71-15,-1-71 16,1 18-16,-18-17 16,18-1-16,-1 0 0,1 1 15,0-19-15,-1 1 16,1-18-16,-18-18 0,17 1 15</inkml:trace>
  <inkml:trace contextRef="#ctx0" brushRef="#br3" timeOffset="106164.37">3052 17692 0,'-18'0'16,"36"0"-16,-54 17 15,19 1-15,17 0 0,-18 17 16,0 0-16,18 1 0,0 16 16,0 1-16,18-35 15,17 0-15,-17-18 16,0 0-16,-1-18 0,1 0 16,-1-35-1,1 18-15,-18 18 0,0-19 16,0 19-16,0-36 15,-18 35-15,18 0 16,0 36 0,0 53-1,0-18-15,0-18 0,18 53 16,-18-53-16,35 36 16,-17-53-16,-18-1 15,18 1-15,-1-1 0,1-17 16</inkml:trace>
  <inkml:trace contextRef="#ctx0" brushRef="#br3" timeOffset="106358.1">3457 17921 0,'0'0'15,"36"53"-15,-19-35 0,18 17 0,18 18 16,-17-35-16,17 17 16,-18-18-1,0 1-15</inkml:trace>
  <inkml:trace contextRef="#ctx0" brushRef="#br3" timeOffset="106531.73">3616 17939 0,'-35'53'15,"70"-106"-15,-106 159 0,54-71 0,-1 0 16,1 18 0,17-18-16,17 1 15,1-36-15,-1 17 16</inkml:trace>
  <inkml:trace contextRef="#ctx0" brushRef="#br3" timeOffset="106769.36">3845 17709 0,'18'53'16,"-18"-35"-16,18 53 16,-1-19-16,18 37 15,-35-36-15,36 17 16,-36-35-16,17 1 16,1-19-16,-18 1 0,18-18 15</inkml:trace>
  <inkml:trace contextRef="#ctx0" brushRef="#br3" timeOffset="107148.39">4304 17674 0,'0'0'0,"-18"0"0,-17 18 15,0 17 1,17 0-16,0 18 15,18 35-15,0-52 16,18 17 0,17-36-16,-17-17 0,17 0 0,-17 0 15,35-53 1,-36 36-16,-17-19 0,18 1 16,-18 0-16,0 0 0,-18 17 15,1-17-15,17 17 0,-18-17 16,1 35-16,-1 0 15,18 17-15,0 54 16,0-18 0,18-18-16,-18 18 0,17 0 15,18 53 1,-35-71-16,18 0 0,0 1 0,17 17 16,-17-18-1</inkml:trace>
  <inkml:trace contextRef="#ctx0" brushRef="#br3" timeOffset="107399.23">4710 17833 0,'0'0'16,"53"35"-16,-36-35 0,18 18 15,1-1-15,-19-17 16,1 18-16,0-18 0,17 18 16,-17-1-1</inkml:trace>
  <inkml:trace contextRef="#ctx0" brushRef="#br3" timeOffset="107554.96">4904 17798 0,'-18'35'0,"0"0"15,54-105-15,-89 193 0,35-88 0,18 18 16,-18-17-16,1 17 0,17-36 15</inkml:trace>
  <inkml:trace contextRef="#ctx0" brushRef="#br3" timeOffset="110645.24">5450 17515 0,'0'18'62,"-17"0"-46,-1 17-16,18 0 16,-17 1-16,17-1 0,0 0 15,17-17 1,1-1-16,35 1 15,-18-18-15,0 18 0,53-18 16,-52 0-16,-1 0 16,0 0-16,1 0 0,-19-18 15,18 18 1,-17 0-16,-18 18 16,-18-18-16,1 0 15</inkml:trace>
  <inkml:trace contextRef="#ctx0" brushRef="#br3" timeOffset="110862.77">5715 17639 0,'-18'35'15,"36"-70"-15,-36 88 16,18 0-16,0-18 15,0 0-15,18 36 16,-18-36-16,18 0 0,-1 18 16,-17-35-1,0 0-15,0-1 0,0 1 16</inkml:trace>
  <inkml:trace contextRef="#ctx0" brushRef="#br3" timeOffset="111352.52">6279 17533 0,'0'0'15,"-17"-18"-15,-1 18 0,-17 36 16,0-19-16,17 19 0,0 52 15,18-35 1,0-18-16,0 18 0,18-18 16,0 0-16,70 18 15,-53-35-15,18 0 0,-18-18 16,18 0-16,18-53 16,-36 17-16,-17 1 15,-1 0-15,1-18 0,-18 18 16,-35-71-16,-1 71 15,-34-36-15,17 36 16,-53 17-16,18 53 16,17 18-1</inkml:trace>
  <inkml:trace contextRef="#ctx0" brushRef="#br3" timeOffset="128693.02">17604 15752 0,'0'17'63,"0"1"-63,0 17 15,0 0-15,0 18 0,0 0 16,0 106 0,0-71-16,0 18 15,0-18-15,17 18 0,1 88 16,-18-106-16,18 0 16,-18-17-16,0 0 0,17 52 15,-17-88-15,18 18 16,-18-35-16,0-1 15,0-34 1</inkml:trace>
  <inkml:trace contextRef="#ctx0" brushRef="#br3" timeOffset="129567.18">17621 15734 0,'0'-18'16,"18"18"15,17 0-15,-17 18-16,17-18 0,18 0 16,0 0-16,0 18 0,88-18 15,-53 0-15,0 0 16,1 0-16,-1 0 15,18 0-15,-18 0 0,0 0 0,0 17 16,71-17 0,-71 0-16,53 18 15,-88-18-15,0-18 16,0 18-16,-18-17 0,36-1 16,-36 18-16,0-18 15,-17 18-15,0-17 16,-1 17-1,-17 17-15,18-17 16,0 18-16,-1 0 16,-17-1-1,18 1-15,-18-1 16,0 19-16,0 34 16,0-34-16,-18 87 15,18-70-15,0 18 0,-17 52 16,17-52-16,-18-1 15,18 18-15,0-17 16,0-1-16,18 89 16,-18-88-16,35 35 15,-18-54-15,1 37 16,0-54-16,-1 0 16,1-17-16,-18-1 0,0 1 15,0 0-15,-18-18 16,1 17-16,-36-17 15,35 0-15,-70 0 16,35 0 0,-17 0-16,-125 18 0,72-18 15,0 18-15,-160-1 16,142 1-16,18 0 16,-1-18-16,18 17 0,-70-17 15,105 0-15,-34-17 16,69-1-1,19-17-15,-19-18 16</inkml:trace>
  <inkml:trace contextRef="#ctx0" brushRef="#br3" timeOffset="130473.7">17657 15663 0,'-18'0'15,"36"-17"1,-1-1-16,1 0 16,-1 1-16,19-18 15,-19 17-15,1 0 0,-18 1 16,18-1-16,-1 18 0,-17-18 15,18 36 17,-18 0-17,18-18-15,-1 17 0,18 1 16,1-18-16,-1 0 16,18 0-16,0 0 15,0 0-15,70 0 16,-52 0-16,17 0 0,88 0 15,-87 0-15,16 0 16,1 0-16,18 0 0,105 0 16,-123-18-16,53 1 15,-89-1 1,18 0-16,-52 18 16,17-17-16,-18 17 15,-18-18-15,1 18 16,0 0-1,-18 18 48,0-1-47,-36 19-1,19-1-15,-18-17 0,17 17 16,-17-18-16,-1 36 15,1-17-15,17-19 0,1 1 16,-1 0 0,18-1-16</inkml:trace>
  <inkml:trace contextRef="#ctx0" brushRef="#br3" timeOffset="130994.26">19861 15469 0,'0'18'32,"0"35"-17,18-35-15,-18 52 16,0-17-16,0 0 0,0 0 15,0 17-15,-18 71 16,18-70-16,0-18 0,-17 18 16,17-19-16,0 1 15,0 0-15,0 0 0,-18 0 16,18 0-16,0 53 16,0-53-16,0-18 0,0 18 15,0 53-15,0-53 16,0 17-1,0-34-15,18 16 16,-18-34-16,17 17 16,-17-17-16,18 0 15,-18-1-15,18-17 16,-18 18 0,-18-18-1,0 0 1,1 0-1,-1 0-15,-17 18 16,17-18-16,-17 17 16,17-17-1,18 18-15,-17-18 0,-36 17 16</inkml:trace>
  <inkml:trace contextRef="#ctx0" brushRef="#br3" timeOffset="131610.44">18115 17674 0,'0'0'15,"-17"53"-15,17-35 0,0 17 16,17 36-16,1-36 16,-1 18-16,1-36 15,0 1-15,-1 0 16</inkml:trace>
  <inkml:trace contextRef="#ctx0" brushRef="#br3" timeOffset="131878.74">18344 17674 0,'0'0'15,"-17"35"-15,17-17 0,-18 17 16,36 1-16,-18-19 16,17-17-16,1 18 0,0-18 15,17 0-15,-17 0 16,-1 0-16,19-35 15,-36 17-15,17 0 16,-17-17-16,0 17 0,-17-17 16,-1 35-16,0-17 15,18-1-15,-17 18 0,-1 0 16</inkml:trace>
  <inkml:trace contextRef="#ctx0" brushRef="#br3" timeOffset="132140.19">18627 17709 0,'0'0'16,"0"53"-16,0-35 0,0 0 0,17 35 16,1-53-16,35 17 15,-35-17 1,17-17-16,-18-1 15,1 0-15,-18-35 16,0 18-16,-18-18 16,1 36-16,-36-19 15,35 19-15,1-1 16,-19 18-16,19 35 16,17 1-16</inkml:trace>
  <inkml:trace contextRef="#ctx0" brushRef="#br3" timeOffset="132534.15">19032 17709 0,'18'0'15,"0"36"-15,-1-36 16,19 35 0,-19-17-16,1-18 0,-1 17 0,1-17 15,17 0 1</inkml:trace>
  <inkml:trace contextRef="#ctx0" brushRef="#br3" timeOffset="132698.16">19156 17657 0,'-35'52'0,"70"-104"0,-88 140 15,35-71-15,1 54 16,17-53-16,0-1 0,0 1 15,17 17 1,1-35-16</inkml:trace>
  <inkml:trace contextRef="#ctx0" brushRef="#br3" timeOffset="132924.86">19403 17604 0,'0'53'15,"0"-18"-15,0 18 16,17-18-16,-17-17 0,0 17 16,0-17-16,0 17 15,18-18-15,-18 1 0,0 0 16,18-18-16</inkml:trace>
  <inkml:trace contextRef="#ctx0" brushRef="#br3" timeOffset="133174.17">19597 17745 0,'17'17'16,"-17"1"-1,0 0-15,18 17 16,0-17-16,-1-18 15,1 0-15,0 0 16,-1 0-16,-17-18 16,18 0-16,-18 1 0,0-36 15,0 35-15,0-17 16,0 17-16,-18-35 16,1 36-16,-1 17 15,0 17 1,18 1-16,0 0 0</inkml:trace>
  <inkml:trace contextRef="#ctx0" brushRef="#br3" timeOffset="133441.09">19861 17657 0,'0'17'0,"0"18"16,0-17-16,0 17 15,0-17-15,0 35 16,18-35-16,0-18 16,-1 17-16,1-17 0,35 0 15,-18-17-15,-17-19 16,-1 19-16,1-1 0,-18-17 16,0-36-16,0 18 15,-18 36-15,18-1 16,-17 0-16,-1 18 15,1 18-15,17 0 16</inkml:trace>
  <inkml:trace contextRef="#ctx0" brushRef="#br3" timeOffset="133631.97">20144 17727 0,'0'0'16,"35"35"-16,-17-17 0,17 17 16,-18-17-16,19 0 15,-19-1-15,1-17 16,-18-17 0</inkml:trace>
  <inkml:trace contextRef="#ctx0" brushRef="#br3" timeOffset="133777.16">20285 17709 0,'-36'53'16,"72"-106"-16,-89 142 0,35-36 16,18-36-16,0 18 15</inkml:trace>
  <inkml:trace contextRef="#ctx0" brushRef="#br3" timeOffset="134092.89">20426 17586 0,'0'0'15,"35"-18"-15,0 1 0,1 17 16,-19 0-16,1 17 15,-18 36 1,-18-17-16,18-1 0,-17 18 16,17-36-16,0 1 15,17 0-15,-17-1 0,18 1 16,17 0 0,1-1-16,-19 1 15,-34-1 1,-19-17-1,19 18 1,-1-18-16,-35 0 16,18 0-16,17-18 15</inkml:trace>
  <inkml:trace contextRef="#ctx0" brushRef="#br3" timeOffset="134686.81">21361 16563 0,'0'0'15,"0"18"-15,35-18 16,53 0-16,-17 0 16,87-18-1,-87 18-15,17 0 0,53-18 16,-70 18-16,-1 0 15,-17 0-15,0 0 16</inkml:trace>
  <inkml:trace contextRef="#ctx0" brushRef="#br3" timeOffset="134893.15">22172 16387 0,'0'0'0,"35"0"15,54 17 1,-19 1-16,36 17 15,-71 0 1,1-17-16,-19 35 16,-17-18-16,-17 0 0,-19-17 15,1 17-15,0-17 0,-54 35 16,54-53-16,-18 18 16</inkml:trace>
  <inkml:trace contextRef="#ctx0" brushRef="#br3" timeOffset="135632.16">23460 16193 0,'0'0'16,"-36"-18"-16,1 18 0,0 18 15,17-1-15,-17 18 0,0 1 16,17-1-16,0 0 15,1 18-15,17 0 0,17 53 16,19-53-16,34 17 16,-34-34-16,16-19 15,72 19-15,-54-36 16,-17 0-16,53-36 16</inkml:trace>
  <inkml:trace contextRef="#ctx0" brushRef="#br3" timeOffset="135871.06">23777 16633 0,'-17'53'15,"17"-17"-15,0-1 16,35 0-16,-17-17 16,34 0-16,-16-18 15,17 0-15,0-36 16,-36 19-16,18-36 15,-35 17-15,-17-17 16,-1 36-16,1-1 16,-1-17-16,-17 35 15,17 0-15,0 35 16,18-17-16</inkml:trace>
  <inkml:trace contextRef="#ctx0" brushRef="#br3" timeOffset="136194.39">24130 16845 0,'18'-17'16,"-36"34"-16,36-52 0,-18 0 16,0-1-1,0 19-15,0-19 16,17 19-16,1 17 16,-18 17-16,18-17 15,17 36 1,-18-19-16,1 1 15,0-18-15,-1 0 16,1-18 0,17 1-1,-17 17-15,17-18 16,-17 18-16,0 0 16,-18 18-1,17-18-15,-17 17 0,0 19 16,18-19-16,-18 1 15,17 0-15,-17-1 0,18-17 16</inkml:trace>
  <inkml:trace contextRef="#ctx0" brushRef="#br3" timeOffset="137072.67">24659 16704 0,'0'18'16,"18"-1"-16,-18 1 16,17 17-1,1 1-15,17-1 16,1-35-16,-19 0 0,1 0 16,0-18-16,-1 1 0,1-1 15,-1-35 1,-17 18-16,0 17 0,0-17 15,0 17-15,0 0 0</inkml:trace>
  <inkml:trace contextRef="#ctx0" brushRef="#br3" timeOffset="137534.42">25153 16986 0,'18'18'0,"-36"-36"0,36 54 15,-1-36-15,1-18 16,-18-17-16,18-1 16,-18 1-16,0-18 0,0 0 15,0-53 1,0 36-16,-18-71 15,0 70-15,18 18 0,0 0 16,0 18-16,0 0 0,36 35 16,-36 17-16,17 19 15,19 17-15,-1 70 16,-18-70-16,19 18 16,-19-19-16,19 54 15,-1-35-15,-17-53 16,-1-1-16,1-17 0,-1-17 15,19-54 1,-36 36-16,17-18 16,-17-53-16,0 53 15,0-18-15,0 1 16,-17-1-16,17 1 0,-18 35 16,0-1-16,18 19 0,-17 52 15,-1 18-15,18-18 16</inkml:trace>
  <inkml:trace contextRef="#ctx0" brushRef="#br3" timeOffset="137790.6">25682 16757 0,'0'0'16,"53"0"-16,-35 0 16,17 0-16,18-35 15,-35 17-15,-1 0 0,-17-17 16,0 17-1,0 1-15,-17 17 0,-1 0 16,-17 0-16,-18 17 16,35 19-16,1-19 0,17 19 15,0-19-15,17 19 0,1-19 16,-1 19-16,19-19 16,-1-17-16,0 18 0,36-18 15,-36 0-15,36-35 16</inkml:trace>
  <inkml:trace contextRef="#ctx0" brushRef="#br3" timeOffset="137946.99">26070 16669 0,'0'0'16,"71"-18"-16,-36 0 0,0 18 15,36-35 1,-36 35-16,1-17 0,-19 17 0,-17-18 15,0 0 1,-17 18-16</inkml:trace>
  <inkml:trace contextRef="#ctx0" brushRef="#br3" timeOffset="138090.68">26300 16475 0,'17'88'16,"-34"-176"-16,34 229 0,-17-88 15,18 35-15,-18-53 16,18 1-16,-18-1 0,0-18 16</inkml:trace>
  <inkml:trace contextRef="#ctx0" brushRef="#br3" timeOffset="138640.9">27111 16528 0,'18'0'15,"-1"0"-15,1 0 16,52 0-16,54 0 15,-54 0-15,1 0 16,0 0-16,87-18 16,-87 18-16,-1 0 0,36-18 15,-53 18 1,0 18-16,-35-18 16,-1 0-16,-17-18 15</inkml:trace>
  <inkml:trace contextRef="#ctx0" brushRef="#br3" timeOffset="138885.88">28046 16281 0,'17'0'16,"1"0"-16,0 17 16,52 1-1,-34 17-15,69 18 16,-34-35-16,-18-1 0,0 19 15,17-1-15,-52 0 16,-18-17-16,-53 17 16,18 0-16,-18-17 15,0 0-15,0-1 0,0 1 0,0 17 16,18-17-16,0 0 16,-1-1-16</inkml:trace>
  <inkml:trace contextRef="#ctx0" brushRef="#br3" timeOffset="139987.85">29422 16545 0,'-18'106'15,"18"-53"-15,0 0 16,18 70-16,-18-87 16,17-1-16,-17 0 0,36-17 15</inkml:trace>
  <inkml:trace contextRef="#ctx0" brushRef="#br3" timeOffset="140459.2">29404 16439 0,'0'0'16,"18"0"-16,17-17 16,18 17-16,88 0 15,-53 0-15,0 0 0,106 17 16,-105-17-1,-1 0-15,-18 18 0,1-18 16,-18 18-16,35-1 16,-70-17-16,17 18 0,-17-18 15,-18 18-15,0-1 32,0 36-32,-18-35 15,18 17-15,0 18 0,-18 0 16,18 0-16,0 17 0,0-17 15,0 71-15,18-71 16,-18 35 0,0-53-16,0 0 0,0-17 15,0 0-15,0-1 0,-18-17 16,1 0 0,-54-17-1,18 17-15,-70-36 16,35 19-16,-1 17 0,-17 0 15,-70 0-15,88 0 16,-36 0-16,72-18 16</inkml:trace>
  <inkml:trace contextRef="#ctx0" brushRef="#br3" timeOffset="141322.79">29475 16298 0,'0'0'16,"-18"0"-16,36 0 16,-1-17-1,1-1-15,17-17 0,53-18 16,-52 0-16,87-35 15,-52 35-15,123-71 16,-88 54 0,17-18-16,124-89 15,-124 89-15,124-71 16,-53 18 0,-105 88-16,34-70 15,-70 88-15,0-36 16,-35 53-16,-1-17 15,-17 17-15,18 36 110,-1 17-95,1-17-15,53 35 16,-36-35-16,53 34 16,-35-34-16,0-18 15,0 18-15,0-18 0,35 0 16,-35 0-16,0-18 16,-36 18-1,1 0-15,-36 18 16,1 35-1,-18-18-15,17 0 16,-70 71-16,17-35 16,1 17-16,-19-18 15,1 19-15,-18-19 0,-123 106 16,106-87-16,-124 52 16,141-88-16,0 17 15,-70 36 1,105-71-16,36 18 0,-18 18 15,53-36-15,0-17 16,17-18-16</inkml:trace>
  <inkml:trace contextRef="#ctx0" brushRef="#br3" timeOffset="141833.69">32085 15028 0,'0'0'0,"18"0"16,17 18-16,-17 17 15,-18 1-15,17-1 0,-17 106 16,0-71-1,0 1-15,18 70 16,-18 0-16,0-70 16,0-18-16,18 0 0,-18 35 15,17-53-15,-17 18 16,18-35 0,-36-18 30,1 0-30,-19 17-16,-34 36 16,35-17-16,-71 69 15,17-52-15,1 18 16,-123 88-16,105-71 16,-18 18-16,1-1 0,-1-16 15,-87 69 1,123-87-16,17-1 0,-35 36 15,71-70-15,-18 17 16,18-36-16,17 1 16</inkml:trace>
  <inkml:trace contextRef="#ctx0" brushRef="#br3" timeOffset="142617.58">29122 17533 0,'0'0'15,"-18"-18"-15,18 1 16,53-1 0,-35 18-16,35 0 15,-18 0-15,0 0 16,0 18-16,1-18 0,17 17 15,-53 1-15,0 17 0,0-17 16,-36 53 0,19-36-16,-1 0 0,0 0 15,1 18-15,17 0 16,17-35-16,19 35 16,-19-36-16,19 36 15,-36-35 1,0 0-16,-18-1 15,0-17-15,-35 18 16,18-18-16,0 0 0,17 0 16,1 0-16,-1-18 0,18 1 15,0-1-15,0 0 16</inkml:trace>
  <inkml:trace contextRef="#ctx0" brushRef="#br3" timeOffset="142828.41">29722 17762 0,'0'0'0,"17"18"16,36 35-16,0 0 15,0 0 1,-35-36-16,-1 1 15,1 17-15</inkml:trace>
  <inkml:trace contextRef="#ctx0" brushRef="#br3" timeOffset="142990.33">29916 17762 0,'0'0'0,"-53"53"15,17-35-15,19 17 0,-1 0 0,-17 36 16,17-36 0,18-17-16,0 0 0,0-1 15,35 1-15,-17-18 16</inkml:trace>
  <inkml:trace contextRef="#ctx0" brushRef="#br3" timeOffset="143441.32">30198 17568 0,'35'-17'0,"0"-1"16,-17 18-16,53-18 16,-36 18-16,18 36 15,-36-19-15,1 19 0,-18-19 16,0 71-16,-18-52 16,-17-19-16,17 19 0,-34 17 15,16-36 1,19 1-16,-1 17 15,18 0-15,18-17 16,17 0-16,0-1 0,-17 1 16,35 0-1,-36-18-15,1 17 16,-36-17-16,-35 18 16,18-18-16,0 0 15,0 0-15,-18 18 16,35-18-16,0 0 15</inkml:trace>
  <inkml:trace contextRef="#ctx0" brushRef="#br3" timeOffset="143670">30709 17762 0,'0'18'0,"0"-36"0,18 54 16,17-19-16,18 36 15,-18-35-15,36 35 16,-36-36-16,1 1 16,-19 0-16,1-1 0,-1-17 15,-17 18-15,0-36 16</inkml:trace>
  <inkml:trace contextRef="#ctx0" brushRef="#br3" timeOffset="143841.5">30992 17727 0,'0'0'0,"-71"71"0,36-36 16,-36 35-16,54-34 15,-19-1-15,19 18 16,17-35-16,0-1 0,17-17 16</inkml:trace>
  <inkml:trace contextRef="#ctx0" brushRef="#br3" timeOffset="144825.49">31415 17515 0,'0'18'0,"0"0"31,18 17-15,-1 0-16,1 1 0,-1-1 16,1 53-16,0-35 15,-18-18-15,35 36 16,-35-36-16,18-17 15,-18 17-15,0-17 0,17-18 16</inkml:trace>
  <inkml:trace contextRef="#ctx0" brushRef="#br3" timeOffset="145209.5">31997 17427 0,'0'53'16,"-18"-18"-16,1 54 15,17-36-15,-18-1 16,18 19-16,0-18 0,0 0 16,18 0-16,17 35 15,-17-53-15,17 18 16,-35-35-16,35-18 16,-17 0-16,17-18 15,-17 1-15,-18-36 16,0 17-16,-36-17 15,19 36-15,-36-19 16,35 36-16,-17-17 16</inkml:trace>
</inkml:ink>
</file>

<file path=ppt/ink/ink4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5T07:21:15.785"/>
    </inkml:context>
    <inkml:brush xml:id="br0">
      <inkml:brushProperty name="width" value="0.05292" units="cm"/>
      <inkml:brushProperty name="height" value="0.05292" units="cm"/>
      <inkml:brushProperty name="color" value="#0070C0"/>
    </inkml:brush>
  </inkml:definitions>
  <inkml:trace contextRef="#ctx0" brushRef="#br0">4291 13345 0,'0'0'0,"0"0"0,0 0 16,0 0-16,0-25 0,0 25 15,0 0-15,0 0 0,0 0 0,0 0 16,25 0-16,-25 0 15,0 0-15,0 0 0,0 0 0,0 0 16,0 0-16,-25 0 16,25 0-16,0 0 0,0 0 0,0 0 0,-25 0 15,25 0-15,0 0 0,-24 0 0,-1 25 16,25-25-16,-25 0 15,0 25-15,25-25 0,-25 25 0,25-25 0,-24 0 16,-1 24-16,25-24 0,0 25 0,-25-25 16,25 0-16,-25 25 0,25-25 0,-25 25 15,25-25-15,0 25 0,-24-1 0,-1 1 0,25 0 16,-25 0-16,0 0 0,0 74 15,1-74-15,-1 49 0,25-49 16,-25 49-16,25-49 0,0 0 16,0 49-16,-25-24 0,25-25 15,0-1-15,0 26 0,0-25 0,0 0 16,0-1-16,0 26 0,0-25 0,0 0 15,25-25-15,-25 25 0,0-1 0,0 1 0,0 0 16,0 0-16,25 24 0,-25-24 0,25 0 16,-25 0-16,0 0 0,24-1 0,-24-24 15,0 25-15,25 25 0,-25-25 0,25-25 16,-25 24-16,25 26 15,-25-50-15,25 50 0,-1-50 0,-24 24 0,25 1 16,0 0-16,-25-25 0,25 25 0,-25 0 16,25-25-16,-1 24 0,-24-24 0,25 25 15,-25-25-15,25 25 0,0 0 16,0-25-16,-25 0 0,24 25 0,1-25 0,-25 0 15,25 24-15,0-24 0,-25 0 0,25 25 16,-1-25-16,1 0 0,25 25 0,-50-25 16,25 0-16,-1 25 0,1-25 0,0 0 15,0 0-15,0 0 0,-1 0 0,1 0 16,25 0-16,-25 0 0,-25 0 0,24-25 15,1 25-15,0 0 0,25-25 0,-25 25 16,-25 0-16,24 0 0,1-25 0,0 25 0,0 0 16,0-24-16,-25 24 0,24 0 15,1 0-15,25-25 0,-25 25 0,-1 0 16,1 0-16,0-25 0,-25 25 0,25 0 15,0 0-15,-1 0 0,-24 0 0,50-25 16,-25 25-16,0 0 0,-25 0 0,24-25 0,1 25 16,0 0-16,0 0 0,0-24 0,-1 24 0,1 0 15,-25 0-15,25-25 0,0 25 0,0 0 16,-1-25-16,1 25 0,-25-25 0,25 25 15,0 0-15,0-25 0,-1 25 0,-24-24 0,25 24 16,0 0-16,0-25 0,-25 25 16,25 0-16,0-25 0,-1 25 15,-24 0-15,25 0 0,0 0 0,-25 0 16,25 0-16,-25 0 0,25 0 0,-25 25 0,24-25 15,-24 0-15,25 0 0,0 0 0,-25 0 16,25 0-16,24 0 0,-24 25 16,0-25-16,0 0 0,0-25 0,-25 25 0,49 0 15,-24 0-15,0 0 0,0 0 0,-1 0 0,1 0 16,-25 0-16,25-25 0,0 25 15,0 0-15,-25 25 0,24-25 0,-24 0 0,0 0 16,25 0-16,-25 0 0,25 0 0,0 0 0,-25 25 16,25-25-16,-25 0 0,49 0 15,-49 0-15,25 0 0,0 0 0,0 0 0,-1 0 16,1 0-16,0-25 0,0 25 15,0 0-15,0 0 0,-1-25 0,26 25 16,-25 0-16,0-25 0,-1 25 0,1 0 16,25 0-16,-25-25 15,24 25-15,-24 0 0,0 0 0,-25 0 0,25 0 16,-1 0-16,1 0 0,-25 0 15,50 0-15,-25 0 0,-25 0 0,24 0 0,1 0 16,-25-24-16,25 24 0,0 0 0,-25 0 16,25 0-16,-1 0 0,-24 0 0,50-25 15,-50 25-15,25 0 0,0 0 0,-25 0 0,24 0 16,1 0-16,0 0 15,0-25-15,-25 25 0,25 0 0,-1 0 0,-24 25 16,25-25-16,0 0 0,-25 0 0,25 0 0,0-25 16,-1 25-16,1 0 0,-25 0 0,25 0 15,0 0-15,25 0 0,-26 0 0,1-25 16,0 25-16,0 0 15,0-25-15,-1 25 0,1 0 0,-25 0 0,25 0 16,-25-24-16,25 24 0,-25 0 0,0 0 16,25 0-16,-25 0 0,24 0 0,-24 0 15,25 0-15,-25 0 0,25 0 0,-25 0 0,0 0 16,25 0-16,-25 0 0,25 0 15,-25 0-15,49 0 0,-49 0 16,25-25-16,-25 25 0,25 0 0,-25 0 0,25 0 16,-1-25-16,1 25 0,-25 0 15,25 0-15,-25 0 0,25-25 16,-25 25-16,25 0 0,-25 0 0,0 0 0,24 0 15,-24 0-15,0 0 0,25-25 16,0 25-16,-25 0 0,25 0 0,-25-24 0,25 24 16,-1-25-16,1 25 0,0-25 15,-25 25-15,50-25 0,-26 0 0,1 25 16,0 0-16,-25-24 0,25 24 15,0 0-15,-25-25 0,25 25 0,-25 0 0,24-25 16,-24 25-16,25 0 0,-25-25 0,25 25 0,-25 0 16,25-25-16,-25 0 0,25 25 0,-25 0 15,24-24-15,-24 24 0,0 0 0,25-25 16,-25 25-16,25 0 0,0-25 0,-25 0 15,0 25-15,25 0 0,-25-25 0,0 25 16,24-24-16,-24 24 0,25-25 0,-25 25 16,0-25-16,0 25 0,0-25 0,0 25 15,0-25-15,0 25 0,0 0 0,25-24 16,-25-1-16,0 0 0,0 0 15,0 25-15,0-25 0,0 1 0,0 24 16,0-25-16,25 0 0,-25 0 0,0 25 0,0-25 16,0 1-16,0 24 0,0-25 15,0 0-15,0 25 0,0-25 0,0 25 16,0-25-16,-25 1 0,25-1 15,0 0-15,0 25 0,0-25 0,-25 0 16,25 25-16,0-24 0,0-1 0,0 0 0,-25 0 0,25 0 16,0 1-16,0-1 0,0 0 0,-24 25 0,24-25 15,0 0-15,0 1 0,-25 24 16,25-25-16,0 0 0,0 25 0,-25-25 15,25 0-15,-25 25 0,25-25 0,-25 1 16,25 24-16,-24-25 0,24 25 0,-25-25 16,0 0-16,25 25 0,-25-25 15,25 1-15,-25-1 0,1 0 0,24 25 0,-25-25 16,25 25-16,-25-25 0,0 1 15,0 24-15,0-25 0,25 0 16,-24 25-16,-1-25 0,25 25 16,-25-25-16,0 25 0,0-24 0,25 24 0,-24 0 15,-1-25-15,25 25 0,-25 0 0,0-25 16,25 25-16,-49-25 0,24 25 0,25-25 15,-25 25-15,0 0 0,0-24 0,25 24 16,-24 0-16,-1 0 0,0-25 0,0 25 0,0 0 16,25 0-16,-24 0 0,-1 0 0,-25 0 15,25 0-15,1 0 0,-1 0 0,0 0 16,0 0-16,-24 0 0,-1 0 15,25 0-15,-24 0 0,24 0 0,0 0 0,0 0 16,0 0-16,0 0 0,1 0 0,-1 25 16,0-25-16,0 0 0,0 0 0,25 0 0,-24 0 15,-1 0-15,0 0 0,0 0 0,-24 0 0,24-25 16,0 25-16,0 0 0,-24 0 0,24 0 15,-25 0-15,25 0 0,-24 0 0,24 0 0,-25 0 16,26 0-16,-26 0 0,25 0 0,0 0 16,-49 0-16,49 0 0,0 0 0,1 0 15,-26 0-15,25 0 0,0 0 0,1 0 16,24 0-16,-25 0 0,0 0 0,0 0 15,25 0-15,-25 0 0,0 0 0,1 0 16,-1 0-16,0 0 0,0 25 0,0-25 0,1 0 16,-1 0-16,-50 0 0,51 24 0,-26-24 15,25 0-15,0 0 0,-24 0 0,24 25 16,0-25-16,-24 0 0,24 25 0,0-25 0,0 0 15,-24 0-15,24 25 0,0-25 0,25 0 16,-25 0-16,0 0 0,1 0 0,24 0 0,-25 25 16,25-25-16,0 0 0,-25 0 0,0 0 15,25 0-15,-25 0 0,25 0 16,-24 0-16,-1 0 0,25 0 0,-25 24 15,25-24-15,-25 0 0,0 0 0,25 0 16,-49 25-16,24-25 0,25 25 0,-25-25 16,0 25-16,0-25 0,25 25 0,-24-25 0,-1 0 15,0 24-15,25-24 0,-25 25 16,0-25-16,25 25 0,-24-25 0,-1 25 0,0-25 15,25 0-15,-25 25 0,0-25 16,25 0-16,-24 24 0,24-24 0,-25 0 16,0 0-16,25 0 0,-25 25 0,0-25 0,1 0 0,24 0 15,-25 25-15,-25-25 0,25 0 16,25 25-16,-24-25 0,24 0 0,-25 0 0,0 25 15,25-25-15,0 0 0,-25 0 0,25 0 16,-25 0-16,25 24 0,0-24 0,-24 0 16,24 0-16,0 0 0,-25 0 0,25 0 15,-25 25-15,25-25 0,-25 0 0,25 0 16,-25 0-16,1 25 15,-1-25-15,-75 50 0,51-50 0,24 25 16,-25-1-16,1 1 0,24-25 0,0 0 16,0 25-16,1-25 0,-1 25 0,0-25 0,25 0 15,-25 0-15,25 0 0,0 25 0,-25-25 0,25 0 16,0 0-16,0 0 0,0 0 0,0 0 15,0 0-15,0 0 0,0 0 0,0 0 16,0 0-16,0 0 0,0 0 0,0 0 16,0 0-16,0 0 0,0 0 15,0 0-15,0 0 0,0 0 0,0 0 16,0 0-16,0 0 0,-24 0 0,24 0 15,0 0-15,0 0 0,-25 0 0,25 0 16,0 0-16</inkml:trace>
</inkml:ink>
</file>

<file path=ppt/ink/ink4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0-22T23:42:05.184"/>
    </inkml:context>
    <inkml:brush xml:id="br0">
      <inkml:brushProperty name="width" value="0.10583" units="cm"/>
      <inkml:brushProperty name="height" value="0.10583" units="cm"/>
      <inkml:brushProperty name="color" value="#0070C0"/>
    </inkml:brush>
    <inkml:brush xml:id="br1">
      <inkml:brushProperty name="width" value="0.10583" units="cm"/>
      <inkml:brushProperty name="height" value="0.10583" units="cm"/>
      <inkml:brushProperty name="color" value="#00B050"/>
    </inkml:brush>
    <inkml:brush xml:id="br2">
      <inkml:brushProperty name="width" value="0.10583" units="cm"/>
      <inkml:brushProperty name="height" value="0.10583" units="cm"/>
      <inkml:brushProperty name="color" value="#FF0000"/>
    </inkml:brush>
  </inkml:definitions>
  <inkml:trace contextRef="#ctx0" brushRef="#br0">21343 11606 0,'-18'0'16,"36"0"15,0 0-15,-1 0-1,1 18 1,0-18 0,-1 0-1,1 0-15,17 0 16,-17 0-16,35 0 15,-18 0-15,36 0 16,-36 0-16,53 18 16,-35-18-16,53 0 15,-53 17-15,17-17 16,1 0-16,-1-17 16,19 17-16,87-18 15,-88 0-15,0 18 0,89-17 16,-89 17-16,106-18 15,-88 18-15,0 0 16,105 18-16,-105-1 16,123 1-1,-123-18-15,18 18 0,-1-18 16,1 0-16,-18 0 16,17 0-16,-17 0 0,88-18 15,-106 0-15,36 1 16,-89 17-16,0 0 15,-35-18-15,-35 18 16</inkml:trace>
  <inkml:trace contextRef="#ctx0" brushRef="#br0" timeOffset="3582.4">28540 15893 0,'17'-18'15,"-17"0"1,0 36 15,18 17-15,-18 1-16,18-1 0,-18 88 15,0-52-15,17 70 16,-17-70 0,0 70-16,18-88 15,0 17-15,-18-35 16,17-17-16,-17 0 0,0-1 16,18-17-16,-18-17 15</inkml:trace>
  <inkml:trace contextRef="#ctx0" brushRef="#br0" timeOffset="3954.14">28222 16281 0,'18'0'15,"0"-36"-15,-1 19 16,36-36 0,-18 18-16,-17-18 0,17 17 15,-17 1-15,0-18 16,17 18-16,-18-18 0,1 0 0,17-17 15,-35 34-15,18 19 16,-18-1-16,18 18 16,17 18-1,0 17-15,0 0 0,1 18 16,70 35-16,-53-35 16,17-35-16,-17 17 0,0-17 15</inkml:trace>
  <inkml:trace contextRef="#ctx0" brushRef="#br0" timeOffset="8686.93">1887 2611 0,'0'-36'16,"0"19"0,18 34-1,-18 36 1,18 0-16,17 88 15,-17-70-15,-1 17 0,18 0 16,-17-17-16,35 70 16,-35-88-16,-1-18 0,1-17 15,-18-1-15,18 1 16,-18-36-16,0 1 16</inkml:trace>
  <inkml:trace contextRef="#ctx0" brushRef="#br0" timeOffset="8921.07">1887 3334 0,'0'0'16,"71"106"-16,-36-53 0,0-18 0,36 0 15,-36-35 1,1 0-16,17 0 15,-18-18-15,18-34 16,-18 34-16,-17 0 0,35-35 16,-36 18-16,36-36 15,-35 36 1</inkml:trace>
  <inkml:trace contextRef="#ctx0" brushRef="#br0" timeOffset="10072.41">29704 3369 0,'18'0'47,"17"0"-47,0 0 16,18 0-1,-18 0-15,1 0 0,16-18 16,-34 18-16</inkml:trace>
  <inkml:trace contextRef="#ctx0" brushRef="#br0" timeOffset="11133.32">29722 3369 0,'0'0'16,"0"18"-16,0-1 0,17 19 16,-17-19-1,0 36 1,0-35-16,18 52 15,-18-34-15,0 52 16,0-53-16,0 89 16,-18-72-16,18 72 15,-17-53-15,17-1 0,-18 89 16,0-89 0,18 1-16,0 88 15,0-71-15,0 71 16,0-71-16,0 0 0,0 0 15,0 89 1,0-72-16,0-16 0,0 16 0,0-16 16,18 105-1,-18 0-15,0-106 16,-18 106-16,18-88 16,0 105-16,-17-105 15,17 0-15,0-18 16,0 124-16,0-106 0,0 0 15,-18-18-15,18 18 16,0 105-16,-18-105 16,18 18-16,0-19 15,0 1-15,0 0 0,0 106 16,0-106-16,0-1 16,18-16-16,-18 16 0,0 107 15,0-124-15,0 124 16,0-106-16,0-18 15,0 18-15,18 0 0,-18 0 16,0 105 0,17-123-16,1 124 15,-18-18-15,18-88 16,-18 0-16,0-18 0,17 18 16,-17 0-16,0-1 0,0 107 15,0-106 1,0-18-16,0 18 0,0-18 15,-17 18-15,17 88 16,0-106-16,0 106 16,0-106-16,-18 106 15,18-105-15,-18 87 16,18-88-16,0 89 16,0-107-16,0 18 15,0 54-15,18-72 16,-18 71-16,0-88 15,18 88 1,-18-70-16,0-1 0,17-17 16,-17 18-16,0 52 15,-17 1-15,17-54 16,-18-17-16,-17 71 16,35-71-16,0-18 15,-18 18-15,18-18 0,0 0 16,0 1-16,0-19 0,18 19 15,-1-36-15,-17 17 16,18-17-16,-18 18 0,18-18 16,-1 17-16,-17 1 15,18-18 1,-18 18 0,17-18-16,1 17 15,0-17-15,-1 0 16,36 0-1,-17 0-15,-19 0 0,1 0 16,-1-17-16</inkml:trace>
  <inkml:trace contextRef="#ctx0" brushRef="#br0" timeOffset="12847.11">30515 3422 0,'18'-18'0,"-18"1"16,18 17-16,-1 0 0,1 0 15,-1 0 1,1 0-16,0 0 0,17 0 15,-17 0-15,17 0 16,-17 0 0,17-18-16,-17 18 15,-1 0-15,1 18 32,-18-1-17,17 1-15,1 0 16,-18-1-16,18 19 15,-1-19-15,-17 1 16,0-1-16,0 36 16,0-17-16,0-19 0,0 19 15,0-1-15,0 0 0,0 0 16,0 1-16,0 52 16,0-35-16,0 0 15,0 0-15,0 0 0,0 17 0,0 1 16,0 87-16,0-69 15,0-19-15,18 124 16,-18-106-16,18 89 16,-18-89-16,17 18 15,-17 88-15,18-88 16,-18 105-16,0-105 16,18 123-16,-18-105 15,-18 105 1,18-105-16,0 123 15,0-124-15,0 124 16,0-123-16,0 122 16,0-122-16,0-1 15,-18 1-15,18-1 0,0 1 16,0 17-16,0 106 16,0-106-16,0-18 0,-17 1 15,17 141-15,0-142 16,0 18-16,0-17 15,0-1-15,0 18 0,0 124 16,0-142-16,0 18 16,17-17-16,-17 140 15,0-140-15,18-1 16,-18 1-16,18 140 16,-18-140-16,0-1 0,35 107 15,-35-107-15,17 1 16,1 105-1,0-106-15,-1 89 0,1-89 16,0 89-16,-1-106 16,1 106-1,-18-107-15,18-16 0,-1 105 16,-17-88-16,18-18 16,-18 0-16,17-18 0,-17 89 15,18-88-15,-18 70 16,18-71-1,-18-17-15,0 0 0,0 0 16,17 0-16,1 18 16,0-1-16,-18-52 15,17 17-15,-17-17 0,18-1 16,-18 1 0,0 0-16,-18-1 31,1-17-16,-1 0-15,-35 0 16,35 0-16,-52 0 16,35 18-16,-36-18 15,36 0-15,-53 0 16,52 0-16,-34 0 16,35 0-16,-1 0 15,1 0-15,-36 0 16</inkml:trace>
  <inkml:trace contextRef="#ctx0" brushRef="#br0" timeOffset="14069.2">30233 3598 0,'0'-35'16,"0"17"-16,-18 1 16,1 17-1,-1 35 1,-17 0-16,17 1 15,-17 34-15,35-17 16,0 18-16,18-54 16,-18 19-16,35-1 0,-17-18 15,52 19 1,-35-36-16,18 17 16,-17-17-16,16-17 15,-16-19-15,-19 19 0,19-54 16,-19 36-16,-17-36 15,-17 36-15,-1 0 16,0 0-16,-35-1 16,36 19-16,-36-19 15,18 19-15,-1 17 16,19 0-16,-19 17 16</inkml:trace>
  <inkml:trace contextRef="#ctx0" brushRef="#br0" timeOffset="15410.81">30286 9737 0,'0'-18'0,"0"0"16,-18 18 0,18-17-16,-17-1 15,-1 18 1,0 0-16,-17 18 16,35-1-16,-17 1 15,-1 0-15,0 17 0,-17 36 16,17-36-16,18 18 15,-17 17 1,34-34-16,1-1 0,0 0 16,17-17-16,-17-1 0,70 1 15,-53-18-15,0 0 16,1 0-16,16-18 0,1-52 16,-17 52-1,-36-17-15,17 0 0,-17-1 16,0-17-16,-17 18 0,-1 0 15,-35-36 1,18 54-16,-36-36 16,1 35-16,34 18 15,1 0-15</inkml:trace>
  <inkml:trace contextRef="#ctx0" brushRef="#br0" timeOffset="16223.05">30004 4604 0,'17'-18'47</inkml:trace>
  <inkml:trace contextRef="#ctx0" brushRef="#br0" timeOffset="16367.28">30409 4533 0,'18'0'16</inkml:trace>
  <inkml:trace contextRef="#ctx0" brushRef="#br0" timeOffset="16634.71">30039 5186 0,'18'0'0,"-1"0"15,1-18 1,0 18-16</inkml:trace>
  <inkml:trace contextRef="#ctx0" brushRef="#br0" timeOffset="16777.79">30321 5186 0,'18'-18'0,"0"18"16,-1-17-16,1 17 16</inkml:trace>
  <inkml:trace contextRef="#ctx0" brushRef="#br0" timeOffset="17233.76">29986 6103 0,'0'0'0,"18"0"16,-1 0-1,1 0 1,0 0-16,17 0 15</inkml:trace>
  <inkml:trace contextRef="#ctx0" brushRef="#br0" timeOffset="17384.1">30321 6156 0,'18'0'16,"-18"-18"-1</inkml:trace>
  <inkml:trace contextRef="#ctx0" brushRef="#br0" timeOffset="17801.69">30092 6932 0,'18'-18'32,"-1"18"-17,1-17 1,0 17-16</inkml:trace>
  <inkml:trace contextRef="#ctx0" brushRef="#br0" timeOffset="17945.69">30409 6897 0,'0'0'0,"18"0"15,0 0 1</inkml:trace>
  <inkml:trace contextRef="#ctx0" brushRef="#br0" timeOffset="18341.75">29951 7726 0,'0'0'16,"17"0"-16,1 0 16,17-18-1,-17 18-15,17-17 0</inkml:trace>
  <inkml:trace contextRef="#ctx0" brushRef="#br0" timeOffset="18502.63">30339 7655 0,'18'0'15,"-1"0"1,1 0-1,17 0-15,-17 0 16</inkml:trace>
  <inkml:trace contextRef="#ctx0" brushRef="#br0" timeOffset="18603.4">30603 7673 0,'0'0'0,"0"-18"16</inkml:trace>
  <inkml:trace contextRef="#ctx0" brushRef="#br0" timeOffset="19076.12">29933 8484 0,'0'-17'31,"18"17"-31,-1-18 16,1 0-16,0 18 16,-1 0-16</inkml:trace>
  <inkml:trace contextRef="#ctx0" brushRef="#br0" timeOffset="19203.51">30215 8449 0,'0'0'16,"18"0"-16,0 0 16,-18-18-1</inkml:trace>
  <inkml:trace contextRef="#ctx0" brushRef="#br0" timeOffset="19335.21">30462 8414 0,'36'0'0,"-72"0"16,89 0-16,-35-18 0,0 18 16</inkml:trace>
  <inkml:trace contextRef="#ctx0" brushRef="#br0" timeOffset="19703.89">29968 9049 0,'0'0'16,"0"-18"15,36 18-15,-36-18-16,17 18 15,1 0-15</inkml:trace>
  <inkml:trace contextRef="#ctx0" brushRef="#br0" timeOffset="19852.43">30215 9031 0,'18'0'16,"0"0"-1,-1 0 1,-17-18-16,18 18 0</inkml:trace>
  <inkml:trace contextRef="#ctx0" brushRef="#br0" timeOffset="21722.45">30092 10742 0,'0'-18'31,"35"18"-15</inkml:trace>
  <inkml:trace contextRef="#ctx0" brushRef="#br0" timeOffset="21873.05">30357 10760 0,'17'0'31,"1"0"-31,-1 0 15,1 0-15</inkml:trace>
  <inkml:trace contextRef="#ctx0" brushRef="#br0" timeOffset="22278.04">30092 11589 0,'0'-18'16,"18"18"0,-1 0-16</inkml:trace>
  <inkml:trace contextRef="#ctx0" brushRef="#br0" timeOffset="22434.97">30374 11518 0,'18'-17'15,"-1"17"-15,1 0 16,0 0 0</inkml:trace>
  <inkml:trace contextRef="#ctx0" brushRef="#br0" timeOffset="23112.94">30021 12471 0,'18'0'15,"-18"17"1,18-17-16,-1 0 15</inkml:trace>
  <inkml:trace contextRef="#ctx0" brushRef="#br0" timeOffset="23278.65">30339 12488 0,'18'0'0,"-1"0"15,1 0-15,-1 0 16,19 0-16,-19 0 16,1 0-1</inkml:trace>
  <inkml:trace contextRef="#ctx0" brushRef="#br0" timeOffset="23674.91">30110 13282 0,'17'0'31,"1"0"-15,0 0-16</inkml:trace>
  <inkml:trace contextRef="#ctx0" brushRef="#br0" timeOffset="23829.02">30462 13212 0,'18'0'0,"0"0"16,-1 17 0,1-17-16</inkml:trace>
  <inkml:trace contextRef="#ctx0" brushRef="#br0" timeOffset="24162.65">30110 13935 0,'0'0'0,"17"0"32,36 17-32,-35-17 15,-1 0-15</inkml:trace>
  <inkml:trace contextRef="#ctx0" brushRef="#br0" timeOffset="24307.94">30462 13935 0,'0'0'0,"18"0"0,0 0 15,-1 0 1,1 0-16</inkml:trace>
  <inkml:trace contextRef="#ctx0" brushRef="#br0" timeOffset="24513.81">30110 14323 0,'17'0'16,"1"0"-1,0 0 1,-1-18 0</inkml:trace>
  <inkml:trace contextRef="#ctx0" brushRef="#br0" timeOffset="24646.37">30515 14270 0,'0'0'16,"18"0"-16,0 0 0,-1 0 16</inkml:trace>
  <inkml:trace contextRef="#ctx0" brushRef="#br0" timeOffset="24853.17">30127 14764 0,'0'0'0,"18"0"16</inkml:trace>
  <inkml:trace contextRef="#ctx0" brushRef="#br0" timeOffset="24975.3">30339 14852 0,'0'18'0</inkml:trace>
  <inkml:trace contextRef="#ctx0" brushRef="#br0" timeOffset="27022.98">31044 9948 0,'18'0'32,"17"18"-17,-17-18 1,17 0-16,1 0 16,34-18-16,-35 18 15,1 0-15,-19 0 16,1-17-16,17 17 15,-52 0 17,-1 0-32</inkml:trace>
  <inkml:trace contextRef="#ctx0" brushRef="#br0" timeOffset="27344.7">31203 9825 0,'0'-18'16,"18"18"-1,-36 0 1,1 0 0,-36 18-1,35 0-15,-35 17 16,35-18-16,-17 1 15,18 0-15,-1-1 0,18 1 16,18 0-16,17 17 16,-18-17-16,19-1 0,17 1 15,-36-1-15,19 1 16,-1 17 0,-18-17-16,1-18 0,-18 18 15,0-1-15</inkml:trace>
  <inkml:trace contextRef="#ctx0" brushRef="#br0" timeOffset="28078.28">30992 3757 0,'52'0'16,"1"-18"-16,-17 18 0,87-35 16,-70 18-1,18-1-15,-18 18 0,35-18 16,-71 18-16,1 0 16,-36 0-1</inkml:trace>
  <inkml:trace contextRef="#ctx0" brushRef="#br0" timeOffset="28439.74">31309 3493 0,'-18'0'16,"-35"35"-1,36-18 1,-54 36-16,1 0 16,52-35-16,0 0 15,1 17-15,17-18 16,0 1-1,17 0-15,19-18 16,-1 17-16,-17-17 16,17 18-16,18 0 15,17-1-15,-34-17 16,-1 18-16,-17-18 16,-1 18-16</inkml:trace>
  <inkml:trace contextRef="#ctx0" brushRef="#br1" timeOffset="48576.9">5662 13141 0,'0'18'16,"0"17"-1,0-17-15,0 17 16,18 71-1,-1-53-15,36 70 16,0-52-16,-18-18 0,54 17 16,-36-35-16,52-17 15,-69 0-15,34-36 16,-52 18-16,17-35 16,-35 17-16</inkml:trace>
  <inkml:trace contextRef="#ctx0" brushRef="#br1" timeOffset="48884.28">5433 13600 0,'0'-18'15,"17"0"-15,1-35 16,17 18-16,1-71 16,-19 71-16,1-18 0,17-17 15,-17 34-15,-1 1 16,1 17-16,17 18 16,-17 18-1,35 35 1,0-18-16,-18-35 15,36 18-15,-36-1 16,-17-17-16</inkml:trace>
  <inkml:trace contextRef="#ctx0" brushRef="#br1" timeOffset="50407.08">32226 3545 0,'18'-17'15,"35"-1"-15,-18 18 16,53-17-1,-52-1-15,16 18 0,-16 0 16,17-18-16,-36 18 16</inkml:trace>
  <inkml:trace contextRef="#ctx0" brushRef="#br1" timeOffset="51541.69">32279 3581 0,'0'17'16,"0"1"-16,-17 35 16,17-35-16,0 52 15,0-35 1,0 1-16,0-1 0,0 18 0,0 0 15,17 35 1,-17-35-16,0 53 16,0-36-16,0-17 0,0 18 15,-17-1-15,17 71 16,0-70-16,0 88 16,0-89-16,0 18 15,-18-17-15,18 0 0,0 17 16,0 71-16,0-71 15,0 0-15,0 88 16,0-88-16,-18 1 0,18-1 16,0 0-16,-17 0 0,17 89 15,-18-89 1,18 106-16,0-106 16,0 88-16,0-87 15,0-1-15,0 88 16,0-88-16,0 1 15,0-1-15,18 71 16,-36-71-16,0 106 16,1-106-16,-1 106 15,0-106-15,18 89 16,0-89-16,-17 0 16,17 0-16,0 0 0,0 89 15,0-89-15,0 88 16,0-87-16,0 87 15,0-88-15,0 89 16,0-89-16,-18 88 16,18-88-1,0 0-15,0 1 0,-17 87 16,17-105-16,0 105 16,0-88-16,-18 71 15,18-71-15,-18 0 16,18 1-16,-17-1 15,17 0-15,-18 71 16,18-71-16,-18 88 16,18-88-16,-17 89 15,17-1-15,0-88 16,-18-17-16,18 105 16,0-87-16,0-1 15,0 0-15,0 0 0,18-17 16,-18 17-16,17 71 15,-17-89-15,18 89 16,-18-88-16,0-1 0,0 18 16,0-17-16,18-1 0,-18 89 15,17-88 1,-17 70-16,18-88 16,0 17-16,-18-17 0,17 0 15,1 35-15,-1-35 16,1 18-1,-18-36-15,18 18 16,-1-35-16,-17-1 16,0 1-16,18-18 31,-36 0-31,18-18 16,0 1-1,18 17 1,0 0-16,-1 0 0,1-18 15,17 18 1,-17 0-16,-1 0 0,19 0 16,-1 0-16,-17 0 0,-1 0 15,19 0-15,-19-18 0</inkml:trace>
  <inkml:trace contextRef="#ctx0" brushRef="#br1" timeOffset="53436.03">33320 3475 0,'18'0'32,"-18"-18"-17,35 18 1,-18 0-16,36 0 15,-35 18-15,17-18 16,-17 0-16,0 0 0,-1 0 16,-17 18 15,-17 17-15,17 0-16,-18 36 15,18-36-15,0 53 16,0-35-16,0-18 15,18 36-15,-18-18 0,0 53 16,0-36 0,17 36-16,-17-35 15,18-19-15,-18 19 0,0 0 16,0 70-16,0-71 16,-18 89-1,18-88-15,-17 17 0,17-18 16,-18 18-16,18 71 15,-18-71-15,18 89 16,0-89-16,-17 0 16,17 0-16,0 1 0,-18 87 15,18-88-15,-18 89 16,1-89-16,17 18 16,-18 70-16,18-88 15,-18 18-15,18-18 16,0 0-16,0 1 0,-17-1 0,17 106 15,0-106-15,-18 106 16,1-88 0,-1 88-16,18-106 15,-18 106-15,1-106 16,-1 18-16,18-18 16,0 18-16,-18 88 15,18-106-15,0 1 16,0 16-16,0-16 0,0 87 15,0-88-15,0 89 16,0-89-16,0 88 16,0-88-16,0 1 15,0 16-15,0-16 0,0 87 16,0-88-16,-17 0 16,17 1-16,0-19 0,-18 18 15,18 1-15,0-1 16,0-18-16,0 18 0,-18-17 15,18 17-15,0-17 0,0 17 16,0-17-16,0 17 0,0-18 16,0 89-16,0-71 15,18 71-15,-18-88 16,18 87 0,-18-87-16,17 88 15,-17-89-15,0 89 16,18-89-16,-18 19 0,0 52 15,0 17 1,0-87-16,18 0 0,-18-1 16,0 1-16,17-18 0,-17 17 15,36 54 1,-36-54-16,17-17 0,1 0 16,17 71-16,-17-72 15,-1 19-15,1-18 0,0 0 16,-1 0-16,19 35 15,-19-35-15,-17-18 16,18 18-16,-1-18 0,-17 1 16,0-1-16,18 18 15,-18 0-15,0-36 16,0 1-16,-18-36 47,1 1-32,-1 17-15,-17-18 16,-18 18-16,18 0 16,-18 0-1,18 0-15,-18 0 16,35 0-16,0 0 0</inkml:trace>
  <inkml:trace contextRef="#ctx0" brushRef="#br1" timeOffset="57413.83">32985 3722 0,'0'17'16</inkml:trace>
  <inkml:trace contextRef="#ctx0" brushRef="#br1" timeOffset="57803.84">32985 3722 0,'0'0'0,"0"-18"0,0 1 15,0-1 1,-18 0 0,0 18-16,-17 0 15,18-17-15,-36 17 16,35 17-16,0-17 15,-17 36-15,17-19 0,-34 36 16,52-18-16,-18 36 16,18-18-16,35 17 15,0-34 1,18 17-16,0-53 16,35 17-16,-35-34 15,18-19-15,-18 1 16,0-36-16,-18 36 15,0-53 1,-35 53-16,-17-1 0,-19 1 16,1 0-16,-53 0 15,53 35-15,-71 0 16,71 17-16</inkml:trace>
  <inkml:trace contextRef="#ctx0" brushRef="#br1" timeOffset="58497.92">32561 4445 0,'0'0'0,"18"0"15,0-18 1,-1 18-16,19 0 15,-19 0-15,1 0 0,0 0 16</inkml:trace>
  <inkml:trace contextRef="#ctx0" brushRef="#br1" timeOffset="58660.43">33038 4427 0,'0'0'0,"17"0"16,1-17 0,17 17-16,-17 0 0</inkml:trace>
  <inkml:trace contextRef="#ctx0" brushRef="#br1" timeOffset="58849.42">32579 4851 0,'0'17'16,"18"-17"0,35 0-1,-36 0 1</inkml:trace>
  <inkml:trace contextRef="#ctx0" brushRef="#br1" timeOffset="58970.85">32897 4921 0,'0'0'0,"17"0"0,36-17 15,-35 17-15,-1 0 16</inkml:trace>
  <inkml:trace contextRef="#ctx0" brushRef="#br1" timeOffset="59294.51">32579 5627 0,'0'0'0,"18"0"32,17-18-17,-17 18-15,-1 0 16</inkml:trace>
  <inkml:trace contextRef="#ctx0" brushRef="#br1" timeOffset="59422.51">32808 5715 0,'36'0'15,"-72"0"-15,89 0 0,-35 0 16</inkml:trace>
  <inkml:trace contextRef="#ctx0" brushRef="#br1" timeOffset="59956.04">32526 6597 0,'0'0'0,"0"18"0</inkml:trace>
  <inkml:trace contextRef="#ctx0" brushRef="#br1" timeOffset="60149.72">32597 6791 0,'0'0'0,"17"0"0,1-18 15,0 18-15,17 0 16,-17 0-16,34 0 16,-16 0-16</inkml:trace>
  <inkml:trace contextRef="#ctx0" brushRef="#br1" timeOffset="60289.39">32985 6809 0,'17'0'16</inkml:trace>
  <inkml:trace contextRef="#ctx0" brushRef="#br1" timeOffset="60589.94">32508 7444 0,'0'0'0,"18"0"31,17 0-31,1 0 16,-19 0-16,19 17 15,-19-17-15</inkml:trace>
  <inkml:trace contextRef="#ctx0" brushRef="#br1" timeOffset="60739.33">33020 7620 0,'18'-18'0,"-36"36"0</inkml:trace>
  <inkml:trace contextRef="#ctx0" brushRef="#br1" timeOffset="60929.84">32385 8008 0,'0'0'16,"-18"0"-16,36 0 16,0 0-1,17 0-15,-17 0 0,-1 0 16,1 0-16</inkml:trace>
  <inkml:trace contextRef="#ctx0" brushRef="#br1" timeOffset="61051.67">32685 8043 0,'53'18'0,"-106"-36"0,141 36 16,-35-18-16,-35-18 15,17 18 1</inkml:trace>
  <inkml:trace contextRef="#ctx0" brushRef="#br1" timeOffset="61168.48">32791 8202 0,'0'0'16,"0"35"-16,17-35 16,1 18-16,0 0 15,-1-18-15</inkml:trace>
  <inkml:trace contextRef="#ctx0" brushRef="#br1" timeOffset="61346.45">32403 8661 0,'-53'17'16,"106"-34"-16,-106 52 15,35-17-15,0-1 16,36 1-16,0-18 16,-18 18-16,35-18 15</inkml:trace>
  <inkml:trace contextRef="#ctx0" brushRef="#br1" timeOffset="61500.64">32614 8978 0,'0'0'15,"18"0"-15,0-17 0</inkml:trace>
  <inkml:trace contextRef="#ctx0" brushRef="#br1" timeOffset="61629.4">32791 9208 0,'17'-18'0</inkml:trace>
  <inkml:trace contextRef="#ctx0" brushRef="#br1" timeOffset="63960.18">32650 9648 0,'0'-17'16,"0"34"93,17 1-109,-17 0 16,0-1-16,0 19 15,0-1-15,0 36 16,0-36-16,0 0 0,0 0 16,0 36-16,0-36 15,0-17-15,0 17 16,0-17-16,0-1 15,0-34 17,0-1-32,0 0 15,18 1-15,-18-1 16,-18-35-16,18 36 16,0-36-16,0 17 15,0-16 1,0 16-16,0 19 0,0-1 15,18-17-15,-18 17 0,18-17 16,-18 17-16,0 0 16,0 1-16,0-1 15,0 36 17,0 35-17,0-18-15,-18 18 16,18-18-16,0 1 0,0 16 15,0-16-15,0-1 0,0 0 16,0 1-16,0-1 16,0-18-16,0 19 15,18-36-15,-18 17 16,0 1 15,-18-18-31</inkml:trace>
  <inkml:trace contextRef="#ctx0" brushRef="#br1" timeOffset="64906.4">32632 13441 0,'0'-18'15</inkml:trace>
  <inkml:trace contextRef="#ctx0" brushRef="#br1" timeOffset="65400.82">32632 13441 0,'71'-71'0,"-89"71"15,18-17 1,-18 17 0,1 0-1,17 17-15,-53 1 16,35 0-16,0-18 0,-17 52 16,0 1-1,17-35-15,1 35 16,17-18-16,52 36 15,-34-54-15,17 1 16,1 0-16,52-1 16,-53-17-16,18 0 0,18-17 15,-36-1-15,18-35 16,-36 18-16,19-36 16,-36 36-1,-18-36-15,0 36 16,-17 0-16,0 17 0,0 1 15,17-1-15,-17 18 0,17 0 16,-17 53 0,0-35-16,17 17 15</inkml:trace>
  <inkml:trace contextRef="#ctx0" brushRef="#br1" timeOffset="65939.66">32773 14093 0,'0'0'15,"-18"0"-15,18 18 16,0 17-1,0-17-15,18 35 16,-18-18 0,18-17-16,-18 0 0,17-1 15,-17 1-15,18-1 0,-18 19 16,0-19 0</inkml:trace>
  <inkml:trace contextRef="#ctx0" brushRef="#br1" timeOffset="66462.35">32861 14870 0,'0'-18'16,"0"0"-1,0 1 1,-17 17-16,-1 0 0,0 0 16,-35 17-16,36 1 0,-1 17 15,-17 18 1,35-18-16,0 1 0,35 17 16,0-36-16,1 19 15,-1-36-15,0 17 0,1-17 16,16 0-16,-16 0 15,34-35-15,-34 17 0,-19-17 16,1-18 0,-18 18-16,-18-18 15,-17 18-15,-36-36 16,36 53-16,-18 1 16,18-1-16,-53 18 15,52 0-15,19 0 16</inkml:trace>
  <inkml:trace contextRef="#ctx0" brushRef="#br2" timeOffset="74053.43">32367 10301 0,'18'18'15,"-18"17"-15,18 0 16,-1 54-1,1-37-15,0 37 16,-18-36-16,0-36 0,17 18 16,-17-17-16,18-18 15,-18-18 1,17-34 0,1-1-16,-18 35 15,18 0-15,17 18 16,-17 0-16,-1 18 15,1 0-15,-18 17 0,0-17 16,0-1-16,-18 18 16,1-17-16,-19 0 15,19-1-15,-1-17 16,0 0-16</inkml:trace>
  <inkml:trace contextRef="#ctx0" brushRef="#br2" timeOffset="74209.8">32738 10707 0,'0'0'15,"17"17"-15,1 1 16,0 17 0,-1-35-16,19 18 15,-19-18-15</inkml:trace>
  <inkml:trace contextRef="#ctx0" brushRef="#br2" timeOffset="74320.95">32861 10724 0,'-53'53'16,"106"-106"-16,-123 124 0,34-36 0,19 1 16,-18-19-16,17 18 0</inkml:trace>
  <inkml:trace contextRef="#ctx0" brushRef="#br2" timeOffset="74715.46">32262 11201 0,'0'0'0,"0"17"0,0 19 16,0-1-16,17 53 16,-17-35-16,0 35 15,18-70-15,-18 17 16,0-17-16,0-36 16,0-35-1,17 18-15,1 0 16,17-1-16,1 19 15,-19-1-15,19 18 0,16 35 16,-52-17-16,0 17 16,0 1-16,0-1 15,-17-18-15,-18-17 16,17 18 0,0-18-16,1 0 15,-1 0-15,18-18 16</inkml:trace>
  <inkml:trace contextRef="#ctx0" brushRef="#br2" timeOffset="75045.57">32614 11483 0,'0'18'15,"18"-1"1,0 1-16,-1-18 0,1 17 15,0-17-15,17 0 16,-18-17-16,1-1 16,0 18-16,-18-17 15,17 17-15,1 17 32,-18 18-32,18-17 15,-18 0-15,0 35 16,0-18-1,0-17-15,-18-18 0,0 17 16,1-17-16,-1 0 16,0 0-16,1 0 0,-36 0 15,35 0-15,-17 0 16</inkml:trace>
  <inkml:trace contextRef="#ctx0" brushRef="#br2" timeOffset="75432.84">32350 11853 0,'0'53'16,"0"-17"-1,0-1-15,0 0 0,17 0 16,-17 1-16,0-1 0,0-17 15,18 17 1,-18-18-16,-18-17 16,18-17-16,0-18 15,18 17 1,0-17-16,-1 17 0,19 0 16,-1 18-16,-18 0 15,1 18-15,0 17 16,-1 1-16,-17-19 0,0 18 15,-17 1-15,-1-19 16,0 1-16,1-18 0,-1 18 16,1-18-16,-1 0 15,0 0-15,1 0 16</inkml:trace>
  <inkml:trace contextRef="#ctx0" brushRef="#br2" timeOffset="75731.84">32720 12100 0,'0'53'16,"0"-106"-16,0 124 15,0-36-15,0 18 16,0-18-16,18 1 15,-18-19-15,17-34 16,1-1 0,-18 0-1,35 1-15,-35-1 16,36 36-16,-19-1 16,1 19-1,0 17 1,-18-36-16,0 18 0,0-17 15</inkml:trace>
  <inkml:trace contextRef="#ctx0" brushRef="#br2" timeOffset="76224.04">32350 12488 0,'0'18'15,"0"-36"-15,-18 54 0,18-1 0,0 53 16,0-35-16,0-18 0,0 53 16,0-52-1,0-19-15,0 1 0,0 0 16,0-1-16,0 1 15,0-36-15,35 1 16,-17-1-16,17-17 16,-17 17-1,0 18-15,-1 18 16,-17-1-16,18 1 16,-18 17-16,17-17 15,-17 17 1,18-17-16</inkml:trace>
  <inkml:trace contextRef="#ctx0" brushRef="#br2" timeOffset="76599.97">32667 13000 0,'18'35'15,"-36"-70"-15,36 88 0,0-36 0,-1-17 16,1 18-16,-1-18 16,1 0-16,17-18 15,-17 1-15,0-1 0,-18 1 16,0-19 0,-18 19-1,18 34 1,18 1 15,-1 0-31,19-18 16,-1 0-1,-18 0-15,1-18 16,-18 0 0,0 1-16,0-1 15,0 0-15,0 1 0,0-1 16,-18 18-16</inkml:trace>
  <inkml:trace contextRef="#ctx0" brushRef="#br2" timeOffset="77100.92">32438 13000 0,'18'0'15,"-18"18"1,17-18-16,1 0 16,-18 17-1,0 1 1,-35-1-16,17-17 16,0 18-16,-17-18 15,17 0-15,1 18 0,-19-18 16,19 0-16</inkml:trace>
  <inkml:trace contextRef="#ctx0" brushRef="#br2" timeOffset="79369.14">4180 10195 0,'0'-17'16,"18"-1"-16,-18 0 16,0 1-1,0-1-15,-18 0 16,18 1-16,-17 17 16,17 17 15,0 1-16,17 0-15,-17 35 16,0-36 0,0 36-16,0-18 15,0 18-15,0-17 0,-17 34 16,17 54-16,0-54 16,-18 107-1,18-107-15,18 71 16,-18-70-16,17-1 0,-17 1 15,0 0-15,18 52 16,-18-52-16,0-1 16,0 1-16,18-18 0,-18 17 15,0 18-15,0-35 16,0-17-16,17-1 0,-17-18 16,0 1-16,0 0 0,18-1 15,-18 1-15,18-18 31,-18 18 1,17-18 30,1 0-46,0 17-16,-1-17 15,18 0 1,-17 0-16,17 0 0,1 0 16,-1 0-16,71 0 15,-71 0-15,18 0 0,70 0 16,-52 0-16,-18 0 16,88 18-16,-70-18 15,-1 0-15,18 0 0,1 0 16,69-18-1,-87 1-15,-1 17 0,-17 0 16,53-18-16,-53 18 16,53 0-16,-36-18 15,-34 1-15,-19 17 16,19 0 0,-19-18-16,1 18 15,-18 18 1,18-18-1,-1 0 17,1 0-1,-18-18-15,0 0-1,0 1 1,-18-18-16,18-1 15,0 1 1,0-36-16,0 36 16,0 0-16,18-53 15,-18 52-15,0-17 16,0 1-16,0-19 0,0 0 16,0 1-16,0-1 15,0-17-15,0 18 0,0-89 16,0 106-16,0-71 15,0 72-15,-18-19 16,18 18-16,0 0 0,18-35 16,-18 53-16,17-54 15,-17 72-15,0-18 16,0 17-16,-17-17 16,17 17-16,-18 18 15,18-18-15,0 1 16,0-1-1,-17 18-15,17-18 16,0 1-16,-18 17 16,0 0-1,1 0 1,-1 0-16,0 0 16,1 0-1,-1 0-15,-35 0 16,36 0-16,-19 0 0,1 0 15,-18 0-15,-53 17 16,36-17-16,-107 0 16,71 0-16,1 18 15,-125-18-15,89 18 16,18-18-16,-107-18 16,125 18-16,16-18 0,1 18 15,0 0-15,-18 0 16,71 0-16,0 0 15,-1 18-15,19 17 16</inkml:trace>
</inkml:ink>
</file>

<file path=ppt/ink/ink4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5T07:21:53.389"/>
    </inkml:context>
    <inkml:brush xml:id="br0">
      <inkml:brushProperty name="width" value="0.05292" units="cm"/>
      <inkml:brushProperty name="height" value="0.05292" units="cm"/>
      <inkml:brushProperty name="color" value="#0070C0"/>
    </inkml:brush>
  </inkml:definitions>
  <inkml:trace contextRef="#ctx0" brushRef="#br0">29493 3621 0,'0'0'0,"0"0"16,0-24-16,0 24 0,0 0 0,0 0 15,0 0-15,0 0 0,0 0 16,0 0-16,-25 24 15,25-24-15,0 0 0,0 0 0,0 0 16,0 0-16,0 25 0,0-25 16,0 0-16,0 0 0,0 0 15,0 0-15,0 25 16,-25 0-16,25-25 0,0 25 15,0-25-15,0 25 0,0-25 0,0 24 16,0 1-16,0-25 0,0 25 16,0 0-16,25-25 0,-25 25 0,0-25 15,0 24-15,0 1 0,0-25 0,0 0 0,0 25 16,0-25-16,0 0 0,0 25 15,25-25-15,-25 0 0,0 25 0,0-25 0,0 0 16,0 0-16,0 0 16,25 0-16,-1 0 0,1 0 0,0 0 15,0-25-15,0 25 0,-1 0 0,1-25 16,0 25-16,0-25 0,0 0 0,-1 25 0,1-24 15,0 24-15,25-50 0,-26 50 0,1-25 16,0 25-16,-25-25 0,25 25 0,0-24 0,-1 24 16,-24-25-16,25 25 0,-25 0 0,25-25 15,-25 25-15,25-25 16,0 25-16,-1 0 0,-24 0 0,25-25 0,0 25 15,-25 0-15,25 0 0,-25-25 0,25 25 0,0 0 16,-25 0-16,24 0 0,-24 0 0,0 0 16,0 0-16,25 0 0,-25 0 15,0 0-15,-25 25 0,25-25 0,0 0 16</inkml:trace>
  <inkml:trace contextRef="#ctx0" brushRef="#br0" timeOffset="1195.06">29294 9624 0,'0'0'0,"0"-25"0,0 25 0,0 0 15,0 0-15,0 0 0,0 0 16,0 0-16,0 0 0,0 0 15,0 0-15,0 25 0,0-25 16,25 25-16,-25 0 0,0 0 16,0-25-16,0 24 0,25-24 0,-25 25 0,0 0 15,0-25-15,0 25 0,0 0 16,0-1-16,0 26 0,0-25 15,0 24-15,0-24 0,0 0 0,0 0 0,0 0 16,0 0-16,0-25 0,0 24 16,0 1-16,0-25 0,25 25 0,-25-25 15,25 0-15,-1 0 16,1-25-16,25 0 0,-25 25 0,24-24 0,-24-1 15,0 25-15,49-50 0,-49 25 0,25 25 16,-26-25-16,26 1 0,-25-1 16,49 0-16,-24 0 0,24 0 0,-24 1 15,-25 24-15,24-25 0,1 25 0,-25-25 16,24 25-16,1-25 0,-25 25 15,74-25-15,-49 25 0,-1-24 0,-24 24 16,0 0-16,-25 0 0,25 0 0,-25 0 16,24 0-16,-24 0 0,25 0 0,-25 0 15,0 0-15,0 0 0,-25 0 0,25 0 16,0 0-16,-24 0 0,24 0 0,-25 0 15,-25 24-15</inkml:trace>
  <inkml:trace contextRef="#ctx0" brushRef="#br0" timeOffset="7443.42">30336 10468 0,'0'0'0,"0"0"0,0 0 16,0 0-16,0 0 0,0 0 0,-25-25 16,25 25-16,0 0 0,0 0 0,0 0 15,0 0-15,-24 0 0,24 0 16,0 0-16,0 0 0,-25 0 15,25 0-15,-25 0 0,0 0 0,0 0 16,0 25-16,1-25 16,24 0-16,-25 24 0,0-24 0,25 0 15,-25 0-15,-24 50 0,24-50 16,0 25-16,0 0 0,0-1 15,-24 1-15,49 0 0,-25 0 0,0 0 16,0-25-16,1 49 0,-1-24 0,0 0 0,25 0 16,-25-1-16,25 1 0,-25 0 0,1 25 15,24-26-15,-25 26 0,0 0 16,25-26-16,-25 1 0,25 25 0,-25-25 0,25 24 15,-24-24-15,24 0 0,-25 49 0,0-49 16,25 0-16,-25 25 0,25-26 0,-25 1 16,25 0-16,-24 49 0,24-49 0,0 0 15,-25 0-15,25 0 0,0-1 0,0 26 16,0-25-16,0 0 0,0 24 0,0-24 15,0 0-15,0 74 16,0-74-16,0 49 0,0-49 0,0 0 16,0 25-16,0-1 0,0-24 0,0 25 15,0-26-15,25 51 0,-25-26 16,0 1-16,0-25 0,0 0 0,0 24 15,0-24-15,24 49 0,-24-24 0,0-25 16,25 24-16,-25-24 0,0 0 16,25 25-16,-25-1 0,25-24 0,-25 25 0,0-26 15,25 1-15,-25 0 0,0 25 0,0-25 16,0-1-16,0 1 0,0 0 15,0 25-15,0-1 0,24-24 16,-24 25-16,0-26 0,0 1 0,0 0 0,0 0 16,0 0-16,25 24 0,-25-24 15,0 0-15,0 0 0,0-1 0,25 1 0,-25 0 16,0 0-16,0-25 0,25 25 0,-25 24 15,0-49-15,25 25 0,-25 0 0,0-25 16,24 25-16,1-1 0,-25-24 0,25 0 16,-25 25-16,25-25 0,-25 25 0,25-25 15,-25 25-15,24-25 0,1 25 0,-25-25 0,25 24 16,-25-24-16,50 25 15,-50-25-15,24 25 0,1-25 0,-25 0 0,25 25 16,-25-25-16,25 25 0,0-25 16,-25 0-16,24 24 15,-24-24-15,25 25 0,-25-25 0,25 0 0,-25 25 0,0-25 16,25 0-16,-25 0 0,0 25 0,25-25 15,-25 0-15,24 0 0,-24 25 16,25-25-16,0 0 0,0 25 0,-25-25 0,0 0 16,25 0-16,-25 0 0,0 0 15,25 24-15,-25-24 0,0 0 0,24 0 16,-24 0-16,0 0 0,0 0 0,25 0 15,-25 0-15,0 0 0,25 0 0,-25 0 16,0 0-16,0 0 16,25 0-16,-25 0 0,0 0 0,0 0 0,25 0 15,-25 0-15,0 0 0,24 0 0,-24 0 16,0 0-16,25 0 0,-25 0 0,25 0 15,-25 0-15,25 0 0,-25 0 0,25 0 16,-25 0-16,24 0 0,-24 0 0,25 0 0,-25-24 16,25 24-16,-25 0 0,0 0 0,25 0 0,-25 0 15,25 0-15,-25 0 0,0 0 0,24 0 16,-24-25-16,25 25 0,-25 0 0,0 0 15,25-25-15,0 25 0,-25-25 0,25 25 16,-1 0-16,-24-25 0,25 25 0,-25 0 0,25-25 0,-25 25 16,25-24-16,0 24 15,-1-25-15,-24 0 0,25 0 0,-25 25 0,0-25 16,25 25-16,-25-24 0,25-1 0,-25 25 15,25-25-15,-25 0 0,0 0 0,24 1 0,1-1 16,-25 0-16,25 0 0,-25 0 0,25 1 16,-25-1-16,0 0 0,25 0 0,-25 0 0,0 1 15,24-1-15,-24 0 0,0 0 0,0 0 16,0 1-16,0-1 0,0-25 0,25 25 0,-25 1 15,0-1-15,0 0 0,0-25 16,0 26-16,0-51 0,0 26 0,25-26 16,-25 50-16,25-74 0,-25 74 0,0 0 15,0-24-15,0 24 0,25 0 0,-25-24 16,0 24-16,0 0 0,0 0 0,0 0 0,0-24 15,0 24-15,0 0 0,0-24 0,0 24 16,0 0-16,0-25 0,0 26 0,0-26 16,0 0-16,25 26 0,-25-26 0,24-49 15,-24 74-15,0-25 0,0 25 0,0 1 16,0-1-16,0 0 0,0 0 0,0 0 15,0 1-15,0-26 0,0 25 0,0 25 0,0-25 16,-24 1-16,24-1 0,0-25 16,0 25-16,0 1 0,0-1 0,0 0 15,0-25-15,0 26 0,0-1 16,0 0-16,24 0 0,-24 0 0,0-24 0,0 24 15,0 0-15,0 0 0,0 25 16,0-24-16,0-1 0,0 0 0,0 0 0,0 0 16,0 1-16,0-1 0,0 0 0,0 0 0,0 25 15,0-25-15,-24 25 0,24-25 0,0 25 16,0-24-16,0-1 0,0 25 0,0 0 15,0-25-15,0 25 0,0 0 16,0-25-16,0 25 0,0-25 0,0 25 16,0 0-16,-25-24 0,25-1 0,0 25 15,0-25-15,-25 25 16,25-25-16,0 0 0,0 25 0,-25-24 0,25 24 15,0-25-15,0 25 0,-25-25 0,25 25 16,0 0-16,0-25 0,-25 25 0,25 0 0,0-25 16,0 25-16,0 0 0,0-24 15,-24 24-15,24-25 16,0 25-16,-25 0 0,25-25 0,0 25 0,0 0 15,0-25-15,0 25 0,-25 0 0,25-25 16,0 25-16,-25-24 0,25 24 16,0-25-16,-25 25 0,25 0 0,0 0 0,0-25 0,-24 25 15,24 0-15,0-25 0,0 25 0,0 0 16,-25 0-16,25 0 0,0-25 0,-25 25 15,25 0-15,0 0 0,0-24 0,-25 24 16,25 0-16,-25-25 0,25 25 16,0 0-16,-24-25 0,24 25 0,0 0 15,-25 0-15,25-25 0,0 25 16,0 0-16,-25-25 0,25 25 0,0 0 0,0 0 15,-25 0-15,25-24 0,-25 24 16,25 0-16,0 0 0,-24 0 0,24 0 0,0 0 16,-25-25-16,25 25 15,-25 0-15,25 0 0,-25 0 0,25 0 16,0 0-16,-25 0 0,1 0 0,24 25 15,-25-25-15,25 0 0,-25 0 0,25 0 16,0 0-16,-25 0 0,25 0 0,-25 0 0,25 0 16,0 0-16,-24 0 15,-26 24-15,25-24 16,0 0-16,1 0 0,-1 0 0,25 0 0,-25 0 15,0 25-15,25-25 0,-25 0 0,1 0 0,24 25 16,-50-25-16,50 0 0,-25 0 16,25 25-16,-25-25 0,25 0 0,0 0 0,-25 0 15,25 0-15,0 25 0,-24-25 16,24 0-16,0 0 0,0 0 15,0 0-15,0 0 0,0 0 16,0 0-16,0 0 0,0 0 16,0 0-16,0 0 0,0 0 0,0 0 15,0 0-15,0 0 0,0 0 0,0 0 16,0 0-16,0 0 0,0 0 0,0 0 15,0 0-15,0 0 0,0 0 0,0 0 0,0 0 16,0 0-16,0 0 16,0 0-16,0 0 0,0 0 0,0 0 0,0 0 0,0 0 15,0 0-15,0 0 0,0 0 16,0 0-16,0 0 0,0 0 15,0 0-15,24 0 0,-24 0 16</inkml:trace>
</inkml:ink>
</file>

<file path=ppt/ink/ink4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5T07:24:00.774"/>
    </inkml:context>
    <inkml:brush xml:id="br0">
      <inkml:brushProperty name="width" value="0.05292" units="cm"/>
      <inkml:brushProperty name="height" value="0.05292" units="cm"/>
      <inkml:brushProperty name="color" value="#0070C0"/>
    </inkml:brush>
  </inkml:definitions>
  <inkml:trace contextRef="#ctx0" brushRef="#br0">7293 8359 0,'0'0'0,"-25"0"0,25 0 16,0 0-16,-25 0 0,25 0 15,0 0-15,0 0 0,-25-25 16,25 25-16,0 0 0,-25 0 0,25 0 16,0 0-16,0 0 15,0 0-15,0 0 0,0 0 0,0 0 0,0 0 16,0 25-16,0-25 0,0 25 15,0-25-15,0 50 0,0-50 16,0 74-16,0-49 0,0 24 16,0 1-16,0-25 0,25 49 15,-25-24-15,0 24 0,0-24 0,25 24 16,-25-24-16,25 24 15,-25-49-15,25 50 0,-25-51 0,24 1 0,-24 0 16,0 25-16,25-26 0,0 51 16,-25-50-16,25 49 0,-25-49 0,0 24 15,0 1-15,25-25 16,-25 0-16,0 49 0,0-49 0,24 24 15,-24-24-15,0 0 0,0 0 0,0 0 0,0-1 16,25 1-16,-25 0 0,0 0 0,0 0 16,25 0-16,-25-1 0,0 1 0,25 0 0,-25 0 15,0 0-15,0-1 0,25 1 0,-25 0 16,0 25-16,24-50 0,-24 49 15,0-24-15,0-25 0,0 25 0,25 0 16,-25-1-16,0-24 0,0 25 0,0 0 16,0 0-16,0-25 0,0 25 0,0-25 15,0 24-15,0 1 0,0-25 16,-25 25-16,25 0 0,0-25 15,0 0-15,0 49 0,-24-49 0,24 0 16,0 25-16,0-25 0,0 0 16,0 25-16,0-25 0,-25 25 0,25-25 0,0 0 15,0 25-15,0-1 16,0 1-16,0 0 0,-25 0 15,25 0-15,0-25 0,0 24 16,0 1-16,0-25 0,0 25 0,0-25 16,0 25-16,0-25 0,25 25 0,-25-25 0,0 0 0,0 24 15,0-24-15,0 0 0,0 25 16,25-25-16,-25 0 0,0 0 0,0 25 0,0-25 0,24 0 15,-24 0-15,0 0 0,0 0 16,25 25-16,-25-25 0,0 0 16,0 0-16,0 0 0,0 25 0,0-25 15,0 0-15,0 0 0,0 0 16,0 25-16,0-25 0,0 0 0,0 24 0,0-24 15,-25 0-15,25 25 0,0-25 16,0 0-16,0 25 0,-24-25 0,24 0 16,0 0-16,0 0 15,0 0-15,0 0 0,0 0 0,0 0 16,0 25-16,0-25 0,0 0 0,0 0 15,0 0-15,-25 0 16,25 0-16,0 25 0,0-25 0,0 0 16,0 0-16,0 0 0,25 0 15,-25 0-15,0 0 0,0-25 0,0 25 16,0 0-16,24 0 0,-24 0 15,25 0-15,-25 0 0,50-25 16,-50 25-16,49 0 0,1-25 16,-25 0-16,0 25 0,-1-24 0,26-1 15,-25 0-15,49 0 0,-49 25 0,25-25 16,-25 25-16,24-25 0,-24 25 15,0 0-15,74-24 0,-74-1 0,0 25 16,24 0-16,1 0 16,-25 0-16,24-25 0,-24 25 0,0 0 0,49 0 15,-49 0-15,25-25 16,-26 25-16,26 0 0,0 0 0,-26 0 15,1-25-15,0 25 0,0 0 0,24 0 16,-24-24-16,0 24 0,0 0 0,0 0 16,0 0-16,-1 0 0,1 0 0,0-25 0,-25 25 15,25 0-15,24 0 0,-49 0 0,25 0 16,0 0-16,-25 0 0,25 0 15,-25 0-15,25-25 0,-1 25 0,1 0 16,0 0-16,0 0 0,0 0 16,-25 0-16,49 0 0,-24 0 15,-25 0-15,25 0 0,0 0 16,-25 0-16,24 0 0,-24 0 0,25-25 0,-25 25 15,25 0-15,0 0 0,-25 0 0,0 0 16,25 0-16,-25 0 0,24 0 0,-24-25 0,25 25 16,-25 0-16,25 0 0,-25-24 15,25 24-15,-25 0 0,0 0 0,25 0 16,-25-25-16,0 25 0,24 0 0,-24 0 15,25-25-15,-25 25 0,0 0 0,0 0 16,25 0-16,-25 0 0,0-25 0,0 25 16,0 0-16,25 0 0,-25-25 0,0 25 15,0-24-15,0-1 0,0 25 16,0-25-16,0 25 0,0-25 0,25 0 15,-25 1-15,0 24 0,0-50 16,0 25-16,0 0 0,0 1 16,0-1-16,0 0 0,0 25 0,0-25 15,-25 0-15,25 25 0,0-24 0,-25-26 16,25 50-16,0-50 15,-25 26-15,25-26 0,-25-24 16,25 49-16,0 0 0,0 0 0,-24-49 16,24 49-16,0 0 15,0 0-15,0-24 0,0-1 0,0 25 16,0 0-16,0 1 0,0-1 0,0 0 0,0 0 15,0 0-15,0-24 0,0 24 0,0 0 16,0 0-16,0 1 0,0-1 0,0 0 0,0 0 16,0 0-16,0 1 0,0-26 0,0 25 0,-25 0 15,25 25-15,0-24 0,0-26 16,-25 25-16,25-24 0,0 49 0,-25-25 15,25 0-15,0 0 0,0 25 0,-25-50 16,25 26-16,-24-1 16,24 0-16,0 0 0,-25 0 0,25 25 15,0-24-15,0-1 0,0 0 0,-25 25 16,25-25-16,0 25 0,0-25 0,0 25 15,0 0-15,0-24 0,0 24 0,0-25 16,0 25-16,0 0 0,0-25 16,0 25-16,0-25 0,0 25 15,0-25-15,-25 25 0,25 0 0,0-24 16,0 24-16,0-25 0,0 25 15,0-25-15,0 25 0,0 0 0,-25-25 16,25 25-16,0-25 0,0 25 0,0-24 16,0 24-16,0 0 0,-24-25 0,24 0 0,0 25 15,0 0-15,0-25 16,-25 25-16,25-25 0,0 25 0,0 0 15,0 0-15,-25-24 0,25 24 0,0 0 16,0 0-16,-25 0 0,25-25 16,0 25-16,-25 0 0,25 0 0,-24 0 15,24 0-15,-25 0 0,0-25 16,25 25-16,-25 0 0,0 0 15,1 25-15,-1-25 0,0 0 0,0 0 16,0 0-16,1 0 0,-1 25 0,-25-25 0,1 24 16,24-24-16,0 0 15,0 25-15,-74-25 0,24 25 16,51-25-16,-26 0 0,0 0 15,1 25-15,24-25 0,-25 0 0,1 0 16,24 25-16,-25-25 0,26 0 0,-26 24 16,0-24-16,1 25 15,24-25-15,-49 25 0,49-25 0,0 0 16,0 25-16,0-25 0,-24 0 0,24 0 15,25 25-15,-50-25 0,25 0 0,1 0 0,24 0 16,-25 24-16,0-24 0,0 0 16,0 0-16,-24 0 0,49 0 0,-25 0 15,0 25-15,-24-25 16,24 0-16,-25 25 0,1-25 0,24 25 15,0-25-15,0 25 0,0-25 0,1 0 0,-1 0 16,0 24-16,0-24 0,0 0 0,1 0 0,24 0 16,-25 0-16,25 0 0,-25 0 15,0 0-15,25 0 0,0 0 0,-25 0 16,25 0-16,0 0 0,-24 0 0,24 0 0,0 0 15,0 0-15,-25 0 16,25 0-16,-25 0 0,25 0 0,0 0 0,0 0 16,-25 0-16,25 0 0,0 0 0,0 0 15,0 0-15,-25 0 16,25 0-16,0 0 0,0 0 0,-24 0 15,24 0-15,0 0 0,0 25 0,0-25 0,0 0 16,0 0-16,0 0 0,0 0 0,0 0 16,0 0-16,0 0 0,0 0 0,0 0 15,0 0-15,0-25 0,0 25 16,0 0-16,0 0 0,0 0 15,0 0-15,0 0 0,0 0 0,0 0 0,0 0 16,0 0-16,0 0 0,0 0 0,0 0 16,0 0-16,0 0 0,0 0 15,0 0-15,0 0 0,0 0 16,0 0-16,0 0 15,0 0-15,0 0 0,0 0 0,24 0 0,-24 0 16,0 0-16,0 0 0,0 0 16,0 0-16</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0-22T21:15:21.187"/>
    </inkml:context>
    <inkml:brush xml:id="br0">
      <inkml:brushProperty name="width" value="0.10583" units="cm"/>
      <inkml:brushProperty name="height" value="0.10583" units="cm"/>
      <inkml:brushProperty name="color" value="#0070C0"/>
    </inkml:brush>
    <inkml:brush xml:id="br1">
      <inkml:brushProperty name="width" value="0.10583" units="cm"/>
      <inkml:brushProperty name="height" value="0.10583" units="cm"/>
      <inkml:brushProperty name="color" value="#FF0000"/>
    </inkml:brush>
  </inkml:definitions>
  <inkml:trace contextRef="#ctx0" brushRef="#br0">2381 4216 0,'0'17'16,"0"1"0,0-36 31,-17-17-32,17 17-15,0-52 16,0 17-16,-18 18 15,18-18-15,-18 0 0,18 0 16,-35-35 0,35 52-16,-18-34 15,1 35-15,17 17 0,0 0 16,0-17-16,0 17 16,17 18 30,36 18-30,-17-18-16,17 0 0,-1 0 16,1 0-16,71-18 15,-54 1-15,-17 17 0,0 0 16,0-18-16,35 1 16,-70 17-16,0 0 15,-1 0-15,-17-18 31,-35 0-15,35 1-16</inkml:trace>
  <inkml:trace contextRef="#ctx0" brushRef="#br0" timeOffset="233.25">2910 3246 0,'0'17'16,"18"-17"-16,53 71 15,-36-54-15,35 19 16,-17-19-16,18 1 16,-36 0-16,-17-1 15,-1 1-15,-17 17 16,0-17-16,-35 17 0,18-17 16,-72 35-1,36 0-15,18-53 16,18 0-16,-1 0 0</inkml:trace>
  <inkml:trace contextRef="#ctx0" brushRef="#br0" timeOffset="924.24">3845 2928 0,'-53'-18'0,"106"36"0,-141-18 15,53 18-15,0-1 0,-18 72 16,35-37-16,0 90 16,18-90-1,18 19-15,35 17 16,-18-52-16,0-19 0,18 18 16,0-35-16,0 18 0,0-18 15,-18-18-15,18 1 0,18-18 16,-53 17-1,-1 0-15,1 1 0,-18-1 16,-35 0 0,17 18-16,0 18 15,1 0-15,-1-1 0,18 1 16,0 17-16,18-17 16,17-18-16,-17 0 0,52-18 15,-35 1-15,-17-19 16,17 19-16,-35-19 15,0 19-15,0-1 16,-53-17 0,36 17-16,-19 18 0,-16 0 15,34 0 1,18 18-16</inkml:trace>
  <inkml:trace contextRef="#ctx0" brushRef="#br0" timeOffset="1184.34">4427 3404 0,'0'18'16,"0"0"-16,-17-18 15,17 17 1,-18-34-16,18-1 16,0-17-1,0 17-15,0 0 0,18 1 16,-1 17-1,1 0-15,0 17 0,-1-17 16,1 18-16,17 17 16,-35-17-16,18 0 0,-18-1 15,0 1 1,17-18-16,-17-18 16</inkml:trace>
  <inkml:trace contextRef="#ctx0" brushRef="#br0" timeOffset="1623.24">4639 3263 0,'18'0'15,"-18"18"-15,17-1 16,1 1-16,-18 17 16,18-35-16,-1 18 15,1 0-15,0-18 0,-1 0 16,-17-18-16,0 0 16,0-35-1,0 36-15,-17-1 0,17-17 16,0 0-16,0 17 15</inkml:trace>
  <inkml:trace contextRef="#ctx0" brushRef="#br0" timeOffset="2113.01">4868 2928 0,'0'18'0,"18"17"15,0 0-15,-1 71 16,1-71-16,17 71 16,-17-71-16,-18 1 15,0-19-15,17 1 16,-17-53-1,0-36 1,0 36-16,-17-18 0,17 0 16,-18 0-16,1-70 15,-1 70-15,0 0 16,18 35-16,0 1 16,0 52-16,18 0 15,0 18-15,-1 0 0,18 18 16,-17-19-16,17 1 0,1-17 15,34 34-15,-35-52 16,18-18-16,-35 0 16,0-18-16,-18-17 15,0 0-15,0-1 0,-36-52 16,19 35 0,-19 18-16,-16-36 15,34 54-15,18-1 0,-18 18 16,18 18-16,18 17 15</inkml:trace>
  <inkml:trace contextRef="#ctx0" brushRef="#br0" timeOffset="2540.41">5398 3246 0,'17'-18'15,"1"0"1,-18-17-16,0 17 16,-18-17-16,18 17 15,-17 1-15,-1 17 16,0 0 0,1 17-16,17 19 0,0-19 15,0 1-15,35 35 16,-17-35-16,-1-1 0,1 1 15,17-18-15,18 0 16,-18 0-16,-17-18 16,0 1-16,-1-1 0,-17-17 15,0 17-15,0 0 16,0 1-16,0-1 0,-17 18 16,17-18-1,17 18-15,1 0 16,17 18-1,-17-18-15,35-18 16,-18 1-16,18-1 16,-36 1-16,1-1 15,0 0-15,-18 1 0,0-1 0</inkml:trace>
  <inkml:trace contextRef="#ctx0" brushRef="#br0" timeOffset="2697.64">5715 2716 0,'18'89'16,"-1"-36"-16,1 52 15,0-52-15,-18-17 16,17 16-16,18 19 16,-17-36-16,0 1 0</inkml:trace>
  <inkml:trace contextRef="#ctx0" brushRef="#br0" timeOffset="4353.71">6227 2787 0,'-18'0'16,"36"0"15,34 0-15,-34-18-16,35 18 15,-18-17-15,18 17 16,-35 0-16,17-18 16,-17 18-16,-1 0 15,-17-18-15</inkml:trace>
  <inkml:trace contextRef="#ctx0" brushRef="#br0" timeOffset="4620.72">6509 2575 0,'17'18'31,"54"-18"-15,-36 0-16,1 0 0,34 35 16,-35-35-16,18 53 15,-35-35-15,-18-1 16,0 1-16,-35 35 16,17-18-16,-35 1 15,18-19-15,17 1 0,1-18 16,17 17-16,17-17 31</inkml:trace>
  <inkml:trace contextRef="#ctx0" brushRef="#br0" timeOffset="5805.14">7373 2522 0,'0'0'0,"0"-17"0,0-1 16,0 0-16,0 1 15,0-1 1,-18 18-16,1 0 15,-1 35 1,1 1-16,-1-1 0,18 53 16,0-35-1,18-18-15,17 36 0,0-53 16,36 35 0,-36-53-16,35 0 15,-34-18-15,34-17 16,-52-1-16,0 19 15,-18-19-15,0 1 0,0 0 0,-18 17 16,-35-52 0,18 34-16,-18 19 0,18-1 15,-89 18-15,71 0 16,-53 0-16</inkml:trace>
  <inkml:trace contextRef="#ctx0" brushRef="#br0" timeOffset="55194.76">3246 14870 0,'0'17'16,"35"-17"0,0 0-16,0 0 15,54-35 1,-19 17-16,-17 1 0,88-19 15,-70 19-15,-1-19 16,71-16-16,-52 16 16,34-17-16,-70 36 15,18-19 1,-54 19-16,1-18 16,-18 17-16,0 0 0</inkml:trace>
  <inkml:trace contextRef="#ctx0" brushRef="#br0" timeOffset="55422.24">4251 14270 0,'35'18'16,"1"-18"-16,16 17 16,-16 1-16,-1-1 0,0 1 15,18 17 1,-35-17-16,-1 17 0,1-17 15,0 17-15,-18-17 0,-18 52 16,-17-52-16,17 17 16,-17 1-16,0-19 0,-1 18 15,-34 36 1,35-36-16</inkml:trace>
  <inkml:trace contextRef="#ctx0" brushRef="#br0" timeOffset="84957.59">14146 4322 0,'-17'0'15,"17"-18"1,-18 18-16,18-18 16,-18 18-1,18-17-15,-17-1 16,17 0-1,0-35 1,17 18-16,1 0 0,0-18 16,-1 18-16,36-54 15,-17 37-15,-1-1 16,0 0-16,0 17 0,36-52 16,-36 71-16,36-54 15,-36 53-15,53-17 16,-52 18-16,16-1 15,1 0-15,36 1 16,-54 17-16,18 0 0,-18 0 16,18 0-1,-18 17-15,-17-17 0,0 0 16,-1 0-16,1-17 16,-18-1-1,-18 0-15</inkml:trace>
  <inkml:trace contextRef="#ctx0" brushRef="#br0" timeOffset="85230.59">14993 3228 0,'18'0'15,"35"18"1,-18-18-16,53 17 15,-35 1 1,0-18-16,0 17 0,70 1 16,-87 0-16,-1-18 15,-17 17-15,-18 1 16,-18 17 0,0-17-16,-17 0 15,-36 17-15,54-17 0,-19-1 16,19 1-16,-1 17 15</inkml:trace>
  <inkml:trace contextRef="#ctx0" brushRef="#br0" timeOffset="86911.11">16104 2910 0,'-17'-17'16,"-1"17"-16,0 0 0,-35 17 15,36 19-15,-18 17 16,17 0-16,0-1 0,-17 54 16,35-53-16,0-18 15,18 18-15,35 0 16,-1-17-16,1-19 16,-17-17-16,17 0 0,0 0 15,-1 0-15,19-35 16,-36 17-16,1 1 15,-36-1-15,17 0 0,-34 18 16,-1 18 15,18 17-15,0-17-16,35 0 16,-17-18-1,17 0 1,0-36-16,-35 19 15,18-1-15,-18 0 0,-18-17 16,1 35-16,17-18 16,-18 18-16,0 0 15</inkml:trace>
  <inkml:trace contextRef="#ctx0" brushRef="#br0" timeOffset="87249.7">16686 3316 0,'0'0'0,"18"18"16,-18-1-16,-18-17 31,1-17-15,17-1-1,0 0 1,35 1-1,0 17-15,-17 0 16,0-18-16,-1 18 0,19 18 16,-19-18-1,1 17-15,-1 1 16,1 0-16,-18-1 0,18-17 31,-18-17 0,0-19-15,17 19-16</inkml:trace>
  <inkml:trace contextRef="#ctx0" brushRef="#br0" timeOffset="87660.06">17022 3228 0,'0'18'16,"17"-1"0,-17 1-16,35 17 15,-17-17-15,17-1 16,-17-17-16,0 0 0,-1 0 16,1 0-16,-18-35 15,0 17 1,0 1-16,0-1 0,-18-35 15,18 36-15,0-1 16,0 0-16,-17 1 16,34 17-1</inkml:trace>
  <inkml:trace contextRef="#ctx0" brushRef="#br0" timeOffset="88363.2">17374 2787 0,'0'0'16,"0"53"-16,0-18 0,18 18 0,-18 0 15,18 0-15,-1 35 16,1-35-16,0 0 15,-1-53-15,-17 18 16,0-36 0,0-35-1,0 18-15,-17-36 16,17 36-16,-36-53 16,36 35-16,-17-35 15,17 70-15,35 18 16,-17 0-16,-1 18 15,1 17-15,-1 0 0,36 53 16,-35-35-16,35 18 16,-18-54-16,-17 1 15,-1 0-15,1-1 16,-18-34-16,0-36 16,0 18-16,0-1 15,-18 1-15,1-18 16,-1 18-16,1 17 15</inkml:trace>
  <inkml:trace contextRef="#ctx0" brushRef="#br0" timeOffset="88760.19">17780 3104 0,'18'0'15,"-1"-17"-15,1-1 16,-18 1-16,0 34 47,18 1-31,-18-1-16,35-17 15,-18 0 1,19-17-1,-19 17-15,-17-18 0,0 1 16,0-1-16,0 0 16,0 1-16,0-1 15,0 0 17,53 1-17,-35 17-15,35-36 16,-35 36-16,-1-17 0,18-1 15,1 1 1,-36-1-16</inkml:trace>
  <inkml:trace contextRef="#ctx0" brushRef="#br0" timeOffset="88894.82">18062 2699 0,'0'35'16,"18"-17"-16,0 17 0,-1 53 15,1-53-15,-1 18 16,1-17-16,0-1 0,17 53 16</inkml:trace>
  <inkml:trace contextRef="#ctx0" brushRef="#br1" timeOffset="122573.48">3898 7902 0,'18'0'0,"-36"0"109,1 0-109,-1 0 16,-17 0-1,-1 0-15,-34 0 16,17 0-16,18 0 0,-18 0 16,0 0-16,0 0 0,-53-17 15,53 17-15,-70-18 16,52 18-16,18 0 16,-53-18-1,53 18-15,-35 18 16,53-18-16,0 0 0,-1 0 15,-17 18-15,36-18 16,-18 0-16,17 17 16,0-17-16,1 0 15,-1 0 1,0 0-16,1 18 16,-1-18-16,18 18 15,-18-18-15,18 17 47,0 1-16,0-1-15,0 1-16,0 0 16,18-1-1,-18 19-15,0-19 0,0 19 16,0 34-16,0-35 15,18 1-15,-18 69 16,17-52-16,1 89 16,-18-72-16,18 18 15,-18-17-15,0 17 0,0 0 16,0-17-16,17 52 16,-17-52-16,18 35 15,-18-71-15,0 18 0,18 17 16,-18-34-1,17-1-15,-17-17 0,0 17 16,18 0-16,-1-17 16,-17-1-16,18 1 15,-18 0-15,0-1 16,0 1-16,0 0 16,18-1-1,-18 1-15,0 0 16,17-18-1,-17 17-15,0 1 0,18-1 16,0-17 0,-1 18-16,1-18 0,0 0 15,-1 18-15,36-18 16,-35 0-16,35 17 16,-36-17-16,54 18 15,-36-18-15,0 18 16,1-18-16,-1 0 0,71 17 15,-53 1-15,35 0 16,-35-1-16,-18-17 16,18 18-16,0-1 15,-18-17-15,1 18 16,-19-18 0</inkml:trace>
  <inkml:trace contextRef="#ctx0" brushRef="#br1" timeOffset="123529.99">3810 7920 0,'-18'0'15,"36"0"32,17 0-31,-17 18-16,17-18 0,53 0 16,-52 0-16,52-18 15,-35 18-15,0 0 16,-18-18-16,53 18 15,-35 0-15,-35 0 16,17 0 0,-35 18-16,0 0 15,18-1-15,-18 1 16,0 17-16,17 18 16,1-18-16,-18 18 0,0-18 15,18 18-15,-18 0 0,0 0 16,0 71-1,0-54-15,0 89 16,0-71-16,0 18 0,-18 0 16,18 0-16,-18-18 0,18 88 15,0-105-15,18 52 16,-18-70 0,0-18-16,18 18 0,-1 18 15,1-53-15,-1 35 16,1-18-1,-18-18-15,0 19 0,0-19 0,0 1 16,0 0 0,-18-1-16,1-17 15,17 18-15,-18-18 16,1 0-16,-36 18 16,17-1-16,-69 1 15,34-1-15,0 19 16,1-19-16,-1 1 0,1 17 15,-54-17-15,71 0 16,-17-18-16,17 0 0,0 0 16,18 0-16,-36-18 15</inkml:trace>
  <inkml:trace contextRef="#ctx0" brushRef="#br1" timeOffset="126245.21">3969 7620 0,'-18'0'15,"18"-18"1,0 1 0,0-19-16,18-16 15,-1 16-15,1 1 0,0 0 16,-1-1-16,1 19 0,0-18 15,-1 17-15,1 18 16,0 0-16,-1 18 16,36 17-1,-35 0-15,-1-17 0,36 17 16,-35-17-16,17-18 16,18 0-16,-18 0 0,18-18 15,35-35 1,-35 18-16,18-18 15,-36 18-15,-17-1 16,0 19-16,-18-1 16,17 18 31,18 0-47,-17 0 15,17-18-15,-17 1 16,0 17-16,-1-18 0,19-17 15,-19 35-15,-17-18 16</inkml:trace>
  <inkml:trace contextRef="#ctx0" brushRef="#br1" timeOffset="126504.79">4833 7003 0,'0'0'15,"18"0"1,17-18-16,0 18 15,18 0-15,-18-18 16,18 18-16,-17 0 0,52-17 16,-53 34-16,0 1 15,-17 0-15,-36 35 16,1-18-16,-1 0 16,-17 0-16,0 1 0,-36 17 15,53-36-15,1 1 16,34 0-1,19-36 1,-19 18-16</inkml:trace>
  <inkml:trace contextRef="#ctx0" brushRef="#br1" timeOffset="126765.39">5556 6685 0,'0'0'16,"18"-17"-16,-18-1 0,0 36 15,18 52 1,-18-17-16,0 18 16,0 17-16,17 0 0,-17-18 15,18 1-15,17 0 0,0 34 16,-17-52-16,17 18 15,-17-53-15,-18 17 16,-18 0 0,1-17-16</inkml:trace>
  <inkml:trace contextRef="#ctx0" brushRef="#br0" timeOffset="143650.62">829 2152 0,'0'18'47,"0"-1"0,35 1-31,18-18-1,-35 0-15,17 0 16,-17 0-16,17 0 15,-17-18-15,17 18 16,-17 0-16,17 0 0,35 0 16,-34 0-16,34-17 15,-34 17-15,-1 0 16,0-18-16,18 18 16,-18 0-16,1-18 0,-1 18 0,0 0 15,36 18 1,-36-18-16,0 18 0,18-18 15,18 17-15,-18-17 16,-18 18-16,18-18 0,-18 0 16,71 0-1,-53 0-15,0 0 0,0 0 16,-18 0-16,53 0 16,-35 0-16,0 0 0,-18 0 15,18 0-15,53 18 16,-53-18-16,0 0 0,17 0 15,-17 0-15,88 0 16,-88 0-16,71 17 16,-54-17-16,-17 18 15,0-18-15,71 0 16,-1 17-16,-70-17 16,71 0-1,-54 0-15,54 0 16,-71 0-16,17 0 0,-17 0 15,18 0-15,-19 0 0,19 0 16,52 0 0,-52 0-16,0 0 0,-18 18 0,17-18 15,54 0 1,-72 0-16,19 0 0,-18 0 16,17 0-16,54 0 15,-53 0-15,-1-18 0,1 18 16,-18 0-16,88 0 15,-71 0-15,1-17 0,-1 17 16,1 0-16,70-18 16,-70 18-16,-19 0 15,90 0 1,-90 0-16,19 0 0,0 0 0,-1 0 16,1 0-16,-1 0 0,89 0 15,-71 0 1,53 0-16,-52 0 15,-19 0-15,89-17 16,-71 17-16,71 0 16,-71 0-16,0 0 15,0 0-15,1-18 0,-1 18 0,88 0 16,-88 0 0,1 0-16,-1 0 0,0 0 15,18 0-15,0 0 0,105 0 16,-123 0-16,124 0 15,-124 0 1,18 0-16,-18 0 0,18 18 16,0-18-16,106 17 15,-107-17-15,19 0 16,-1 18-16,-17-18 0,18 0 16,-1 0-16,1 0 0,140 0 15,-140 0-15,-1 0 16,1 0-16,87-18 15,-122 18-15,-19 0 0,54-17 16,-72 17 0,-16 0-16,-19 0 0,1 0 0</inkml:trace>
  <inkml:trace contextRef="#ctx0" brushRef="#br0" timeOffset="145553.33">7161 14217 0,'18'18'0,"70"35"16,71 17-1,0-17 1,-89-18-16,1 1 15,88 34 1,-71-52-16,71 35 0,-89-18 16,54-17-16,-89-1 15,35-17-15,-52 0 16</inkml:trace>
  <inkml:trace contextRef="#ctx0" brushRef="#br0" timeOffset="145980.73">7232 14764 0,'18'17'16,"-36"-34"-16,53 34 0,-35-52 15,0-18 1,-17 18-16,-1 0 16,-35-54-16,18 54 15,-18-53-15,18 35 16,-1 0-16,19 18 0,-19 0 15,19-18 1,-1 35-16,36 18 16,52 0-1,-17 0-15,18 18 0,-18-18 16,88 0-16,-71 0 16,-17 0-16,0 17 15,0-17-15,-18 0 0,1 18 16,-19-18-16,-17 18 15</inkml:trace>
  <inkml:trace contextRef="#ctx0" brushRef="#br0" timeOffset="146898.6">19438 14640 0,'18'0'16,"35"18"-1,-18 0 1,106-1-16,-70-17 16,17 18-16,0-1 0,0 1 15,89 35-15,-89-35 16,-18-1-16,1 1 0,-18-18 15,0 18 1,-18-18-16,0 0 0,-17 0 0,-36 0 16,1 0-1</inkml:trace>
  <inkml:trace contextRef="#ctx0" brushRef="#br0" timeOffset="147237.5">19473 14975 0,'0'0'0,"0"-17"16,-35-18-16,17-1 15,1 19-15,-18-19 0,17 1 16,-35-18-1,35 35-15,1-17 0,-1 18 16,18-19-16,18 19 16,-1-1-16,19 0 0,-1 1 15,18-1-15,70 0 16,-52 1-16,-1-1 16,1 18-16,-1-17 0,72-1 15,-89 18-15,-18 0 16,0 0-16,18 0 15</inkml:trace>
  <inkml:trace contextRef="#ctx0" brushRef="#br0" timeOffset="147792.8">31433 14587 0,'-36'18'16,"72"-36"-16</inkml:trace>
  <inkml:trace contextRef="#ctx0" brushRef="#br0" timeOffset="148037.7">31433 14587 0,'-36'71'16,"36"-53"-1,71-1 1,-18 1 0,123 35-16,-70-36 15,17 19-15,19-19 0,104 19 16,-140-19-16,-18 1 15,-17 0-15,0-1 16,-18 1-16,17-1 16,-88 1-1,-70-18-15</inkml:trace>
  <inkml:trace contextRef="#ctx0" brushRef="#br0" timeOffset="148360.67">32103 14429 0,'-35'0'16,"70"0"-16,-123 17 0,-1 19 15,19-19 1,17 1-16,-35 17 0,17-17 16,1-1-16,-54 36 15,71-35-15,-17 17 16,52-17-16,36 35 16,-1-36-16,36 19 0,0-1 15,88 36 1,-70-36-16,-18 0 0,17 0 15,-17-17-15</inkml:trace>
  <inkml:trace contextRef="#ctx0" brushRef="#br0" timeOffset="186498.94">12241 16016 0,'-53'18'0,"18"-1"15,0 19-15,-18-1 0,18 0 16,17 18-16,-17 18 15,17-1-15,1-17 0,-1 88 16,18-88-16,53 35 16,0-52-16,-18-19 15,88-17-15,-70 0 16,0-17-16,18-19 16,-36 19-16,-17-1 15,-1 0-15,-17 1 16,0 34-16,0 1 0,-17 17 15,17 1-15,0 17 0,0 17 16,17-35-16,1 1 16,17-19-16,-17-17 15,17 0-15,36-17 0,-36-19 16,0-16 0,-35 34-16,-17-53 15,-1 54-15,-17-1 16,0 0-16,-1 1 0,-17 17 15,36 0-15,-19 17 16</inkml:trace>
  <inkml:trace contextRef="#ctx0" brushRef="#br0" timeOffset="186755.02">12823 16792 0,'0'0'0,"-17"18"0,-18-18 16,17 0-16,18-18 16,0 1-1,0-1-15,0 0 0,0 1 16,0-1-16,0-17 16,0 52-1,18 19-15,-1-1 16,1 0-16,-1-17 15,1 0-15,17-1 0,1-17 16,-1 0-16</inkml:trace>
  <inkml:trace contextRef="#ctx0" brushRef="#br0" timeOffset="187115.74">13035 16704 0,'0'0'16,"18"53"-16,-18-35 0,0 17 15,35 35-15,-17-17 16,17 18-16,-17-36 16,-1 18-16,1-18 0,-18-17 15,18 35 1,-18-35-16,-36-1 16,19-17-16,-19-35 15,19 17-15,-1-17 16,0-18-16,1-17 0,17-72 15,0 90-15,70-1 16,-34 35-16,-1 18 16,0 0-16,18 0 15,-18 0-15,-17 35 16,-18-17-16,-18 0 0,18-1 16,-35 1-16,17-1 0,-34 19 15,34-36 1,0 0-16,18-18 15,36-17-15</inkml:trace>
  <inkml:trace contextRef="#ctx0" brushRef="#br0" timeOffset="187501.73">13388 16757 0,'0'0'16,"0"18"0,0-1-1,0 19-15,18-19 16,-1 36-16,1-53 15,-1 18-15,1-18 16,0 0-16,-1-18 16,1 0-16,-18-34 15,0 34-15,0 0 0,0 1 16,0-1-16,0 0 0,18 18 16,-1 0-1,1 18 1,0 0-16,-1-18 0,19 17 15,-36 1-15,17-18 16,1 0 0,-18-18-1,-18-17-15,18 17 16,0 1-16,0-1 16,18 18-16,-1-18 0,1 18 15,0-17-15,-1-1 16,19 0-16,-19 1 0,36-1 15,-35 18-15,-1-17 0,1-1 16</inkml:trace>
  <inkml:trace contextRef="#ctx0" brushRef="#br0" timeOffset="187656.32">13811 16439 0,'18'71'16,"-36"-142"-16,36 177 0,0-18 15,-1-52-15,-17 17 16,18 0-16,-18-18 0,17 0 16,19 36-1,-19-71-15</inkml:trace>
  <inkml:trace contextRef="#ctx0" brushRef="#br0" timeOffset="188101.8">14076 16739 0,'0'18'16,"-18"-18"-16,18 18 0,-17 17 16,17-17-16,-18 17 0,18 18 15,18-36-15,-1 1 16,1-18-16,-1 0 0,1 0 16,0 0-16,-1 0 15,-17-35-15,0 17 16,0 0-16,0 1 0,-17-18 15,17 17-15,0 0 16,17 36 0,1 0-1,0-1-15,-1-17 16,19 18-16,-19-18 16,1 0-16,0 0 0,-1-18 15,-17 1-15,0-1 16,0 0-16,0-17 15,0 17-15,0-17 16,18 17-16,-1 1 16,1 17-16,0 0 15,-1-18-15,19 18 0,-19 0 16,19 0-16,-1 0 16,-18-18-16,1 18 15,-18-17 1,-18-1-16,1 1 15</inkml:trace>
  <inkml:trace contextRef="#ctx0" brushRef="#br0" timeOffset="188251.12">14376 16545 0,'17'106'16,"-34"-212"-16,52 318 15,-35-159-15,35 17 16,-35-34-16,18-19 0,0 19 15,-1-54 1</inkml:trace>
  <inkml:trace contextRef="#ctx0" brushRef="#br0" timeOffset="188401.15">14623 16810 0,'17'70'15,"-34"-140"-15,34 158 0,1-70 0,17 17 16,-17-35 0,-1 0-16,1 0 15</inkml:trace>
  <inkml:trace contextRef="#ctx0" brushRef="#br0" timeOffset="188525.16">14693 16651 0,'0'0'0,"18"0"16,-1 18-16,1-1 16,-18 1-1</inkml:trace>
  <inkml:trace contextRef="#ctx0" brushRef="#br0" timeOffset="188785.18">14764 16916 0,'17'17'16,"-34"-34"-16,34 52 0,1-35 16,0-18-16,17 1 15,-17 17-15,-18-18 16,0 0-16,17 1 0,-17-1 16,18 36-1,-18-1 1,18 1-16,17 17 15,-18-17-15,1 0 16,17-18-16,-17 0 16,0 0-16,-1 0 15</inkml:trace>
  <inkml:trace contextRef="#ctx0" brushRef="#br0" timeOffset="189802.4">15910 16581 0,'-17'0'16,"-1"0"-16,0 0 0,-17 52 15,17-34-15,18 17 0,-17 1 16,17 17 0,17-18-16,-17-17 0,53 17 15,-35-35-15,17 0 16,1 0-16,16-18 15,-34 1-15,0-1 16,-1 0-16,-17 1 16,0-1-16,0 36 15,-17 35 1,17-18-16,17-18 16,19 36-1,-1-53-15,0 0 0,1 0 0,16-17 16,-16-36-1,-36 18-15,0 17 16,-18-17-16,-17-1 16,17 19-16,-35-1 15,36 18-15,-1 0 16</inkml:trace>
  <inkml:trace contextRef="#ctx0" brushRef="#br0" timeOffset="190053.75">16457 16651 0,'0'0'0,"-35"18"0,17-1 15,1 36-15,17-35 16,0 0-16,0-1 16,17 19-16,1-19 0,17 18 15,-17-35-15,-1 18 16,1-18-16,-36 0 31,-17 0-15,17 0-16,-17 0 0,18-18 15,-1 18-15,0 0 0,36-17 16</inkml:trace>
  <inkml:trace contextRef="#ctx0" brushRef="#br0" timeOffset="190165.28">16651 16775 0,'53'0'16,"-106"0"-16,106-18 0,-35 18 0,17 0 16,-17-18-16,-1 18 15,1-17-15</inkml:trace>
  <inkml:trace contextRef="#ctx0" brushRef="#br0" timeOffset="190293.18">16739 16616 0,'0'0'16,"0"70"-16,0-34 0,0 17 0,36 35 16,-19-35-1,19 35-15,-19-70 16</inkml:trace>
  <inkml:trace contextRef="#ctx0" brushRef="#br1" timeOffset="-200853.27">7373 5644 0,'-18'0'16,"-17"18"-16,-53 0 15,35-1-15,-18-17 0,1 0 16,-89 18-16,71 0 15,0-1-15,17 1 16,-17-18-16,-35 18 16,70-1-16,0-17 0,35 0 15,0 0-15,1 18 16,52-18 0,0 35-1,1 0-15,-19 1 16,1-1-16,0 88 15,-1 19-15,-17-54 16,0-18-16,-17 18 16,-1 1-16,0-1 0,-17 88 15,17-105-15,1-1 0,-19 54 16,19-89 0,17 0-16,0-17 0,0 0 15,53-18 1,-18 0-16,88-18 15,-34 0-15,87 1 16,-70 17-16,0 0 16,17 0-16,89 17 15,-106-17-15,-18 0 0,18 0 16,-18 0-16,53 0 16,-88-17-16,-18-1 15,-17 18-15,17-18 0,-17-34 16,-18 34-16,-18-17 15,1-54-15,-1 37 16,-35-107 0,35 53-16,-17 18 0,0-89 15,35 89-15,-18 18 16,18-1-16,18 1 16,-18 17-16,17 0 0,-17 17 0,0-34 15,0 52-15,-17 1 16,-36 17-1,18 0-15,17-18 16,-53 18-16,54-18 16,-19 18-16</inkml:trace>
  <inkml:trace contextRef="#ctx0" brushRef="#br1" timeOffset="-200063.83">7955 5592 0,'-17'0'0,"-36"0"16,17 0-16,-52 17 15,18 1-15,-1-1 0,0 1 16,-17 0-16,-88 17 16,88-17-16,-1-1 15,19-17-15,-1 0 0,-34 0 16,69 0-16,19 0 15,-1 0-15,18-17 16,0 34 0,35 19-1,-17-19-15,0 18 0,-1 54 16,-17-19-16,0 71 16,0-70-16,0 17 15,0 0-15,-17 0 0,17 1 16,-18 52-1,18-71-15,0-17 0,-18 0 16,1-18-16,-1 36 16,0-53-16,18 17 0,0-17 15,0-1-15,36-17 16,-19 0-16,36 0 16,-18 0-16,107-17 15,-72-1-15,18 18 16,1 0-16,87 0 15,-70 0-15,-18 18 16,0-18-16,18 0 0,-18 0 0,0 0 16,1 0-16,52-36 15,-88 19-15,-1-1 16,-16-17-16,-19-1 16,-17 1-16,-17-35 15,-1 17-15,-52-88 16,34 52-16,1 1 0,-18-53 15,18 88 1,17 0-16,1 0 0,-19-17 16,36 52-16,0-35 15,0 36-15,18 17 16,0-18-16,-1 0 16</inkml:trace>
  <inkml:trace contextRef="#ctx0" brushRef="#br1" timeOffset="-199352.97">8502 5574 0,'0'0'16,"-53"0"-16,0 0 0,-53 0 16,36 18-16,-1-18 15,-17 17-15,-88 18 16,105-17-16,0 0 16,1-1-16,17-17 0,-35 36 15,53-36-15,17 17 16,0-17-16,18 18 31,18 0-15,-18-1-16,0 1 15,0 17-15,-18 0 16,18 1-16,-17-1 0,17 0 0,-18 71 16,0-35-16,1-1 15,17 89 1,0-71-16,-18 0 0,18 18 15,0 53-15,0-89 16,0 36-16,0-88 16,0 0-16,35-1 15,-17-17-15,17-17 0,1-1 16,16 0-16,90-35 16,-72 36-16,18 17 15,-17 0-15,17 0 0,88 0 16,-87 0-16,-1-18 15,106 0 1,-106 18-16,71-35 16,-106 18-16,0-19 15,-36 1-15,-17 17 0,-53-52 16,36 35 0,-36-1-16,0-17 0,-18-70 15,36 70-15,0-71 16,17 72-16,18-1 15,0 17-15,0 1 0,0 0 16,0 17-16,18-17 16,-18 17-16</inkml:trace>
  <inkml:trace contextRef="#ctx0" brushRef="#br1" timeOffset="-198617.48">8961 5592 0,'-18'-18'0,"0"18"15,1 0-15,-54 0 16,36 0-16,-18 18 0,-18-18 16,-17 35-16,-88 0 15,88-17-15,17-1 16,-17 1-16,35 0 0,-53 17 16,71-35-16,0 18 15,17-1-15,18 1 16,18 17-16,-1-17 15,36 17 1,-35-17-16,-1 35 16,-17-18-16,18-17 0,-18 17 15,-18 18-15,-17 35 16,17-35-16,-17 88 16,35-71-16,-35 72 15,35-72-15,0-17 16,0 18-16,0-1 15,18-35-15,-1-17 0,18-18 16,36 0-16,35-35 16,-53 0-16,0 17 15,88-17 1,-71 17-16,19 0 0,-1 1 16,0 17-16,0 0 0,106-18 15,-106 0-15,1 1 16,-19 17-16,-17-18 0,0 1 15,-18-19-15,-35 19 16,-17-54 0,-19 18-16,-34-70 15,17 34-15,18 1 16,-1 0-16,1-18 0,0-70 16,17 105-16,18-35 15,0 71-15,0-18 16,0 36-16</inkml:trace>
  <inkml:trace contextRef="#ctx0" brushRef="#br1" timeOffset="-197544.59">9331 5503 0,'-18'0'0,"18"18"16,-17 0-16,-19-1 0,-16 36 15,-1-35-15,-53 17 16,53-17-16,-18-1 16,1 1-16,-71 0 15,70-18-15,18 0 16,0 0-16,0 0 16,18 0-16,17 0 15,18 17 1,18 1-16,-18 17 0,18 53 15,-1-52-15,-17 17 16,18 70-16,-18-52 16,18-1-16,-18-17 15,0 18-15,0-1 0,0 71 16,0-70-16,-18 70 16,0-88-16,1 53 15,17-71-15,0 0 16,0 1-16,0-1 15,17-18-15,-17 1 0,36-18 16,-19 18-16,89-18 16,-53 0-16,0 17 15,0-17-15,0 18 0,70-18 16,-52 0-16,-18 0 16,0 0-16,17-18 0,54 1 15,-71-1 1,-18 0-16,18 1 15,0-1-15,-36 18 0,19-17 16,-19-1 0,-17 0-1,0-35-15,0 36 16,18-89 0,-18 35-16,0 1 0,-18-36 15,1 18-15,-1-36 0,0 18 16,-17-123-16,17 123 15,-17-35-15,17 88 16,18 18-16,-17 17 0,17-17 16,-18 35-16,1-18 15,-1 1 1,0 34 0,1 1-16,-1-18 15</inkml:trace>
</inkml:ink>
</file>

<file path=ppt/ink/ink5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5T07:25:46.050"/>
    </inkml:context>
    <inkml:brush xml:id="br0">
      <inkml:brushProperty name="width" value="0.05292" units="cm"/>
      <inkml:brushProperty name="height" value="0.05292" units="cm"/>
      <inkml:brushProperty name="color" value="#0070C0"/>
    </inkml:brush>
  </inkml:definitions>
  <inkml:trace contextRef="#ctx0" brushRef="#br0">11956 3746 0,'-25'0'0,"25"0"0,0 0 0,0-25 16,0 25-16,-25 0 0,25 0 15,0 0-15,0-25 0,0 25 0,0 0 16,-25 0-16,25 0 15,0-25-15,0 25 0,0-25 16,0 25-16,0-25 0,0 25 16,0 0-16,25-24 0,-25 24 15,25-25-15,0 0 16,0 25-16,49-50 0,-49 50 15,0 0-15,-25-24 0,24 24 16,-24 0-16,0 0 0,25 0 16,-25 24-16,0-24 0,25 0 0,-25 25 15,0-25-15,0 25 0,0 0 16,0-25-16,0 49 0,0-24 15,0 0-15,0-25 0,0 25 0,0-25 0,0 25 16,0 0-16,-25-25 16,25 24-16,0-24 15,0 0-15,0 0 0,0 25 0,0-50 16,0 25-16,25 0 0,-25 0 0,0-24 15,0-1-15,0 0 0,25 25 0,-25-25 16,0 0-16,25 0 0,-25 25 0,25-49 16,-25 49-16,24-25 0,-24 0 15,0 25-15,25-25 0,0 1 0,0-1 16,-25 25-16,25-25 0,-25 25 0,24 0 0,-24 0 15,0-25-15,25 25 16,0 0-16,-25 0 0,25 0 0,-25-25 16,0 50-16,25-25 0,-25 0 15,0 0-15,24 0 0,-24 0 16,0 25-16,0-25 0,25 25 0,-25-25 0,0 25 0,0-25 0,0 24 15,0-24-15,0 25 0,0-25 16,0 25-16,0-25 0,0 25 0,0 0 0,0-25 16,0 24-16,0 1 15,0 0-15,0-25 0,0 0 16,0 25-16,0-25 15,0 0-15,0 0 0,0 0 16,0 0-16,0-25 0,0 25 16,0-25-16,0 0 15,0 1-15,25-26 0,-25 25 0,0 25 0,0-25 16,25 1-16,-25-1 0,25 0 0,-25 25 15,24-25-15,-24 0 16,25 25-16,0-24 0,-25 24 16,25-25-16,-25 25 0,25 0 0,-1 0 15,-24 0-15,25-25 0,-25 25 0,0 0 16,25 25-16,-25-25 0,0 0 15,25 0-15,-25 0 0,0 25 0,0-25 16,25 24-16,-25 1 0,0-25 16,0 25-16,0 0 15,0 0-15,0 24 0,0-49 16,0 50-16,-25-25 0,25-1 15,0 1-15,0-25 0,0 25 16,0-25-16,0 25 0,0-25 0,0 0 16,0 25-16,0-25 0,0 0 15,25 0-15,-25 0 0,0 0 16,24 0-16,-24 0 0,25 0 0,-25 0 0,25 0 15,0 0-15,-25 0 0,25-25 0,-25 25 16,24 0-16,1 0 0,-25 0 0,25-25 16,-25 25-16,25-25 0,0 25 15</inkml:trace>
  <inkml:trace contextRef="#ctx0" brushRef="#br0" timeOffset="601.03">13519 3249 0,'0'0'0,"0"0"15,0 0-15,0-24 0,0 24 0,0 0 16,0 0-16,0 0 0,0 0 16,0 0-1,0 0-15,0 0 16,0 0-16,0 24 0,0-24 15,-25 0-15,25 0 16,-25 50-16,25-50 0,-25 25 0,25-25 16,0 25-16,-25 24 0,1-49 0,-1 50 15,25-25-15,0-1 0,-25-24 0,25 25 16,-25 0-16,25 0 0,0-25 0,-25 25 15,25-1-15,-24-24 0,24 25 16,0 0-16,0-25 0,0 0 16,0 0-16,0 0 0</inkml:trace>
  <inkml:trace contextRef="#ctx0" brushRef="#br0" timeOffset="915.05">13469 3225 0,'0'0'0,"0"0"0,0-25 0,0 25 16,0 0-16,0 0 0,0-25 15,0 25-15,0 0 0,0 0 16,0 0-16,0 0 16,25 0-16,-25 0 0,0 0 0,0 0 0,0 0 15,25 25-15,-25-25 16,24 25-16,1-1 0,0-24 0,-25 25 15,25-25-15,0 25 0,-25 0 0,24-25 16,1 25-16,-25-1 16,25-24-16,0 25 0,-25 0 0,0-25 15,25 0-15,-25 25 0,0-25 0,0 25 16,0-25-16,0 24 15,0-24-15,0 0 0,0 25 0,0-25 16,0 0-16,0 25 16</inkml:trace>
  <inkml:trace contextRef="#ctx0" brushRef="#br0" timeOffset="1155.06">13345 3497 0,'0'-24'0,"0"24"0,0 0 0,25 0 15,-25-25-15,0 25 0,25 0 0,-1-25 16,1 25-16,25-25 0,-25 25 15,-1 0-15,26-25 0,0 25 16,-26 0-16,26-24 0,-25 24 0,0 0 16,-25 0-16</inkml:trace>
  <inkml:trace contextRef="#ctx0" brushRef="#br0" timeOffset="1477.08">13866 3150 0,'0'0'0,"0"0"16,0-25-16,0 25 0,0 0 15,0 0-15,0 0 0,0 0 16,0 0-16,0 0 0,0 0 15,0 25-15,0-25 16,25 25-16,-25 25 0,24-50 16,-24 24-16,0 1 0,0-25 0,0 25 15,25 0-15,-25-25 0,0 25 0,0 24 16,25-49-16,-25 50 0,0-50 15,0 25-15,0-1 16,25 1-16,-25 0 0,0-25 0,0 25 16,0-25-16,0 0 0,25 25 15,-25-25-15</inkml:trace>
  <inkml:trace contextRef="#ctx0" brushRef="#br0" timeOffset="1881.1">13791 3175 0,'0'-25'15,"0"25"-15,0 0 0,0 0 0,0-25 16,0 25-16,0-24 16,0 24-16,25 0 0,0-25 15,-25 25-15,25 0 0,-25 0 16,25 0-16,24 0 15,-24 0-15,0 0 0,0 0 16,49 25 0,-74-25-16,25 0 0,0 24 15,-25-24-15,24 25 0,-24-25 0,0 0 0,0 25 16,0-25-16,0 25 0,-24 0 15,-1-1-15,-25 1 16,50-25-16,-49 25 0,24 0 0,0-25 16,25 25-16,-25-25 0,0 0 15,1 24-15,24-24 0,-25 25 16,25-25-16,-25 0 0,25 0 0</inkml:trace>
  <inkml:trace contextRef="#ctx0" brushRef="#br0" timeOffset="2393.13">12452 4266 0,'0'0'0,"-25"0"16,25 0-16,0 0 0,0 0 16,0 0-16,0 0 0,0 0 15,0 0-15,0 0 0,25-24 16,-25 24-16,50 0 0,-26-25 0,1 25 0,0-25 15,124-25 1,-124 50-16,24-24 0,1 24 0,-1-25 0,1 25 16,0-25-16,-1 25 0,1-25 0,-1 0 15,26 1-15,49-1 0,-50 0 0,-24 0 16,24 25-16,-24-25 0,24 1 15,-24-1-15,74 0 0,-74 0 0,-1 0 0,1 25 16,-1-24-16,-24 24 16,25-25-16,49 0 0,-99 25 0,25-25 15,0 25-15,-25 0 0,24 0 0,-24 0 16,0 0-16,0 0 15,0 25-15,-24-25 0,24 0 16,-25 25-16,-25-25 16</inkml:trace>
  <inkml:trace contextRef="#ctx0" brushRef="#br0" timeOffset="2792.15">12824 4366 0,'0'0'0,"0"0"0,0 0 0,0 0 0,0 0 15,0 0-15,0 0 0,0 0 16,0 0-16,25 0 0,-25-25 0,25 25 16,-1 0-16,26 0 0,-25-25 0,49 25 15,-49-25-15,0 25 0,24-25 0,1 25 16,-25-24-16,74-1 0,-74 25 0,25-25 15,-1 25-15,-24-25 16,25 0-16,49 1 0,-74 24 0,74-25 16,-50 0-16,-24 0 0,0 25 0,49-25 15,-49 25-15,0-24 0,0 24 0,-25 0 0,25-25 16,-25 25-16,0 0 0,24 0 0,-24 0 15,0 0-15,0 0 0,0 0 16,0 0-16,-24 0 16,-1 0-16</inkml:trace>
  <inkml:trace contextRef="#ctx0" brushRef="#br0" timeOffset="5400.3">12278 2580 0,'0'0'0,"0"0"0,-24 0 0,24 0 16,0-25-16,0 25 0,0 0 15,0 0-15,-25 0 16,25 0-16,0 0 0,0 0 0,0 0 16,0 0-16,0 0 15,0 0-15,0 0 16,0 25-16,0-25 0,0 0 0,0 0 15,0 24-15,25 1 0,-25 0 0,0-25 16,0 50-16,0-25 0,0-1 16,24 26-16,-24-25 0,0 0 0,0-1 0,0 1 15,25 0-15,-25 0 0,0 24 16,25 1-16,-25-25 0,0 0 0,25-1 15,-25 1-15,0 0 0,0-25 16,0 25-16,25 24 0,-25-49 16,0 25-16,0-25 0,0 0 15,0 25-15,0-25 0,0 0 0,0 0 0,0 0 16,0 0-16,0 0 0,0 0 0,0 0 15,0 0-15,0 0 16,0 0-16,0 0 0,0 0 0,0 0 16,0 0-16,0-25 0,0 25 0,0 0 15,0 0-15,0-25 0,0 25 0,0 0 16,-25 0-16,25-24 0,0 24 15,0-25-15,0 25 0,0 0 0,0-25 16,0 25-16,0 0 0,-25 0 16,25-25-16,0 25 0,0 0 15,0 0-15,0 0 0,0 0 0,0 0 16,0 0-16,0 0 0,0 0 15,0 0-15,0 0 0,0 0 0,0 0 16,0 0-16,0 0 0,0 0 0,0 0 0,0 0 16,0 0-16,0 0 0,0 0 15,0 0-15,0 25 0,0-25 16,0 0-16,0 25 0</inkml:trace>
  <inkml:trace contextRef="#ctx0" brushRef="#br0" timeOffset="6053.34">13271 2381 0,'0'0'16,"0"0"-16,0 0 0,0 0 15,0 0-15,0 0 16,0-25 0,0 25-16,0 0 0,0 0 0,0 0 15,0 0-15,0 0 0,0 0 16,0 25-16,0-25 0,0 0 15,0 0-15,0 0 0,0 0 16,0 0-16,0 0 0,0 0 0</inkml:trace>
  <inkml:trace contextRef="#ctx0" brushRef="#br0" timeOffset="6412.36">13295 2555 0,'0'0'0,"0"-25"16,0 25-16,0 0 0,-24 0 0,24 0 16,0 0-16,0 0 0,0 0 0,0 0 15,0-25-15,-25 25 0,25 0 0,0 0 0,0 0 16,0 0-16,0 0 0,0 0 15</inkml:trace>
  <inkml:trace contextRef="#ctx0" brushRef="#br0" timeOffset="7859.44">13171 3001 0,'0'0'0,"0"0"0,0 0 0,0 0 0,0 0 15,0-24-15,0 24 0,0 0 16,0 0-16,0 0 15,-25 0-15,25 0 16,0 0-16,0 0 0,0 0 16,0 0-16,0 0 15,0 0-15,-24 0 16,24 24-16,0-24 0,0 0 0,-25 25 15,25-25-15,0 25 0,0 0 0,-25 0 16,25-25-16,0 49 0,-25 1 16,25 24-1,0 1-15,0-26 16,0-24-16,0 0 0,0 0 0,0-1 15,0-24-15,0 50 0,0-25 16,0 0-16,0-1 0,25 1 0,-25 0 16,0 0-16,0 25 15,0-26-15,0-24 0,25 25 0,-25 0 16,0-25-16,25 25 0,-25-25 0,24 25 15,-24-1-15,25-24 0,-25 0 0,0 25 16,25-25-16,0 25 0,0 0 16,-25-25-16,0 25 0,25-25 0,-25 24 15,24-24-15,-24 25 0,25-25 0,-25 25 16,25-25-16,-25 25 0,0-25 0,25 0 15,-25 0-15,25 25 0,-25-25 16,24 0-16,1 0 0,0 24 0,-25-24 16,25 0-16,-25 0 0,25 0 15,-25 0-15,49 0 0,-24 0 0,-25 0 16,25 0-16,0-24 0,-1 24 15,26 0-15,-25-25 0,24 0 16,-24 25-16,0-25 0,-25 25 16,25 0-16,24-25 0,-49 25 0,50-24 15,-50-1-15,50 0 16,-26 25-16,1-25 0,0 25 15,-25-25-15,50 1 0,-26 24 16,-24 0-16,25-25 0,0 0 0,0 25 16,-25-25-16,49 25 0,-49-25 0,25 25 0,-25-24 15,25 24-15,-25-25 0,25 25 0,-25-25 16,25 25-16,-25-25 0,25 25 15,-1-25-15,1 0 0,-25 1 0,0 24 16,25 0-16,-25-25 0,25 0 16,-25 25-16,0-25 0,25 25 15,-25-25-15,24 1 0,-24-26 16,25 50-16,-25-25 0,0 25 15,0-25-15,0 1 0,25 24 0,-25-25 16,0 0-16,0 25 0,0-25 0,0 25 0,0-25 16,0 1-16,-25 24 0,25-25 0,0 25 15,0-25-15,-25 0 0,25 25 0,0-25 16,0 25-16,-24-24 0,24-1 15,0 25-15,-25-25 0,25 0 0,-25 0 16,25 25-16,0-24 0,-25 24 0,25-25 0,0 25 16,-25 0-16,25-25 0,0 25 15,0-25-15,-24 25 0,24-25 0,-25 25 0,25-24 16,0 24-1,-50-50-15,25 25 0,25 25 16,-25-25-16,1 1 0,-1 24 16,0-25-16,0 25 0,25 0 0,-25 0 15,25-25-15,-24 25 0,24 0 16,-25 0-16,-25 0 15,50 0-15,-25-25 0,25 25 0,-49 0 16,49 0-16,-25 0 0,25 0 16,-25 0-16,0 0 0,1 0 0,-1 0 0,25 0 15,-25 0-15,25 0 0,-50 0 0,50 0 16,-24 0-16,24 0 0,-25 0 0,25 0 15,-25 0-15,25 0 0,-25 0 0,25 0 0,-25 0 16,25 0-16,-24 0 0,24 0 0,-25 0 16,0 25-16,0-25 0,25 0 15,-25 0-15,-24 25 0,49-25 0,-25 0 16,25 0-16,-25 25 0,0-25 15,25 0-15,-24 24 0,-1-24 16,25 25-16,-25-25 0,25 0 16,-25 25-16</inkml:trace>
  <inkml:trace contextRef="#ctx0" brushRef="#br0" timeOffset="11186.63">12353 5209 0,'0'0'0,"0"0"16,0 0-16,0 0 0,0 0 0,0 0 15,25 0-15,-25-25 0,0 25 0,0 0 0,24 0 16,-24 0-16,0-25 0,25 25 0,-25 0 16,25-24-16,-25 24 0,0 0 15,25 0-15,-25-25 0,0 25 0,25-25 16,-25 25-16,24-25 15,1 25-15,-25 0 0,25-25 16,-25 25-16,25-24 0,0 24 0,-25 0 16,0-25-16,24 25 0,-24 0 0,25-25 15,-25 25-15,25 0 16,0-25-16,-25 25 15,25-25-15,-1 25 0,1-24 16,-25 24-16,25-25 0,-25 25 0,25-25 16,0 0-16,-1 25 0,-24-25 0,25 25 0,-25-25 15,25 25-15,-25 0 16,25-24-16,0-1 0,-1 25 0,-24-25 15,25 25-15,0-25 0,-25 25 16,25 0-16,-25-25 16,25 25-16,-1-24 0,1-1 0,0 25 0,-25-25 15,25 25-15,-25-25 31,74-24-31,-49 24 0,-25 25 16,25 0-16,-25-25 0,0 25 16,0 0-16,25-25 0,-25 25 0,0 0 0,25-25 15,-25 25 1,24-24-16,1-1 0,-25 25 0,25-25 15,0 25-15,-25-25 0,25 25 0,-25-25 0,0 25 16,24 0-16,-24 0 0,0-24 0,0 24 16,25 0-16,-25 0 0,0 0 15,0-25-15,0 25 0,25 0 0,-25-25 16,0 25-16,25 0 0,-25-25 15,25 25-15,-25-25 16,49 1-16,-24-1 0,-25 0 0,25 25 16,-25 0-16,0-25 0,25 25 15,-25 0-15,0 0 0,0 0 0,0 0 16,0-25-16,0 25 0,0 0 0,24 0 15,-24 0-15,0 0 0,0 0 16,0 0-16,0 0 0,0 0 16,0 0-16,0 0 0,0 0 15,25-24-15,-25 24 0,0 0 16,0 0-16,0 0 0,0 0 0,0 0 15,-25 0-15,25 0 0,0 0 16</inkml:trace>
  <inkml:trace contextRef="#ctx0" brushRef="#br0" timeOffset="12483.71">13717 3894 0,'0'0'0,"0"0"0,0 0 16,0 0-16,0 0 0,0 0 15,0 0-15,0 0 0,0 0 16,0 0-16,0 0 0,0 0 0,25 0 0,-25 0 15,0 0-15,0 0 0,0 0 16,25 0-16,-25 0 0,0 0 0,24 0 0,-24 0 16,25 0-16,-25 0 0,50 0 0,-50 0 15,25 0-15,-1 0 0,1 0 0,0 0 16,-25 0-16,25 0 0,0 0 0,-25 0 15,24 0-15,-24 0 0,25 0 16,-25 0-16,0 0 16,0 0-16,0 0 0,0 25 0,0-25 15,0 0-15,0 0 0,0 0 0,0 25 16,-25-25-16,25 25 0,0-25 0,0 25 15,0-25-15,-24 24 0,24 1 0,0-25 16,-25 25-16,25 0 0,0-25 0,-25 25 16,25-1-16,-25 1 0,25 0 15,-25-25-15,25 25 0,0-25 0,0 25 16,-24-1-16,24-24 0,-25 25 15,25-25-15,0 0 0,0 25 16,0-25-16,0 0 0,-25 0 0,25 25 16,0-25-16,0 0 0,0 0 15,0 0-15,0 0 0,0 0 0,0 0 16,0 0-16,0 0 0,0 0 15,0 0-15,0 0 16,0 0-16,0 0 0,0 0 16,0 0-16,0 0 0,0 0 0,0 0 15,0 0-15,0 0 16,0 0-16,0 0 0,0 0 15,0 0-15,0 0 0,0 0 0,0 0 16,0 0-16,0 0 0,0 0 0,0 0 16,0 0-16,0 0 0,0 0 0,0 0 15,0 0-15,0 0 0,0 0 16,0 0-16,0 0 0,0 0 0,0 0 15,0 0-15,0 0 16,0 0-16,0 0 0,0 0 16,0 0-16,0 0 0,0 0 0,0 0 0,0 0 15,0 0-15,0 0 0,0 0 16,0 0-16,0 0 0,0 0 0,0 0 15,0 0-15,0 0 0,0 0 0,0 0 16,0 0-16,0 0 0,0 0 16,0 0-16,0 0 0,0 0 0,0 0 15,0 0-15,0 0 0,0 0 0,0 0 16,0 0-16,0 0 0,0 0 0,0 0 15,0 0-15,0 0 0,0 0 0,0 0 0,0 0 16,0 0-16,0 0 0,0 0 0,0 0 16,0 0-16,0 0 0,0 0 0,0 0 15,0 0-15,0 0 0,0 0 0,0 0 0,0 0 16,0 0-16,0 0 0,0 0 0,0 0 15,0 0-15,0 0 0,0 0 0,0 0 16,0 0-16,0 0 0,0 0 0,-25 0 0,25 0 16,0 0-16,0 0 15,0 0-15,0 0 0,0 0 16,0 0-16,0 0 0,0 0 0,0 0 15,0 0-15,0 0 0,0 0 16,0 0-16,0 0 0,0 0 0,0 0 16,0 0-16,0 0 0,0 0 0,0 0 15,0 0-15,0 0 0,0 0 0,0 0 16,0 0-16,0 0 0,0 0 0,0 0 15,0 0-15,0 0 0,0 0 0,0 0 16,0 0-16,0 0 0,0 0 16,0 0-16,0 0 0,0 0 15,0 0-15,0 0 0,0 0 0,25 0 16,-25 0-16,0 0 0,0 0 15,0 0-15,0 0 0,0 0 16,0 0-16,0 0 0,0 0 16,0 0-16,0 0 0,0 0 0,0 0 15,0 0-15,0 0 0,0 0 0,0 0 16,0 0-16,0 0 0,0 0 15,0 0-15,0 0 0,0 0 0,0 0 16,0 0-16,0 0 0,0 0 0,0 0 16,0 0-16,0-25 15,0 25-15,0 0 0,0 0 0,0 0 16</inkml:trace>
</inkml:ink>
</file>

<file path=ppt/ink/ink5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0-22T23:54:56.489"/>
    </inkml:context>
    <inkml:brush xml:id="br0">
      <inkml:brushProperty name="width" value="0.10583" units="cm"/>
      <inkml:brushProperty name="height" value="0.10583" units="cm"/>
      <inkml:brushProperty name="color" value="#0070C0"/>
    </inkml:brush>
  </inkml:definitions>
  <inkml:trace contextRef="#ctx0" brushRef="#br0">13847 12594 0,'-18'18'16,"18"-1"0,18 1-1,-18 17-15,17 1 16,-17 17-16,35 52 16,1-52-16,-1 53 15,0-53-15,18 35 16,-35-52-16,52-1 15,-52-18-15,53-17 16,-54 0-16,36 0 16,-35-17-16,-1-1 15,1 18-15,0-17 0,-18-19 16</inkml:trace>
  <inkml:trace contextRef="#ctx0" brushRef="#br0" timeOffset="489.69">13564 13106 0,'18'0'31,"-18"-18"-16,0 0 1,0 1-16,0-1 0,0 1 16,0-1-16,0 0 15,18-17-15,-1 0 16,19-18-16,-1 17 16,-18 1-16,19 0 15,-19-18-15,19 18 0,-1-18 16,0 35-16,18 1 15,-18 17-15,18 0 16,-17 17-16,16 18 16,-16-17-16,-1 0 15,0-1-15</inkml:trace>
  <inkml:trace contextRef="#ctx0" brushRef="#br0" timeOffset="6429.39">12153 3739 0,'0'18'0,"-17"-18"16,17 18 46,0-1-62,-18 1 16,18 0-16,0 17 16,0-17-16,-18 17 0,18 18 15,0-18-15,-17 36 16,17-36-1,0 53-15,0-35 16,0 35-16,0-35 16,17 71-1,-17-54-15,0-17 0,18 18 16,-18-1-16,0 71 16,0-70-16,0 52 15,-18-70-15,18 18 16,0-18-16,0 0 0,0 0 15,0 17-15,0-17 0,0 70 16,18-70-16,-18 36 16,18-37-16,-18-16 15,17 52-15,-17-53 16,0 18-16,0 53 16,0-71-16,0 18 0,0-18 15,18 1-15,-18-19 0,17 36 16,-17-35-1,18 17-15,0-17 16,-18 17-16,17-35 16,-17 18-1,18-18 110,-18 17-125,18-17 16,-1 0-16,36 18 16,-35-18-16,17 0 15,0 0-15,54 18 16,-36-18-16,-1 0 15,72 17-15,-54-17 16,72 0-16,-54 18 16,71 0-1,-71-18-15,0 17 0,0-17 16,0 18-16,1-18 16,-1 0-16,0 0 0,88 0 15,-70 0-15,88 0 16,-88-18-16,0 18 15,0-17-15,-1 17 0,90-18 16,-90 0-16,72 18 16,-107 0-16,1-17 15,52 17-15,-87 0 16,-1 0-16,-17 0 16,-18 17-1,-18-17-15,0 18 0,1-18 0,-19 18 16,19-18-1</inkml:trace>
  <inkml:trace contextRef="#ctx0" brushRef="#br0" timeOffset="7324.56">12206 3810 0,'0'0'15,"18"0"32,-1 0-31,1 18 0,0-18-16,52 0 15,-34 0-15,87-18 16,-52 18-16,-1-18 0,106 1 15,-70 17 1,106 0-16,-89 0 16,160 17-16,-142-17 15,18 0-15,-18-17 0,17-1 16,1 18-16,141-35 16,-159 35-16,88 0 15,-158 0-15,0 17 16,-1 1-16,-17 17 0,0-17 15,35 17-15,-53-35 16,54 18-16,-54-18 16,18 0-1,-36 0-15,1 0 16,0 0-16,-1 0 47,-17-18-32,0 1-15,0-1 16</inkml:trace>
  <inkml:trace contextRef="#ctx0" brushRef="#br0" timeOffset="8303.16">15540 3775 0,'-18'17'94,"18"1"-94,0 0 0,-17 35 15,-1-18-15,18-18 16,-18 72-1,18-54-15,0 18 0,-17 0 16,17 17-16,0 54 16,0-54-16,-18 54 15,18-36-15,-18 0 0,18-17 16,-17 17-16,17 0 0,-18 106 16,0-106-1,1 71-15,17-88 16,-18 70-16,18-71 15,0 54-15,0-71 16,-17 17-16,17 36 16,0-18-1,0-35-15,0-17 0,0-1 16,0 18-16,17-36 16,-17 1-16,18-18 0,-18 18 15,17-1-15,1-17 47,-36 0-16,18-17-15,0 34 0,0 1 15,-17-18 47,-18 18-62,17-18-16,-17 17 15,-54 18 1,37-17-16,-54 35 15</inkml:trace>
  <inkml:trace contextRef="#ctx0" brushRef="#br0" timeOffset="54350.05">13176 2381 0,'18'0'16,"0"0"-1,17-17 1,-18 17-16,19-18 0,-19 18 16,19 0-1,-1 0-15,18 0 16,0 0-16,35 18 15,-35-18-15,17 0 16,-17 17-16,36-17 0,-1 0 16,0 0-16,124 0 15,-107 0-15,19 0 0,-1 0 16,1-17-16,140-1 16,-122 0-16,140 1 15,-141-1-15,0 18 16,-18-18-16,19 18 0,-1 0 0,-18 0 15,142-17 1,-142 17-16,1 0 0,123 17 16,-124-17-16,1 0 15,-19 18-15,19 0 16,-18-18-16,123 17 16,-123 1-16,123 0 15,-123-1-15,106 1 16,-124 0-16,-18-18 15,-17 0-15,0 0 0,0-18 16,-35 18-16,-36-53 16,-17 18-16,-18-1 15</inkml:trace>
  <inkml:trace contextRef="#ctx0" brushRef="#br0" timeOffset="102909.71">28840 10513 0,'0'17'63,"-18"-17"-16,0 0-16,1 18-31,-1-18 15,0 18 1,1-18-16,-19 0 16,19 17-16,-18-17 15,17 0-15,0 0 16,1 18-16,-1-18 0,0 0 16,-35 0-1,36 0-15,-36 0 16,18 0-16,-36 0 15,36 0-15,0 0 16,-1 0-16,-34 0 16,34 0-16,-34 18 0,35-18 15,17 0-15,-17 0 16,-18 0-16,35 0 16,-17-18-16,-18 18 15,35-18-15,-17 18 0,-18 0 16,0 0-16,0 0 0,-35 0 15,35 0-15,0-17 16,-17 17-16,17 0 16,0 0-16,-35-18 15,35 18-15,17 0 0,-16-18 16,16 18 0,19-17-16,-1 17 0,0 0 15,1-18 1,-1 18-16,0 0 15,1 0 17,-1 0 30</inkml:trace>
  <inkml:trace contextRef="#ctx0" brushRef="#br0" timeOffset="105207.85">26882 10566 0,'0'0'0,"-18"0"0,0 0 15,1 0 1,-1 0 0,18-18-16,-18 0 15,1 18 1,-1-17 0,1 17-16,-1 0 15,0 0 48,18 17-48,-17-17 1,-1 0 78,18 18 31,0 0-110,0-1 1,0 1 0,-18-18-16,18 35 15,0-17-15,0 17 16,0-17-16,0 35 15,0-36 1,0 36-16,0-17 16,0-19-16,-17 54 15,17-36-15,0-17 16,-18 17-16,18 0 0,0-17 0,0 17 16,-18 0-1,18 1-15,0-1 16,0 0-16,0 1 15,0-19-15,0 1 16,0-1-16,0 1 16,0 0-16,0-1 15,0 1-15,0 0 16,0-1 0,0 1-1,0 0 16,0-1-31,0 1 16,0-1-16,0 1 16,0 0-1,0-1-15,0 1 16,0 0 15,18-18 63,0 0-78,-1 0-1,1 0-15,0 0 16,-1 0-1,1 0-15,0 0 0,-1 0 16,1 0-16,17 0 16,-17 0-16,17 0 15,-17 0-15,35 0 16,-18 0-16,-17 0 16,17 0-16,53 0 15,-53 0-15,1-18 16,-1 18-16,0 0 0,18 0 15,-18 0-15,53 0 16,-52 0-16,17 0 0,35 0 16,-53 0-16,36 18 15,-18-18-15,17 0 16,-17 0-16,35 0 16,-35 0-16,35 0 15,-35 0 1,0 0-16,0 0 0,35 0 15,-35 0-15,-17 0 16,16 0-16,-16 17 0,17-17 16,-18 0-16,53-17 15,-53 17-15,1 0 16,-19 0-16,19 0 16,-19 0-16,1 0 0,17 0 15,-17 0-15,-1 17 16,19-17-1,-19 0-15,1 0 32,0 0-17,-1 0 17,-17-17 14,-17-1-30,17 0-16,0-17 16,0 17-16,-18-34 15,18 16 1,0 1-16,0 0 0,0-18 16,-18 0-16,1-35 15,17 52-15,0-52 16,0 53-16,0-53 15,0 35-15,0-35 16,0 52-16,0-34 16,0 35-16,0 17 15,0 0-15,0 1 0,0-1 16,0 0 0,17 18-1,-17-17-15,-17 17 31,-1 0-15,0 0 0</inkml:trace>
  <inkml:trace contextRef="#ctx0" brushRef="#br0" timeOffset="105429.13">28981 10566 0,'0'0'15,"-36"0"-15,19 0 16,-18 0-16,-36 17 15</inkml:trace>
  <inkml:trace contextRef="#ctx0" brushRef="#br0" timeOffset="114032.44">28698 6509 0,'18'0'125,"0"0"-109,-18 17 0,17-17-16,-17 18 31,0 0-16,0-1 1,18 1 0,-18 0-1,0-1-15,18 1 0,-18 0 16,0-1-16,17 36 16,-17-18-16,0 18 15,0-17-15,18-1 16,-18 0-16,0 0 0,0 1 15,0-1-15,0 0 0,18 36 16,-18-36-16,0 0 16,0 1-16,17-1 0,-17 35 15,0-34-15,0 17 16,0-18-16,0-17 16,0-1-16,18 18 0,-18 1 15,0-19-15,0 1 16,0 0-1,0-1-15,0 19 16,0-19-16,0 1 16,0-1-16,0 1 31,18-18-31,-18 18 16,0-1 30,17-17-14,1 0-1,-18 18-15,17-18-16,1 0 15,0 0 1,-1 0-16,1 0 15,0 18-15,-1-18 16,1 0-16,0 0 0,-1 0 0,1 0 16,-1 0-16,36 0 15,-35 0-15,17 0 16,-17 0-16,0 0 16,17 0-16,-18 0 15,1 0-15,0 0 0,35 0 16,-36 0-16,54 0 15,-53 0-15,34-18 16,-16 18-16,17 0 16,-36 0-16,36 0 15,-35 0-15,17 0 16,18-18-16,-18 18 16,18-17-1,-18 17-15,-17 0 0,53-18 16,-54 18-16,19-18 15,-19 18-15,19 0 0,16 0 16,-16-17-16,-19 17 16,1 0-16,35 0 15,-18 0 1,-17 0-16,35 0 16,-36 0-16,1 0 15,0 0-15,-1 0 0,1 0 0,0 0 16,34 0-1,-34 0-15,35 0 16,-35 0-16,17 0 16,-17 0-16,-1 17 0,1-17 15,0 0-15,-1 0 16,1 0-16,-18-17 109,0-1-93,0 1 0,-18-1-1,18-17-15,0 17 0,0 0 16,0-17-16,0 0 0,0-36 15,0 18-15,0-17 16,18 35-16,-18-18 16,0 17-16,0-34 15,0 17-15,0 18 0,17-1 16,-17-17-16,18-35 16,-18 53-16,0 0 0,0-1 15,0-17 1,0 18-16,18-18 15,-18 18-15,0 17 0,0-35 16,0 36 0,0-1-16,-18-17 15,18 17-15,0 1 16,0 34 109,-18-17-109,18 18 15,-17-18-16,-1 17 1,1 1 0,-1-18-16,-17 0 15,17 18-15,-53-1 16,18-17-16,-52 18 16,34-18-16,-17 18 0,0-18 15,-18 0-15,-123 17 16,105-17-16,-140 18 15,122-18-15,37 18 16,-1-18-16,0 0 0,18 0 16,17 0-16,1 0 0,-36-18 15,53 18-15,35-18 16,1 18-16,-1 0 16,36-17-16,-1 17 15,18 0-15,1 0 16</inkml:trace>
  <inkml:trace contextRef="#ctx0" brushRef="#br0" timeOffset="123235.9">31821 7373 0,'0'-18'94,"-18"18"-94,0 0 16,1-17-16,-19 17 15,19-18-15,-36 18 16,18-17-16,-1 17 15,-52-18-15,35 18 16,-53 0-16,53 0 16,-70 0-1,52 0-15,-52 0 16,52 18-16,1-18 0,-89 17 16,88-17-16,-87 0 15,87 18-15,1-18 16,-54 0-16,71 0 15,-53 0 1,71 0-16,0 0 0,-36 0 16,36 0-16,0 17 15,-1-17-15,19 0 16,17 18 140,0 0-125,-18-1-15,18 1-16,0 0 16,0-1-1,0 19-15,0-19 16,0 1-16,18 17 16,-18 0-16,0 1 15,0-1 1,0 18-16,0-18 15,0 18-15,0-18 16,0 36-16,17-53 16,-17 17-16,0 35 15,0-34-15,18 17 16,-18-18-16,0-18 16,18 54-16,-18-53 15,0 17-15,0-17 16,17-1-16,-17 18 0,0-17 15,0 17-15,0-17 0,0 35 16,0-35-16,0 17 16,0 18-16,18-18 15,-18-17-15,0 17 0,0-17 16,0 17-16,0 18 16,0-36-16,0 19 15,0-1-15,0-17 0,0 17 16,0 0-16,0 0 0,0 1 15,0 17-15,0-18 16,0 36-16,0-36 16,0 35-16,0-34 15,0-1-15,0 35 16,0-34-16,-18 52 16,18-53-16,0 36 15,0-36-15,0 36 16,0-36-1,0 0-15,0 0 0,18 18 16,-18-17-16,18 17 16,-18-18-16,17 35 15,-17-52-15,0 17 16,0 1-16,0-19 0,0 54 16,0-36-16,0 0 15,0 36 1,0-36-16,0 18 15,0-18-15,18 1 0,-18 34 16,0-52-16,0 52 16,0-34-16,18 34 15,-18-35 1,17 36-16,-17-18 16,18 18-16,-18-54 15,0 18-15,17 1 16,-17-1-16,0 0 0,18 36 15,-18-54-15,18 36 16,-18-17-16,0-1 16,0-17-16,17 52 15,-17-52-15,0 52 16,0-34-16,0-19 0,0 19 16,0-1-16,0-18 0,0 36 15,-17-35 1,17 35-16,0-35 15,0-1-15,0 18 16,0-17-16,0 0 16,0-1-1,0 1-15,0 0 16,17-18-16,-17 17 16,0 1-1,0 0 1,0-1-1,0 1 1,0-1 15,0 1-15,18-18 0,-18 18-1,18-18-15,-1 0 16,1 17-1,0-17 1,-1 0 0,1 0-16,0 0 0,-1 0 15,1 0-15,17 18 16,-17-18-16,35 0 16,-36 0-16,36 0 15,-35 18-15,17-18 16,0 0-16,1 0 0,34 0 15,-35 17-15,36-17 16,-53 0-16,35 18 16,-18-18-16,18 18 15,-18-18-15,53 0 16,-52 0-16,34 0 16,-35 0-1,36 0-15,-1 0 16,-52 0-16,17 17 15,36-17-15,-36 18 16,18-18-16,-18 0 16,18 0-1,-17 0-15,-19 0 0,19 0 16,-19 0-16,18 0 16,-17 0-16,0 0 15,17 0-15,-17 0 16,-1 0-16,19 0 15,-19 0-15,1 0 0,17 0 16,-17 0-16,17 0 16,-17-18-16,-1 18 15,1 0 1,0 0 0,-18-17 62,17-19-63,-17 19-15,18-19 16,-18 19-16,0-1 16,0 0-16,0-17 15,0 0 1,0 17-16,0 1 15,0-1-15,0-17 16,0-1-16,0 19 0,0-1 16,0-35-16,0 0 15,0 36-15,0-19 16,18-34 0,-18 35-16,0-18 0,0 17 15,0 1-15,0-18 0,0 18 16,-18-53-16,18 52 15,0-52-15,0 35 16,0-35 0,-18 35-16,18-53 15,0 1-15,0 52 16,0-18-16,0 18 16,0 0-16,-17 0 0,17-52 15,0 52-15,0 17 16,0-17-16,0 0 0,0-35 15,-18 35-15,18-17 16,0-54-16,-18-34 16,18 87-16,-17 0 15,17-52 1,0 88-16,0-1 0,-18-52 16,18 53-16,0 0 15,0-1-15,0-16 0,0 16 16,0-70-16,18 53 15,-18-70-15,0 52 16,0 19-16,0-1 0,0 0 16,-18 17-16,18 1 15,0 0-15,0-18 16,0 18-16,-18-18 16,18 17-16,0-34 15,0 35-15,0-18 16,0 17-16,0-69 15,0 52-15,0-35 16,0 52-16,0-17 0,0 36 16,0-54-1,36-17-15,-1 35 16,-17-18 0,-1 1-1,1 52-15,-18-17 0,0 17 16,0-35-16,0 36 15,-18-18 1,1 35-16,17 17 31,0 36-15</inkml:trace>
  <inkml:trace contextRef="#ctx0" brushRef="#br0" timeOffset="129130.92">23671 7108 0,'-17'0'0,"-1"0"16,0 0-16,1 0 15,-1-17 17,1 17 30,17 17-31,17-17-31,1 0 16,-1 18 0,1-18-16,0 0 0,-1 0 15,1 0-15,53 18 16,-36-36-16,53 18 15,-53 0-15,71-18 16,-71 18-16,18 0 0,53-17 16,-53 17-16,0 0 15,35 0 1,-52 0-16,69 0 16,-52 0-16,0 0 0,0 0 15,53 0-15,-53 0 16,0 0-16,0 0 0,0-18 15,17 18 1,-35 0-16,1 0 0,-1 0 16,36 18-16,-36-18 15,35 0-15,-34-18 16,34 18-16,-35 0 16,36 0-1,-18 0-15,-18 0 0,1 0 16,-1 0-16,35 0 15,-34 0-15,34 0 16,-52 0-16,52 0 16,-34 0-16,-19 0 0,54 0 15,-54 0 1,19 0-16,-19 0 0,1 0 16,17-17-16,1 17 15,-19 0-15,1 0 0,0 0 16,34 0-1,-34-18-15,17 18 0,-17 0 16,0 0-16,17 0 16,-17 0-16,-1 0 15,1 0-15,-1 0 16,1 0 0,0 0-1,-1 0-15,1 18 16,0-18 15,-18 17 16,0 1-31,0-1-1,0 1 1,0 0-16,-18-1 15,18 19 1,0-19-16,0 1 0,-18 0 16,18 17-16,0-17 0,0 17 15,0 35-15,0-34 16,-17 52-16,17-35 16,0-18-16,0 18 15,0-18-15,0 18 0,17-18 16,-17 1-16,0 52 15,0-53-15,0 53 16,18-35-16,-18-17 16,0-1-16,0 0 0,0 0 15,0 1-15,0 17 16,18-18-16,-18 0 0,0 0 0,0 1 16,17 34-16,-17-34 15,0-1-15,0 18 16,0-18-16,0 18 15,0-35-15,0-1 16,0 36-16,0-35 16,0-1-16,0 1 15,0 0-15,0-1 63,18-17-63,-18-17 78,-18 17-62,1 0-1,-1 0 1,-17-18-16,17 18 15,0 0-15,-34 0 16,34-18-16,0 18 16,-35 0-16,18 0 15,-35 0-15,34 0 16,-34 0 0,34-17-16,-34 17 15,35 0-15,-1-18 16,-17 18-16,18 0 0,-71 0 15,71 0-15,-53 0 16,53 0-16,-36 0 16,36 0-16,-1 0 15,-17 0-15,-35 0 16,53 0-16,-18 0 0,0 18 16,0-18-16,-53 0 15,71 17-15,-18-17 0,0 0 16,-35 0-1,35 0-15,0 0 16,0 0-16,-52 0 0,69-17 16,-17 17-16,-52 0 15,69 0-15,-17 0 16,18 0-16,-18 0 0,0 0 16,18 0-16,-71 0 15,71 0-15,-18 0 0,-18 17 16,36-17-16,0 18 15,-18-18-15,35 18 16,1-18-16,-1 0 16,0 0-16,1 0 15,-1 17-15,0-17 0,1 0 0,-1 18 16,-52 0-16,52-18 16,-35 17-1,35 1-15,1-18 0,-19 0 16,19 0-16,-1 0 15,18-18 64,0 1-64,0-19 1,0 19-16,0-19 15,0 19-15,0-54 16,18 54-16,-18-72 16,0 54-16,0-18 15,17-53-15,-17 53 16,0 0-16,0 1 0,0-19 16,-17 18-16,17-53 15,0 53-15,0 0 16,0 1-16,0-19 15,0-17-15,0 35 16,0 0-16,-18-53 16,1 18-1,17 35-15,0 0 0,0 18 16,0 0 0,0 17-16,0-17 15,17 17-15,-17-17 16,0 17-16,18-17 0,-18 17 15,0 0-15,0 1 0,0-18 16,0 17-16,-18 18 16,18-18-16,18 18 62,17 18-46,-17-18-1,52 18-15,-34-18 16,16 17-16,1 1 16,18-18-16,-18 0 0,0 17 0,0-17 15,0 0-15,-18 0 0,35-17 16,-52-1 0</inkml:trace>
  <inkml:trace contextRef="#ctx0" brushRef="#br0" timeOffset="138380.28">25665 12735 0,'-106'-17'15,"53"17"-15,0 17 0,-35 1 16,52 0-16,1 17 16,18-18-16,-1 54 15,18-36-15,53 36 16,0-36-16,53 36 16,-54-36-16,37 18 15,-54-35-15,0 17 16,-35-18-1,0 1-15,-17 0 0,-1-1 16,-17-17-16,-54 36 16,54-36-16,-53 17 15,70 1-15,1-18 0,-1 18 16,36-18-16</inkml:trace>
  <inkml:trace contextRef="#ctx0" brushRef="#br0" timeOffset="139033.09">25823 13353 0,'0'0'15,"18"17"-15,-18 1 0,35 0 16,-17-18 0,35-36-16,-18 19 15,-17-19-15,17 1 0,-35-18 16,18 18-16,-18 0 0,-18-18 15,0 17 1,-35 19-16,36 17 16,-1 0-16,-17 17 15,35 19-15,-18-19 0,1 19 0,17 17 16,17-18-16,36 18 16,-18-18-16,54-17 15,-36-1-15,-18-17 16,18 0-16,-18 0 0,0 0 15,-17-17-15,0-1 16,-18-17 0,-18 35-16,18-18 0,-18 18 15,1 0-15,-1 18 16,0-1-16,1 36 16,17-35-16,17 35 15,1-53-15,17 17 0,18-34 16,-17 17-1,-1-18-15,0-17 0,0-18 16,-17 35-16,-18-35 16,0 36-16,-18-1 15,1 1-15,-1 17 16,0 52 0,1 1-16,17 0 0,17 18 15,1-18-15,0 17 0,-1-17 16,36 53-16,-35-53 15,0-18-15,-1 1 0,-17-19 16,0 18-16,-17-35 16,-1 18-16,0 0 0,-17-18 15,0 0-15,-1 0 16,-16-18-16,16 18 0,-34-35 16,52 17-16,-17-35 15,35 18-15</inkml:trace>
  <inkml:trace contextRef="#ctx0" brushRef="#br0" timeOffset="139715.67">26723 13300 0,'18'70'15,"-36"-140"-15,36 176 0,-18-71 0,17 18 16,1-36-16,-18 1 15,0-36 1,0-17 0,0 17-16,0-17 0,0-53 15,0 70-15,17-35 16,1 53 0,17 18-1,-17 17-15,0-17 0,17 17 16,-17-17-16,-1 17 15,-34-52 17,17-1-17,17 0-15,1 18 16,0 18 0,17 0-16,0-18 15,0 35-15,1-35 16,17 0-16,-36-18 15,18 1-15,-17-1 16,-18-17 0,0 17-16,-18-17 15,1 35-15,-18 0 16,17 0-16,18 17 16,-18 36-16,18-35 0,18 17 15,0-17-15,34-1 16,-16-17-1,-1 0-15,18-17 16,-35-1-16,-18 1 0,17-19 16,-17 19-16,0-1 15,0 0-15,0 1 0,0-1 16,18 18-16,-1 35 16,1-17-1,17 17-15,-17-17 16,35 35-16,-35-36 15,17 1-15,-17 0 16,-18-1 0,0 1-16</inkml:trace>
  <inkml:trace contextRef="#ctx0" brushRef="#br0" timeOffset="139958.69">27587 12788 0,'0'35'16,"53"107"-1,-18-37 1,-17-34-16,17 52 15,-17-70-15,0-17 0,-1 52 16,1-71-16,-18 1 0</inkml:trace>
  <inkml:trace contextRef="#ctx0" brushRef="#br0" timeOffset="140504.2">27640 13247 0,'0'0'15,"35"0"-15,1 0 0,-1 0 16,0 0-16,1 0 0,16 0 0,-16 0 16,34-18-16,-34 18 15,-19 0-15,-34 0 32,-36 35-32,35-17 15,0 17-15,1-17 0,-1 17 16,18-17-16,0 17 0,18-17 15,-1-1-15,1 1 0,17-18 16,18 0 0,-18-18-16,18-17 15,-53 18-15,18-36 16,-18 35-16,0 0 16,-18 18-16,1-17 15,-1 17 1,18 17-16,0 1 15,18-18-15,-18 18 16,17-1-16,1-17 0,0 0 0,17 18 16,-17-36-1,-18 1 1,0-1-16,-18 0 16,18 1-16,0-1 15,18-17 1,-1 35-16,36-35 15,-35 35-15,52-18 16,-52 0-16,17 18 16,1-17-16,-1 17 0,-18-18 15,1 18-15,0-18 16,-18 1 0</inkml:trace>
  <inkml:trace contextRef="#ctx0" brushRef="#br0" timeOffset="140667.01">28416 12894 0,'0'0'0,"18"18"0,0 17 16,-18 0-16,17 53 15,-17-35-15,0 53 16,0-71 0,0 18-16,-17-17 0,17 17 15,0-36-15</inkml:trace>
  <inkml:trace contextRef="#ctx0" brushRef="#br0" timeOffset="140893.27">28698 13053 0,'18'0'16,"-36"0"-16,54 0 0,-19 17 16,-17 1-16</inkml:trace>
  <inkml:trace contextRef="#ctx0" brushRef="#br0" timeOffset="141566.7">28734 13300 0,'-18'35'16,"18"-17"-16,0 35 15,18-36-15,-1 1 16,1-18-16,17-18 15,-17 18-15,0-53 16,-18 36-16,17-1 16,-17-17-1,0 17-15,-17 18 0,17-18 16,0 36 0,0 17-1,17-35-15,-17 18 0,18 17 16,0-17-1,-1-18-15,-17 18 0,18-18 16,-1 0-16,1 0 16,0 0-1,-18-18 1,17 18 0,-17-18-16,18 18 15,-18 18 1,0 0-1,0-1-15,18-17 16,-18 18-16,17-18 16,1 0-16,0 0 15,17 0-15,0-18 16,-17 1-16,-1-19 0,36-34 16,-53-1-1,0-17 1,-17-18-1,-1 53-15,18 0 0,-18 18 16,1 17-16,-1 1 16,18 34-16,-18 36 15,18 0-15,18 18 16,0 35-16,-1-36 16,1-17-16,0 0 15,-1-18-15,36 36 16,-18-54-16,1 1 0,-19 0 15,36-18-15,-17 0 16</inkml:trace>
  <inkml:trace contextRef="#ctx0" brushRef="#br0" timeOffset="142278.18">30568 13212 0,'0'0'15,"-53"0"-15,18 17 0,0 18 0,17 1 16,-17 17-1,35-18-15,17 18 16,1-36-16,17 1 0,36-18 16,-36-18-16,53-17 15,-70 18-15,17-19 16,-17-17 0,0 18-16,-18 17 0,0-17 15,-18 18-15,0 17 16,1 17-1,17 18 1,17-17-16,1 0 0,0-1 16,-1-17-1,1 0-15,0-17 16,-1-1-16,18-17 0,-35 0 16,0-18-16,0 17 0,0-87 15,-17 52 1,-1-17-16,1-53 15,-1 88-15,0 35 16,18 36 0,0 35-16,18 0 0,17 106 15,-17-89-15,35 107 16,-18-107-16,18 71 16,-18-105-16,-17 16 15,17-34-15</inkml:trace>
  <inkml:trace contextRef="#ctx0" brushRef="#br0" timeOffset="142661.09">31150 13194 0,'-17'53'15,"34"-106"-15,-52 123 0,35-34 16,0-1-16,18-17 15,35 17-15,-18-35 16,-18 0-16,19-18 0,17-17 16,-36 0-1,-17 17-15,0 0 16,-17 1-16,17-1 0,-18 18 16,18 18-16,0 17 0,-18 0 15,18 54-15,18-19 16,-18-17-16,18 0 15,-1 0-15,1 0 0,0 17 16,-18-34-16,-18-1 16,0-35-16,1 0 15,-54 0-15,36-18 16,0 1-16,-1-19 0,1 1 16,0 0-16,17 0 15,-17-1-15,35 1 0,0 0 16</inkml:trace>
  <inkml:trace contextRef="#ctx0" brushRef="#br0" timeOffset="142929.81">31397 13335 0,'0'0'15,"-17"53"-15,-1-35 0,0 34 16,36-16-16,17-1 15,-17-35-15,17 0 16,0 0-16,18-18 16,-17 1-16,-19-1 15,-17 0-15,0-17 0,0 0 0,-17 17 16,-19-35-16,1 36 16,17-1-16,1 0 15,17 1-15,-18 17 16,18 17-16,35 1 15</inkml:trace>
  <inkml:trace contextRef="#ctx0" brushRef="#br0" timeOffset="143173.14">31662 13423 0,'0'0'15,"0"-17"-15,-18-1 0,36-17 16,-18 17-16,17-17 0,1 17 15,17 0-15,1 1 16,-19-1-16,1 18 16,0 18-16,-18-1 15,0 19 1,0-19-16,0 1 16,0 0-16,0-1 15,0 1 1,17 0-16</inkml:trace>
  <inkml:trace contextRef="#ctx0" brushRef="#br0" timeOffset="143335.19">31821 13229 0,'0'0'0,"17"0"15,18 0 1,-17 0-16,0-17 0,-1 17 16</inkml:trace>
  <inkml:trace contextRef="#ctx0" brushRef="#br0" timeOffset="143502.13">31997 13212 0,'35'0'15,"-17"0"-15,35 0 16,-18 0-16,36 0 16,-54 0-16,19-18 15,-19 0-15,-34 1 16,17-1 0</inkml:trace>
  <inkml:trace contextRef="#ctx0" brushRef="#br0" timeOffset="143674.32">32173 13000 0,'18'123'0,"-36"-246"0,36 299 16,-18-52-16,18-71 16,-18-18-16,0 18 15,0-18-15,0 0 0,0-17 16,0 0-16</inkml:trace>
  <inkml:trace contextRef="#ctx0" brushRef="#br0" timeOffset="143880.11">32403 12947 0,'17'123'16,"-34"-246"-16,34 299 0,1-105 0,-18 35 16,0-36-16,-18-34 15,18 16-15,0-16 0,-17-1 16,-1 0-16</inkml:trace>
  <inkml:trace contextRef="#ctx0" brushRef="#br0" timeOffset="144202.71">32561 13370 0,'0'36'0,"0"-72"0,0 89 16,0-18-16,18 1 15,-18-19-15,18-17 31,-1-35-31,-17 17 16,36-17-16,-19 18 16,1 17-1,0 0 1,-18 17-16,17-17 0,-17 35 16,18-17-16,-1 17 15,1-17-15,17 0 0,18-1 16,-35-17-16,17 18 15,-17-18-15,17 0 0,-17-18 16</inkml:trace>
  <inkml:trace contextRef="#ctx0" brushRef="#br0" timeOffset="144996.74">24500 15311 0,'0'0'0,"0"17"0,18-34 32,-18-19-32,35-52 15,-17 35-15,0 0 0,-1 18 16,36-53-1,-18 53-15,-17 35 0,35-18 16,0 106 0,-18 18-1,0-18 1,18-17-16,-35-36 16,53-17-16,-54-1 15,36-34-15,-35-1 16,35-53-16,-36 36 15,1-53-15,-18 53 16,0-36 0,0 53-16,0 1 15,-18 17-15,36 17 16</inkml:trace>
  <inkml:trace contextRef="#ctx0" brushRef="#br0" timeOffset="145292.62">25576 14728 0,'0'0'0,"0"-17"15,18-1-15,17 18 16,18 18-1,-35 17-15,0-17 0,-1 70 16,-17-35-16,0-18 16,-17 53-1,17-52-15,0 17 16,0-18-16,17-18 0,1 19 16,35-1-16,-18-35 15,0 18-15,1-18 16,-1 0-16</inkml:trace>
  <inkml:trace contextRef="#ctx0" brushRef="#br0" timeOffset="145598.43">26300 14905 0,'-36'18'0,"72"-36"0,-89 53 15,53 18 1,0-18-16,17 1 0,19-1 16,34 0-16,36-17 15,-53-18-15,0-18 16,17-17-16,-17-18 16,-35 18-16,-18 17 15,-18-52 1,-17 52-16,-18-35 15,0 53-15,0-18 16,18 36-16,17 0 16,1-18-16,17 17 0</inkml:trace>
  <inkml:trace contextRef="#ctx0" brushRef="#br0" timeOffset="145881.9">26864 14940 0,'0'53'16,"0"-106"-16,0 141 16,0-70-16,35 53 15,-17-54-15,53 18 16,-36-17-16,0-18 0,18 0 16,35-35-16,-53 17 15,18-35 1,-35 18-16,-18 0 0,-18-18 15,1 18-15,-19 17 16,-52-17-16,35 17 16,-17 18-16,17 0 15,0 18 1,53-1-16,0 1 16</inkml:trace>
  <inkml:trace contextRef="#ctx0" brushRef="#br0" timeOffset="146181.37">27623 14852 0,'-18'0'16,"0"18"-16,1 35 15,17-18-15,0 35 16,17-34-16,1-1 15,17-17-15,-17 17 0,35-18 16,17 1-16,-34-18 16,34-18-1,-35 1-15,-17-1 16,-18 1-16,0-19 0,0 1 16,-18 0-16,-17-18 0,-53-18 15,35 36-15,-70 17 16,52 1-16,-88 34 15</inkml:trace>
  <inkml:trace contextRef="#ctx0" brushRef="#br0" timeOffset="146667.27">26247 15275 0,'0'0'0,"-18"18"16,0 0-16,18 17 0,0-18 15,-17 36-15,-1-35 16</inkml:trace>
  <inkml:trace contextRef="#ctx0" brushRef="#br0" timeOffset="153094.65">25700 15752 0,'35'-18'16,"0"18"-16,1-18 0,87 18 15,-52-17 1,140 34-16,-87-17 16,176 18-16,-142-18 15,195 0-15,-159-18 16,177 1-16,-213-1 15,107 18 1,-177 0-16,-17 0 0,-18 0 16,-36 18-16,1-18 0</inkml:trace>
  <inkml:trace contextRef="#ctx0" brushRef="#br0" timeOffset="172503.16">1834 9737 0,'0'0'0,"0"17"15,18 19 1,0-1-16,-18 18 16,17-18-16,-17 18 0,18 53 15,-18-53-15,0 88 16,-18-53-16,18 0 16,-17-17-16,-1 17 15,0 71-15,18-89 16,0 54-16,0-71 15,0 0-15,0 35 16,18-53-16,-18-17 16,18 17-16,-1-17 0,1 17 0,35 0 15,-35-35 1,-1 18-16,18-1 0,1-17 16,34 0-16,-34 0 15,17 0-15,-18 0 0,71 0 16,-53 18-1,17-18-15,1 18 0,-1-1 16,18 1-16,106 0 16,-70-18-16,-18 0 15,17 17-15,-17-17 0,0 0 0,70 0 16,-88 0 0,54 0-16,-72 0 15,18 18-15,-52-18 16,17 0-16,-36 0 15,-17-18 32,0-17-31,0-18-16,18 0 0,-18 0 16,0-35-16,0-106 15,0 71-15,0-160 16,0 142-16,0-123 15,0 158-15,0-53 16,0 89-16,17-54 16,-17 71-16,0-35 15,18 53-15,-18-54 16,18 54 0,-1-18-16,-17 36 15,0-1-15,-17 18 63,-19 0-63,-16 0 15,-72 18-15,53-18 16,-123 0-16,71 0 16,0 0-16,-36 0 15,0 0-15,0 0 0,-176 0 16,176-18-16,-105 0 15,140 1-15,36-1 16,0 0-16,-36-17 16,89 18-16,18 17 15,34 0 1,1 0 0,-1 17-16,1 1 0,-18-1 15,18-17-15,-18 18 0,0 0 16,0-1-16,0 36 15,0-35-15,-18 35 0,18-18 16,0 71 0,0-53-16,0 17 0,-18 1 15,18 17-15,-17 106 16,-1-88-16,18 0 0</inkml:trace>
  <inkml:trace contextRef="#ctx0" brushRef="#br0" timeOffset="175540.76">6615 6191 0,'-18'0'16,"-17"0"-1,17 0-15,-35 0 16,18 0-16,0-17 16,-71 17-16,35 0 15,1 0-15,-19 17 0,-16 1 16,-89 17-16,-18 0 15,124-17-15,0 0 16,17-1-16,-53 1 16,89 0-16,-35-1 15,52-17-15,18 18 32,18-18-17,-18 18 1,17-1-16,-17 1 15,18 35-15,-18-36 16,0 72-16,0-36 16,0 52-16,18-34 15,-1 70 1,1-70-16,-1 105 16,1-88-16,-18 0 0,18 106 15,-18-88-15,17 106 16,-17-106-16,0 123 15,0-106-15,0 107 16,0-107-16,0 124 16,0-106-1,0 106-15,0-123 16,0-1-16,0-17 0,-17 123 16,17-105-16,-18 105 15,18-123 1,-35 88-16,17-106 15,18 0-15,-17 1 16,-1-1-16,18-18 0,-18 89 16,1-88-16,-1 34 15,18-52-15,-18 18 16,18-53-16,0-1 16,0 1-16,18-18 31,0 0-16,17-18 1,18 1 0,0 17-16,-18-18 0,36 0 15,-18 1-15,105-1 16,19-17-16,-89 35 16,18-18-16,0 18 0,-18-18 15,106 18 1,-106 0-16,106 0 15,-123 0-15,-1 0 0,1 18 16,-36-18-16,0 0 0,0 0 16,-17 0-16,0 18 15,-36-18 1,18-18 0,-18 0-16,18 1 0,-17-1 15,17-17-15,0 0 16,0-1-16,0-17 0,17 1 0,-17-1 15,0-71-15,18 71 16,-18-17-16,0-1 16,0 1-16,0-1 0,0-88 15,0 71-15,0-106 16,0 88-16,0-17 16,-18 17-16,18-18 0,0 19 15,0-19-15,0 18 0,0 0 16,0-105-1,0 105-15,-17-106 16,17 106-16,0-17 16,0 17-16,0 0 0,0-17 0,17-106 15,-17 105-15,0 1 16,18-89 0,-18 18-1,18-71-15,-18 89 16,17 0-1,1 87-15,0-87 16,-1 105-16,1-87 16,-18 105-16,18-18 15,-18 36-15,0-53 16,0 35-16,0 35 16,0 0-16,-18 18 15,0 0 1,1 0-16,-19 0 15,19 0-15,-1 18 16,0-18-16,1 18 0,-1-18 16,-17 17-16,17-17 15,1 0-15,-19 0 16,-34 0-16,17 0 16,0 0-16,0-17 0,-53 17 15,53 17-15,0 1 16</inkml:trace>
  <inkml:trace contextRef="#ctx0" brushRef="#br0" timeOffset="178583.26">1535 6332 0,'-18'18'15,"18"17"-15,0 1 16,0 52-16,0-18 16,-18 71-16,18-70 15,0 17-15,0 89 16,-17-72-16,-1-16 16,0-1-16,-17 123 15,17-105-15,1 88 16,-1-88-16,18 53 15,0-106-15,0 53 16,0-71-16,18 18 16,-1-36-16,-17 1 31,18-18-15,-36 0 30,18 18-30,18-18-16,-18 17 16,0 1 15,18-18 0,-1 0-15,19 18-1,-1-18-15,36 0 16,-19 0 0,1 0-16,18 0 0,17 0 15,88-18-15,-87 18 16,17-18-16,123-17 16,-106 17-16,124-17 15,-123 18-15,-1-19 0,-17 19 16,88-19-1,-106 19-15,0-19 0,-17 19 16,0-1-16,52 1 16,-88-1-16,36 18 15,-54 0-15,19 0 16,-19 0-16,1 35 16,0-35-16,-1 18 15,1-1 1,-18-34-1,0-1 1,-18 1-16,18-19 16,-17-17-1,17 0-15,-18 1 0,18-1 16,-18-71-16,1 18 16,-1 36-16,18 17 15,0-71 1,0 71-16,18-17 0,-18 17 15,17-18-15,1-34 16,0 52-16,-1-36 16,-17 54-16,18 0 0,-18 0 15,0 17 1,0 0 140,-18 18-140,1 0 140,34 0-109,-34 0 125,-1 0-94,18-17-78,-18 17 16,1 0-1,-1-18-15,0 18 16,1 0-16,-36-18 15,18 18-15,-1-17 0,1 17 16,-53 0-16,35 0 16,-53 0-16,36 0 15,-72 17 1,54-17-16,0 0 0,-18 0 16,0 0-16,18 18 0,-35-18 15,17 18-15,-106 17 16,106-17-16,18-18 15,18 17-15,-1-17 0,-52 18 16,87-18-16,1 18 16,-35-18-16,34 0 15,19 0-15,-19 0 0,19-18 16,-1 18-16,-17 0 16,0-18-16,17 18 0,-17-17 15,-1-1 1,1 18-16,17-18 15,-17 18-15,0 0 16,17 0-16,1 0 16</inkml:trace>
</inkml:ink>
</file>

<file path=ppt/ink/ink5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0-22T23:58:22.337"/>
    </inkml:context>
    <inkml:brush xml:id="br0">
      <inkml:brushProperty name="width" value="0.10583" units="cm"/>
      <inkml:brushProperty name="height" value="0.10583" units="cm"/>
      <inkml:brushProperty name="color" value="#0070C0"/>
    </inkml:brush>
  </inkml:definitions>
  <inkml:trace contextRef="#ctx0" brushRef="#br0">476 5009 0,'-35'18'16,"17"0"-16,18-1 15,-17 1-15,34 0 16,19-18-16,-1 0 0,71 17 16,-53-17-16,17 0 15,54 0 1,-1 0-16,-70 0 15,-18 0-15,18 0 0,18-17 16,-54-1 0,-34 0-1</inkml:trace>
  <inkml:trace contextRef="#ctx0" brushRef="#br0" timeOffset="283.73">864 4763 0,'18'17'0,"17"1"15,18-1-15,-18 1 16,54 17 0,-36 1-16,-18-19 0,53 54 15,-53-54-15,1 36 16,-19-35-16,-17 17 15,0-17-15,-17 35 16,-1-36-16,-17 19 0,-1-19 16,-17 19-1,-17-1-15,52-17 16,-17 17-16,0 0 16</inkml:trace>
  <inkml:trace contextRef="#ctx0" brushRef="#br0" timeOffset="8235.13">15363 6685 0,'-17'18'16,"-1"-18"-1,36 0 48,-18 17-63,35-17 15,0 0-15,54 18 16,-19-18-16,-17 0 16,35 0-16,0 0 0,89 0 15,-71 0 1,105-18-16,-105 18 16,106-17-16,-106 17 15,-18 0-15,0 0 0,53 35 16,-88-17-16,0-1 15,-35 1-15,-1 17 0,1-17 16,-36 17 0</inkml:trace>
  <inkml:trace contextRef="#ctx0" brushRef="#br0" timeOffset="9860.08">17004 6720 0,'0'-17'31,"18"17"-15,52 17 0,-35-17-1,18 0-15,71 0 16,-54 0-16,36 0 15,-71 0-15,1 0 0,-19 0 16,1 0-16,-18 18 16</inkml:trace>
  <inkml:trace contextRef="#ctx0" brushRef="#br0" timeOffset="13303.47">18821 6791 0,'0'-18'16,"17"18"-1,1-17 1,0 34-1,-1 1 17,1-18-17,0 0-15,34 0 16,-34 0-16,53-18 16,-36 18-16,53 0 15,-53 0-15,18 0 16,-17 0-16,17 0 0,35 0 15,-35 0 1,35 0-16,-35 0 16,0 18-16,35-18 15,-35 0-15,-18 0 0,71 0 16,-53 0 0,0 0-16,0 0 0,17 0 15,-17 0-15,0 0 0,53 0 16,-53 0-16,53 0 15,-36 0 1,1 0-16,-18 0 0,17 0 16,1 0-16,-1 0 0,71 0 15,-70 0-15,70 0 16,-70 0-16,-1-18 16,71 18-16,-70 0 15,88 0 1,-89 0-16,1 18 0,17-18 15,53 0-15,-70 0 16,70 0-16,-71 0 16,1 0-16,-1 0 15,19 18-15,-19-18 0,18 0 0,0 0 16,1 0-16,-1 0 16,18 0-16,105 0 15,-105 17-15,18-17 16,-18 0-16,17 0 0,89 0 15,-107 18-15,1-18 16,-17 0-16,105 18 16,-106-18-16,88 0 15,-105 0-15,-18 0 0,0 0 16,-36 0-16,-17-18 16,0 0-16,-88 1 15</inkml:trace>
  <inkml:trace contextRef="#ctx0" brushRef="#br0" timeOffset="72189.97">26106 6332 0,'-18'0'0,"36"18"47,17-18-47,0 18 0,0-18 15,89 35-15,-54-17 16,19 17-16,-1-18 15,35 1-15,124 17 16,-123 1-16,34-19 0,125 36 16,-142-35-16,-35 0 15,-1-1-15,-34 1 0,52 17 16,-70-17-16,-17-1 16,-54-17-1,0-17 1</inkml:trace>
  <inkml:trace contextRef="#ctx0" brushRef="#br0" timeOffset="72678.68">26829 6033 0,'-36'0'15,"1"0"-15,0 0 16,-53 17-16,35 1 16,-71-1-16,36-17 15,-53 36-15,53-19 16,17 19-16,1-19 15,-1 19-15,18-1 0,-17 35 16,70-34-16,35 52 16,0-53-16,89 53 15,-54-35-15,1-17 16,-1-1-16,54 35 16,-89-34-16,18-1 15,-35 0-15</inkml:trace>
  <inkml:trace contextRef="#ctx0" brushRef="#br0" timeOffset="77400.03">13847 11712 0,'0'18'16,"17"0"-16,18 17 15,1-18-15,17 1 0,88 0 16,-53-18-16,124-36 15,-107 19-15,1-18 16,-18 17-16,1 0 16,-19 18-16,36-35 15,-71 35-15,-17-18 0</inkml:trace>
  <inkml:trace contextRef="#ctx0" brushRef="#br0" timeOffset="77686.2">14058 11501 0,'-17'0'16,"-1"0"-16,-17 35 15,17 0-15,-17-17 16,-1 17-16,-34 53 15,35-52-15,-18 34 16,17-35-16,19 1 16,-1-1-16,18 0 0,0-17 15,18 17-15,-1-17 16,1 17-16,70 0 0,-52-17 16,16 0-16,-16-1 15,17-17-15,-36 18 0</inkml:trace>
  <inkml:trace contextRef="#ctx0" brushRef="#br0" timeOffset="125728.41">9225 10001 0,'18'0'47,"-18"18"-31,17-18-1,1 0 17,0 0-17,-1 0-15,1 0 16,17 0-1,-17 0-15,17 0 16,-17 0-16,17 0 16,-17-18-16,-1 18 15,1 0-15,0 0 16,-1 0-16,1 0 0,35 0 16,-36 0-16,19 0 15,-1 0-15,-17 0 16,-1 0-16,19 0 15,-19 0-15,36 18 16,-35-18-16,-1 0 16,19 0-16,-19 0 0,1 0 0,17 18 15,1-18 1,16 0-16,-16 0 16,-19 0-16,19 0 0,34-18 15,-52 18 1,17 0-16,-17 0 0,17 0 15,18-18-15,-35 18 16,17 0-16,-17 0 0,17 0 16,-18 0-16,54 0 15,-53 0-15,17 0 0,18 0 16,-18 0 0,-17 0-16,52 0 15,-52-17-15,17 17 0,36 0 16,-36 0-16,0-18 15,1 18-15,-1-18 0,35 18 16,-34 0-16,17-17 16,-18 17-1,-17 0-15,17 0 0,0 0 16,18 17-16,-35-17 16,52 0-16,-35 0 15,36 0 1,-36 0-16,1-17 0,-1 17 15,18 0-15,17 0 16,-34 0-16,52 0 16,-53 0-16,0-18 0,18 18 15,-17 0-15,-1 0 16,0 0-16,-17 0 0,17 0 16,18 0-16,-18 0 15,1 0-15,-19 0 0,18 0 16,1 0-16,34 0 15,-34 0-15,34 18 16,-35-18-16,36 0 16,-18 0-16,-36-18 0,54 18 15,-36 0 1,18 0 0,-17 0-16,-1 0 0,-18 0 0,19 0 15,34 0 1,-34 0-16,-1 18 0,18-18 0,-18 0 15,53 0 1,-35 0-16,0 0 0,0 0 16,35 0-16,-35-18 15,0 18-15,0 0 16,0 0-16,35 0 16,-53 0-16,1 0 0,-1 0 15,0 0-15,18 0 16,-18 0-16,18 18 15,-35-18-15,17 0 0,0 0 16,1 0-16,-1 0 0,36 17 16,-36-17-1,53 0-15,-35 0 16,-18 0-16,18 0 0,35 0 16,-52 0-1,-1 0-15,18 0 0,-18 0 0,0 0 16,18 0-1,-17 18-15,-1-18 0,-18 0 16,36 0-16,-35 0 16,0 0-16,-1 18 0,19-18 15,-1 0 1,0 0-16,-17 17 0,17-17 16,0 0-16,1 0 0,17 0 15,-18 0-15,18 0 0,0 0 16,17 18-1,-35-18-15,1 0 0,34 0 16,-34-18-16,-1 18 16,-18 0-16,19 0 0,-1 0 15,18-17-15,-18 17 16,36 0-16,-36 0 16,53 0-16,-70 0 15,17 0-15,-17 0 16,17 0-16,-17 0 15,-18-18 1</inkml:trace>
  <inkml:trace contextRef="#ctx0" brushRef="#br0" timeOffset="151014.72">26617 14817 0,'0'-18'32,"18"18"-17,-1-18 1,1 18-1,0 0-15,17 0 16,0 0-16,71 0 16,-35 0-16,-1 0 15,36 0-15,17 0 0,160-17 16,-107 17-16,212-18 16,-176 0-16,-1 18 15,19 0-15,-1 0 0,0 0 16,195 0-1,-248 0-15,0 0 0,-34 0 16,-37 0-16,-34 18 0,17-18 16,-70 0-16,-36 0 15</inkml:trace>
</inkml:ink>
</file>

<file path=ppt/ink/ink5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5T07:26:48.236"/>
    </inkml:context>
    <inkml:brush xml:id="br0">
      <inkml:brushProperty name="width" value="0.05292" units="cm"/>
      <inkml:brushProperty name="height" value="0.05292" units="cm"/>
      <inkml:brushProperty name="color" value="#0070C0"/>
    </inkml:brush>
  </inkml:definitions>
  <inkml:trace contextRef="#ctx0" brushRef="#br0">6896 5085 0,'0'0'0,"0"0"0,0-25 0,0 25 16,0 0-16,0 0 0,0 0 0,-25 0 0,25 0 15,0 0-15,0 0 16,0-25-16,0 25 0,0 0 16,0 0-16,0 0 15,0 0-15,0 0 0,0 0 0,0 0 16,0 0-16,25 0 0,-25 0 15,0 0-15,0 0 0,0 0 0,0 0 16,0 25-16,25-25 16,-25 0-16,24 25 0,1-25 0,-25 0 15,0 25-15,25 0 0,0-25 0,-25 24 0,0-24 16,25 25-16,-25-25 0,24 25 15,-24-25-15,0 50 0,25-50 0,-25 24 16,0-24-16,25 25 0,-25 25 16,25-25-16,-25-25 0,0 0 15,25 24-15,-25 1 16,24-25-16,-24 25 0,0-25 15,0 0-15,0 0 0,25 0 0,-25 0 16,0 0-16,25 0 0,-25 0 0,0 0 16,25-25-16,-25 25 0,25-25 0,-1 1 15,1 24-15,25-50 0,-25 50 16,24-50-16,-24 26 0,0-1 0,24 0 15,-24 0-15,0 0 0,25 1 0,-26-1 0,1 0 16,25 0-16,24-24 16,-49 24-16,0 25 0,0-25 0,-1 0 15,1 0-15,0 25 0,-25-24 16,25 24-16,-25 0 0,25-25 15,-25 25-15,0 0 0,25 0 0,-25-25 0,24 25 16,-24 0-16,25-25 16,-25 25-16,25 0 0,-25 0 0,0-25 15,25 25-15,-25 0 0,0 0 16,0 0-16,0 0 0,0 0 15,0 0-15,0 0 0,0 0 16,0 0-16,0 0 0,0 0 16,0 0-16,0 0 0,0 0 15,0 0-15,0 0 16,0 0-16,0 0 0,0 0 0,0 0 0,0 0 15,0 0-15,0 0 0,0 0 0,0 0 16,0 0-16,0 0 0,0 0 16,0 0-16,0 0 0,0 0 0,0 0 0,0 0 15,0 0-15,0 0 16,0 0-16,0 0 0,0 0 15,0 0-15,0 0 0,0 0 0,0 0 0,0 0 0,0 0 16,0 0-16,0 0 0,0 0 0,0 0 16,0 0-16,0 0 0,0 0 0,0 0 15,0 0-15,0 0 0,0 0 0,0 0 0,0 0 16,0 0-16,0 0 0,0 0 0,0 0 15,0 0-15,0 0 0,0 0 0,0 0 16,0 0-16,0 0 0,-25 0 0,25 0 16,0 25-16,0-25 15,-25 0-15</inkml:trace>
  <inkml:trace contextRef="#ctx0" brushRef="#br0" timeOffset="2113.12">6921 5085 0,'0'0'16,"0"-25"-16,0 25 0,0 0 15,0 0-15,0 0 0,0 0 16,0-25-16,0 25 15,-25 0-15,25-24 0,0 24 16,0 0-16,0 0 16,0 0-16,0 0 0,0 0 15,0 0-15,25 0 0,-25 0 16,0 0-16,0 0 0,0 0 0,0 0 0,0 0 0,0 0 15,0 0-15,0 0 0,0 0 0,0 0 16,0 0-16,0 0 0,24 24 16,-24-24-16,0 0 0,25 25 0,-25-25 15,25 0-15,-25 25 0,0-25 0,25 25 16,0 0-16,-25-25 0,24 24 15,-24 1-15,25 25 16,-25-50-16,25 25 0,-25-1 16,25-24-16,-25 25 0,0 0 15,25 0-15,-25-25 0,0 49 16,0-24-16,24-25 0,-24 25 15,0-25-15,0 25 0,0-25 0,0 0 0,0 0 16,0 25-16,25-25 0,-25 0 0,0 0 16,0 0-16,0 0 0,0 24 15,0-24-15,0 0 0,0 0 0,25 0 0,-25 0 16,0 0-16,25-24 0,-25 24 15,25 0-15,-25 0 0,24-25 0,-24 25 16,50-25-16,-25 0 16,0 0-16,-1 25 0,26-49 15,-25 24-15,0 0 0,-1 0 0,1 25 16,-25-24-16,25-1 0,0 25 0,0-25 0,-25 0 15,24 25-15,-24-25 0,25 25 16,25-49-16,-1-1 16,-49 25-16,25 1 0,25-1 15,-25 0-15,-25 25 16,24-25-16,1 0 0,0 25 0,-25-24 15,25 24-15,-25 0 0,25 0 0,-25-25 16,0 25-16,25 0 0,-25-25 16,0 25-16,24 0 0,-24 0 0,0 0 15,0-25-15,25 25 0,-25 0 0,25-25 16,-25 25-16,0 0 15,0 0-15,25-25 16,-25 25-16,0-24 16,25 24-16,-25 0 0,0 0 0,0 0 15,0 0-15,0 0 0,0 0 16,24 0-16,-24-25 15,25 25-15,-25-25 0,0 25 16,0 0-16,0 0 0,25 0 0,-25-25 16,0 25-16,0 0 0,25 0 15,-25-25-15,0 25 16,0 0-16,0 0 0,0 0 0,0 0 15,0 0-15,0 0 0,0 0 0,0 0 16,0 0-16,0 0 0,0 0 0,0 0 16,0 0-16,0 0 0,0 0 15,0 0-15,0 0 0,0 0 16,0 0-16,-25 25 0,25-25 0,-25 25 15,25-25-15,-25 25 16,1-25-16,-1 25 0,0-1 16,25-24-16,-50 50 0,26-50 0,24 25 0,-25-25 0,0 25 15,0 0-15,0-25 0,25 24 0,-25 1 16,1-25-16,-1 50 0,0-50 0,0 25 15,25-25-15,-49 49 0,24-24 16,0-25-16,25 25 16,-25 0-16,0-1 0,1-24 0,24 25 0,-25-25 15,0 25-15,25 0 0,-25-25 0,0 25 16,1-1-16,-1 1 0,25-25 0,-25 25 15,25-25-15,-74 50 16,74-50-16,0 24 0,-25-24 0,25 0 16,-25 25-16,25-25 0,-25 0 0,25 25 15,0-25-15,0 0 0,-25 0 0,25 25 16,-24-25-16,24 0 0,0 0 0,-25 0 15,25 25-15,0-25 0,-25 0 0,25 0 0,0 0 16,0 24-16,-25-24 0,25 0 0,0 0 0,0 0 16,-25 0-16,25 25 15,0-25-15,0 0 0,0 0 16,0 0-16,0 0 0,0 0 15,0 0-15,0 0 0,0 0 16,0 0-16,0 0 16,0 0-16,0 0 0,0 0 15,0 0-15,0 0 0,0 0 0,0 0 16,0 0-16,0 0 0,0-25 0,0 25 15,0 0-15,0 0 0,0 0 0,0 0 16,25 0-16,-25 0 0,0 0 0,0-24 16,0 24-16,0 0 0,0 0 15,0 0-15,0 0 0,0 0 16,0 0-16,0 0 0,0 0 15,0 0-15,0 0 0,0 0 0,0 0 16,0 0-16,0 0 0,0 0 16,0 0-16,0 0 0,0 0 15,0 0-15,0 0 16,0 0-16,0 0 0,0 0 15,0 0-15,0 0 0,0 0 0,0 0 16,0 0-16,0 0 0,0 0 16,0 0-16,0 0 15,0 0-15,0 0 0,0 0 16,0 0-16,0 0 0,0 0 0,0 0 0,0 0 15,0 0-15,0 0 16,0 0-16,0 0 0,0 0 16,0 0-16,0 0 0,0 24 15,0-24-15,0 0 0,0 0 0,0 0 16,0 0-16</inkml:trace>
  <inkml:trace contextRef="#ctx0" brushRef="#br0" timeOffset="4082.23">10815 4663 0,'0'0'0,"0"0"0,0 0 16,0-25-16,0 25 0,0 0 16,-25 0-16,25 0 15,0 0-15,0 0 0,0 0 16,0 0-16,0 0 15,0 0-15,0 0 0,0 0 16,-25 0-16,25 0 0,0 0 16,-25 25-16,25-25 0,-24 0 15,24 0-15,-25 0 16,25 25-16,-50 0 0,50-25 0,0 25 0,-25-25 15,25 0-15,0 0 0,-24 24 0,24-24 0,0 0 16,0 25-16,-25-25 0,25 25 16,0-25-16,0 25 0,0-25 15,-25 0-15,25 25 0,0 0 16,0-25-16,0 24 0,0-24 0,0 0 0,25 25 15,-25-25-15,0 0 0,0 0 0,0 25 16,0-25-16,25 0 0,-25 0 0,0 0 16,0 25-16,24-25 0,-24 0 0,0 0 15,0 0-15,0 0 0,25 0 16,0 0-16,-25 0 0,0 0 15,25 0-15,-25 0 0,0 0 0,0 0 0,25 0 16,-1-25-16,-24 25 0,0 0 0,25 0 16,-25 0-16,25-25 0,0 25 15,-25 0-15,25-25 0,-1 25 0,-24 0 16,25-24-16,-25 24 0,25 0 0,-25-25 15,25 25-15,-25 0 0,0-25 16,25 25-16,-25 0 0,0 0 16,0-25-16,24 25 0,-24 0 0,0-25 0,0 25 15,0 0-15,0 0 0,0-25 0,0 25 16,0 0-16,0-24 0,25 24 15,-25 0-15,0-25 0,0 0 16,0 25-16,0 0 0,0-25 16,0 25-16,0 0 15,-25-25-15,25 25 16,0 0-16,0 0 0,0 0 0,0 0 15,0 0-15,-24 0 0,24-24 16,0 24-16,0 0 0,0 0 0,0 0 16,-25 0-16,25 0 15,0 0-15,0 0 0,-25-25 16,25 25-16,0 0 0,0 0 0,0 0 0,0 0 15,0 0-15,-25 0 0,25 0 16,0 0-16,-25 0 0,25 0 16,0 0-16,-24 0 0,24 0 0,0 0 15,0 25-15,0-25 0,-25 0 16,25 0-16,0 0 15,0 0-15,-25 0 0,25 0 16,0 0-16,-25 0 0,25 0 0,0 0 16,0 24-16,-25-24 0,25 0 15,-24 0-15,24 25 0,0-25 0,-25 0 0,25 0 16,0 0-16,0 0 0,0 0 15,-25 25-15,25-25 0,0 0 0,0 0 0,0 0 16,0 25-16,-25-25 0,25 0 0,0 0 16,0 0-16,0 25 15,0-25-15,0 0 0,0 24 0,0-24 16,0 0-16,0 0 0,0 25 15,25-25-15,-25 0 0</inkml:trace>
  <inkml:trace contextRef="#ctx0" brushRef="#br0" timeOffset="4740.27">11286 4862 0,'0'0'16,"0"0"-16,0 0 0,0-25 0,0 25 15,0 0-15,0 0 0,0 0 16,0 0-16,0 0 0,25 0 16,-25 0-16,0 25 15,0-25-15,0 0 0,0 0 16,0 0-16,0 25 0,0-25 0,0 0 15,-25 0-15,25 0 0,0 0 0,0 0 16,0 0-16,0 24 16,0-24-16,0 0 0,0 0 0,0 0 15,0 0-15,0-24 0,0 24 16,0 0-16,0 0 0,0 0 0,0 0 15,0 0-15,0 0 16,0 0-16,0 0 16,0-25-16,0 25 0</inkml:trace>
  <inkml:trace contextRef="#ctx0" brushRef="#br0" timeOffset="5046.28">11559 4514 0,'0'0'0,"0"0"0,0 0 16,0 0-16,0 0 0,0-24 0,0 24 15,0 0-15,25 0 0,-25 0 16,25-25-16,-1 25 15,26-25-15,-25 25 0,-25 0 0,25 0 16,-1 0-16,-24 0 0,25-25 16,0 25-16</inkml:trace>
  <inkml:trace contextRef="#ctx0" brushRef="#br0" timeOffset="5467.31">11609 4514 0,'0'0'0,"0"0"0,-25 0 15,25 0-15,0 0 0,0 0 16,0 0-16,0 25 0,0-25 16,0 0-16,0 25 0,0-25 15,0 25-15,25-25 0,-25 0 16,24 25-16,-24-25 0,0 0 15,25 0-15,0 0 16,-25 0-16,25 0 0,0 0 0,-25 0 0,24 0 16,-24 0-16,25 0 0,0 24 0,-25-24 15,25 0-15,-25 0 0,25 0 0,-25 0 16,24 0-16,-24 0 15,0 0-15,25 0 0,-25 0 0,0 0 16,0 0-16,0 0 0,0 0 0,0 25 0,0-25 16,0 0-16,0 0 15,-25 25-15,25-25 0,0 0 0,0 0 16,-24 25-16,-1 0 15,25-25-15,-25 24 0,0-24 0,0 25 16,25-25-16,-24 25 0,-1-25 0,0 0 16,25 0-16,-25 25 0,0-25 0,25 0 15,-24 25-15,24-25 0,0 0 16,-25 0-16</inkml:trace>
  <inkml:trace contextRef="#ctx0" brushRef="#br0" timeOffset="5839.33">10889 5432 0,'-25'0'15,"25"0"-15,0 0 0,-24 0 0,24 0 16,0 0-16,0 0 0,0 0 15,-25 0-15,50 0 16,-25 0-16,99-49 16,-25 24-16,-49 0 0,74 0 15,-49 0-15,74-24 0,-74 24 0,24 0 16,-24 0-16,-1 1 0,1-1 0,49-25 15,-49 50-15,-26-25 0,26 1 0,0-1 16,-50 25-16,49-25 16,-49 25-16,0 0 0,0 0 0,0 0 0,-25 25 15,1-25-15</inkml:trace>
  <inkml:trace contextRef="#ctx0" brushRef="#br0" timeOffset="6383.36">11162 5655 0,'0'0'0,"0"0"0,0 0 16,0 0-16,0 0 0,0-24 16,0 24-16,0 24 0,-25-24 15,25 0-15,0 0 0,-25 25 0,1-25 0,24 0 16,-25 25-16,0 0 0,25-25 15,0 25-15,-25-25 0,25 24 0,0-24 16,0 25-16,0-25 0,0 0 16,0 25-16,25-25 0,-25 25 0,0-25 0,25 0 15,-25 0 1,74 0-1,-49 0-15,0-25 0,0 0 0,-25 25 16,25 0-16,-25-25 0,0 25 0,24-24 16,-24 24-16,0-25 0,0 25 0,0-25 0,0 25 15,25-25-15,-25 0 16,0 25-16,-25-24 0,25 24 15,0 0-15,0 0 0,0 0 16,0 0-16,0 24 16,0-24-16,0 25 15,0-25-15</inkml:trace>
  <inkml:trace contextRef="#ctx0" brushRef="#br0" timeOffset="6567.37">11559 5680 0,'0'-25'0,"0"25"0,0 0 16,0 0-16,0 0 0,0 0 16,0 0-16,0 0 0,0 0 15,0 0-15,0 0 0,0 0 0,0 0 0,0 0 0,0-24 16,0 24-16,25 0 0</inkml:trace>
  <inkml:trace contextRef="#ctx0" brushRef="#br0" timeOffset="6941.39">11832 5209 0,'0'0'16,"0"0"-16,0-25 0,0 25 0,-25 0 15,25 25-15,0-25 0,0 0 0,-25 25 16,25-25-16,-25 25 0,25-1 16,-24 26-1,24 0-15,-25-1 16,25-24-16,0 0 0,0-25 15,0 25-15,25-1 0,-25-24 0,0 25 0,0-25 16,0 0-16,0 0 0,24 25 16,-24-25-1,25 0-15,0 0 16,-25-25-16,0 25 0,0-25 15,0 25-15,0 0 0,0 0 0,0-24 16,0 24-16,0 0 0,0 0 16,0 0-16,-25 0 0,25 0 0,-25 0 15,25 0-15,-49 0 0,24 0 0,0 24 16</inkml:trace>
  <inkml:trace contextRef="#ctx0" brushRef="#br0" timeOffset="7669.43">10046 5333 0,'0'0'0,"-25"0"0,25 0 0,0 0 0,0 0 16,0 0-16,0 0 0,0 0 15,-25 0 1,25 0-16,0 0 0,0 0 0,0 0 16,25 0-1,-25 0-15,0 0 0,0 0 0,0 0 16,0 0-16,0 0 0,0-25 15,25 25-15,0 0 16,0-25-16,24 1 16,26-1-16,-51 0 0,-24 25 0,25 0 15,0-25-15,25 0 0,-26 25 0,-24 0 16,25-24-16,-25 24 15,25 0-15</inkml:trace>
  <inkml:trace contextRef="#ctx0" brushRef="#br0" timeOffset="7938.45">10344 5060 0,'0'0'0,"0"0"16,0 0-16,0 0 0,0 0 15,0 0-15,0 0 0,24 0 0,-24 0 16,0 0-16,25 0 0,-25 0 15,0 0-15,25 0 0,-25 0 16,25 0-16,0 0 0,-1 0 16,-24 25-16,0-25 0,25 0 15,-25 25-15,0 0 0,0-25 0,0 0 0,0 24 16,0-24-16,0 25 0,0-25 15,0 25-15,0 0 0,-25 0 16,25-25-16,-24 49 0,24-24 0,-25-25 16,25 25-16,0-25 0,-25 25 0</inkml:trace>
  <inkml:trace contextRef="#ctx0" brushRef="#br0" timeOffset="8254.47">10195 6102 0,'0'0'16,"0"0"-16,0 0 0,-25 0 0,25 0 15,0 0-15,25-25 16,0 25 0,24-25-16,26-24 0,-51 24 0,1 25 15,0-25-15,25 0 0,-26 25 0,1-24 0,0-1 0,0 0 16,0 25-16,-1-25 15,26 0-15,-25 25 0,0-25 16,-1 1-16,-24 24 0,0 0 16,0 0-16,0 0 0,0 0 0,0-25 15,-24 25-15</inkml:trace>
  <inkml:trace contextRef="#ctx0" brushRef="#br0" timeOffset="8601.49">10567 5680 0,'0'0'0,"-25"-25"0,25 25 0,0 0 16,0 0-16,0 0 0,0 0 16,0 0-16,0 25 0,0-25 15,0 0-15,0 0 0,0 0 0,0 0 0,25 0 16,-25 25-16,25-25 0,-1 0 15,1 0-15,-25 25 0,25-25 0,0 0 16,-25 0-16,49 0 16,-24 25-16,0-25 0,-25 0 15,0 0-15,0 0 0,0 24 0,0-24 16,0 0-16,0 0 0,0 0 0,0 25 15,0-25-15,-25 0 0,25 25 0,0-25 16,0 0-16,-25 25 0,25-25 16,-24 25-16,24-25 0,-25 25 15,25-25-15,0 24 16,0-24-16,0 25 0,-25-25 15,25 25-15</inkml:trace>
  <inkml:trace contextRef="#ctx0" brushRef="#br0" timeOffset="23934.36">16768 6052 0,'0'0'0,"0"0"15,0-24-15,0 24 0,0 0 0,0 0 0,0 0 16,0 0-16,0 0 0,0 0 0,0 0 16,0 0-16,0 0 15,0 0-15,-25 0 16,25 0-16,0 0 15,0 0-15,0 0 0,0 24 16,0-24-16,0 0 0,0 0 16,0 0-16,0 0 0,0 0 15,0 0-15,0 0 16,0 0-16,0 0 0,0 0 15,0 0-15,0 0 0,0 0 0,0 0 0,0 0 16,0 0-16,0 0 0,0 0 16,25 25-16,-25-25 15,0 25-15,0 0 0,0 0 0,0-1 16,0-24-16,0 25 0,0 0 15,0-25-15,0 25 0,25 0 0,-25-25 0,0 24 16,0 1-16,0-25 16,0 25-16,0 0 0,25-25 0,-25 25 0,0-25 15,0 24-15,0-24 16,0 25-16,0 0 0,24 0 0,-24 0 15,0-1-15,0 1 16,0 0-16,25 0 0,-25 0 0,0-25 16,0 24-16,25 1 0,-25 25 15,0-50-15,25 25 0,-25-1 16,0 1-16,0-25 0,0 25 0,0-25 15,0 0-15,25 50 0,-25-50 0,0 25 16,0-25-16,0 24 16,24 1-16,-24 0 0,0-25 0,0 25 15,0 0-15,25 24 16,-25-49-16,0 25 0,0 0 0,0 0 15,25-25-15,-25 24 0,0-24 0,0 25 16,0 0-16,0-25 0,25 0 16,-25 25-16,0 0 0,0-25 0,25 49 15,-25-49-15,0 25 0,0-25 0,0 25 0,0 0 16,24-1-16,-24-24 15,0 50-15,25-25 0,-25 0 0,0-1 0,0-24 16,0 25-16,25 0 0,-25-25 0,0 50 16,0-50-16,25 49 0,-25-49 0,0 25 15,0-25-15,25 50 16,-25-26-16,0 1 0,0 0 0,0-25 15,0 25-15,24 49 16,-24-74-16,0 50 0,25-25 0,-25-25 16,0 25-16,0-1 0,25 1 0,-25 0 15,0 0-15,25-25 0,-25 25 0,0-25 16,0 24-16,0-24 15,25 0-15,-25 25 0,0-25 16,0 0-16,0 0 16,0 0-16,24 25 0,-24-25 0,0 0 15,0 25-15,25-25 0,-25 0 16,0 0-16,0 0 0,25 25 0,-25-25 15,0 0-15,0 0 0,25 0 16,-25 0-16,25 0 0,-25 0 0,24 0 16,-24 0-16,25 0 0,0-25 15,-25 25-15,50-25 0,-50 25 16,25-25-16,-1 25 0,26-25 15,-50 25-15,25-24 0,0 24 0,-25 0 16,49-25-16,-24 25 0,-25 0 16,50 0-16,-26-25 0,1 25 0,-25 0 15,25-25-15,25 25 0,-26-25 0,1 25 0,0 0 16,0-24-16,0 24 15,24-25-15,-24 0 0,25 25 0,-26 0 0,1-25 0,0 25 16,25-25-16,-26 25 0,1 0 16,25-25-16,-25 25 0,-1 0 0,1-24 15,0 24-15,0 0 0,0 0 0,0-25 0,-25 25 16,24 0-16,1-25 0,0 25 0,-25-25 15,50 25-15,-50-25 0,24 25 0,-24-24 16,25 24-16,0-25 16,0 0-16,-25 0 0,0 25 0,0 0 15,25 0-15,-25 0 16,0-25-16,0 25 0,0 0 0,0 0 15,0-24-15,0 24 0,0 0 16,0-25-16,0 25 0,0-25 0,0 25 16,0-25-16,0 25 0,-25-25 15,25 1-15,0-1 16,0 0-16,-25 25 0,25-50 15,0 50-15,0-24 0,0-1 0,-25 0 16,25 0-16,0 0 0,0 25 0,0-24 16,0-1-16,-25-25 0,25 25 0,0 1 15,0-1-15,0 0 0,0 0 0,-24-24 16,24 24-16,0 0 0,0 0 0,-25 0 15,25-24-15,-25 24 0,25 0 0,0 0 0,0 25 16,-25-25-16,25 1 0,0-1 0,0 0 16,-25 0-16,25 0 0,-24-24 0,24 24 15,0-25-15,0 26 0,-25-26 16,25 0-16,-25 1 15,25 24-15,0 25 0,0-25 0,-25 0 0,25 1 0,0 24 16,0-25-16,0 0 0,-25 25 16,25-50-16,0 50 0,-25-24 15,25 24-15,0-25 0,0 0 0,-24 25 0,24-25 16,0 25-16,0-25 0,0 25 15,-25-24-15,25-1 0,0 0 0,0 25 16,-25-25-16,25 25 0,0-25 16,0 1-16,0 24 0,-25-25 15,25 0-15,-25 0 0,25 0 16,0 25-16,0-25 0,0 25 15,-24 0-15,24-24 0,0 24 0,0 0 16,0-25-16,-25 25 0,25-25 16,0 0-16,0 25 0,0 0 0,0-25 15,-25 25-15,25 0 0,0-24 16,0 24-16,0 0 15,-25-25-15,25 25 0,0 0 0,0 0 16,0 0-16,0-25 0,0 25 16,-25 0-16,25 0 0,0-25 15,0 25-15,-24 0 16,24 0-16,-25 0 0,0-25 15,25 25-15,-25 0 0,25 0 0,0 0 16,-25 0-16,25 0 0,-24 25 16,24-25-16,-25 0 0,0 0 15,0 0-15,0 25 0,25-25 0,-24 0 16,-1 0-16,25 0 0,-25 0 0,25 0 15,-25 0-15,0 25 16,1-25-16,24 0 0,-25 0 0,0 0 16,25 25-16,-25-25 0,0 0 0,25 0 0,-24 24 15,-1-24-15,25 0 16,-50 0-16,50 0 0,-25 25 0,1-25 0,24 0 15,-25 0-15,0 0 0,0 0 16,0 25-16,0-25 0,25 0 0,-24 0 16,-1 0-16,25 0 15,-25 0-15,0 0 16,25 0-16,-49 25 0,49-25 15,-25 0-15,25 0 0,-25 0 16,25 25-16,0-25 0,-25 0 0,25 0 16,0 0-16,-25 0 15,25 0-15,-24 0 0,-1 24 16,0-24-16,25 0 0,-25 0 0,0 0 0,25 0 15,-24 25-15,24-25 0,-25 0 0,0 0 0,25 0 16,-25 25-16,0-25 0,25 0 0,-24 0 0,-1 0 16,25 25-16,-25-25 0,0 0 0,25 0 15,-25 25-15,1-25 0,24 0 16,-25 0-16,25 25 0,-25-25 0,25 0 0,-25 0 15,0 24-15,25-24 0,-24 0 16,24 0-16,0 0 0,-25 25 16,0-25-16,25 0 0,-25 25 0,25-25 0,0 0 15,-25 0-15,25 0 16,0 0-16,0 0 0,-24 25 0,24-25 15,0 0-15,0 0 0,0 0 16,0 0-16,0 0 0,-25 0 16,25 0-16,0 25 15,0-25-15,0 0 0,0 0 0,0 0 0,-25 0 16,25 0-16,0 0 0,0 0 15,0 0-15,0 0 0,0 0 16,0 0-16,0 0 0,0 0 16,0 0-16,0 0 0,0 0 15,25 0-15,-25 0 0,0 0 16,0 0-16,0 0 0,0 0 0,0 0 15,0 0-15,0 0 0,0 0 16,0 0-16,0 0 0,0 0 16,0 0-16,0 0 0,0 0 0,0 0 15</inkml:trace>
  <inkml:trace contextRef="#ctx0" brushRef="#br0" timeOffset="29172.66">18876 6474 0,'0'0'0,"0"0"0,-24 0 16,24 0-16,0 0 0,0 0 0,0 0 16,0 0-16,0 0 0,0 0 15,0 0 1,-25 0-16,25 0 0,0 0 0,0 0 15,0 0-15,0 0 0,0 0 16,0 0-16,0 25 0,0-25 0,0 0 16,-25 0-16,25 0 0,0 0 15,0 0-15,0 0 0,25-25 16,-25 25-16,0 0 0,0 0 15,0 0-15,0 0 16,25 0-16,-25 0 0,24-25 0,-24 25 0,25 0 16,0-25-16,-25 25 0,50-24 0,-26-1 15,26 25-15,-25-25 0,24 0 16,1 25-16,-25-25 0,0 1 15,49-1-15,-49 25 0,49-25 16,-49 25-16,0-25 0,24 25 16,-24-25-16,-25 25 0,0 0 15,0 0-15,0 0 0,0 0 16,0 0-16,0 25 0,-25-25 15,25 0-15,-24 0 0,-1 0 0,0 25 16</inkml:trace>
  <inkml:trace contextRef="#ctx0" brushRef="#br0" timeOffset="29755.7">18876 6300 0,'0'0'15,"0"0"-15,0 0 0,0 0 0,0 0 16,0 0-16,0 0 16,0 0-16,0 0 0,0 0 0,0 0 15,0 0-15,-24 0 0,24 0 16,0 25-16,-25-25 0,25 25 15,0-25-15,0 25 0,-25-25 0,25 0 16,0 25-16,0-25 0,-25 24 0,25-24 16,0 25-16,-25 0 0,1-25 15,24 50-15,-50-26 0,50 1 16,-25-25-16,25 25 15,-25-25-15,25 25 0,0-25 16,-24 0-16,24 0 0,0 0 16,0 25-16,24-25 15,-24 0-15,0 0 0,25 0 16,0 0-16,-25 0 0,25 0 0,-25 0 15,25 0-15,-25 0 0,49 0 16,-24 0-16,0 24 0,0-24 16,-1 0-16,26 0 0,0 0 15,-50 0-15,24 25 0,-24-25 0,25 0 0,-25 0 0,25 0 16,-25 0-16,25 0 15,-25 0-15,25 0 0,-25 0 16,24 0-16,-24 0 0,25 0 16,-25 0-16,0 0 0,25 0 15</inkml:trace>
  <inkml:trace contextRef="#ctx0" brushRef="#br0" timeOffset="30318.73">20414 5705 0,'0'0'15,"0"0"-15,0 0 0,-25 0 0,25 0 16,0 0-16,0 0 0,-24 0 16,-1 25-16,25-25 0,-25 0 0,25 25 15,-25-25-15,25 0 0,-25 24 0,25-24 16,-49 25-16,49 0 0,-25-25 15,0 50-15,25-25 0,-25-25 16,1 49-16,24-24 16,0-25-16,0 50 0,0-50 0,0 24 15,0-24-15,0 25 0,0-25 16,0 25-1,24 0-15,1 0 0,-25-25 16,25 0-16,-25 24 0,25-24 0,-25 0 16,25 0-16,-25 0 0,24 0 0,1 0 15,-25-24-15,50 24 0,-25-25 16,-1 25-16</inkml:trace>
  <inkml:trace contextRef="#ctx0" brushRef="#br0" timeOffset="30846.76">20737 5755 0,'0'0'0,"0"0"0,-25-25 15,25 25-15,-25 0 0,25 0 16,-25 0-1,0 0-15,25 25 0,-24-25 16,24 0-16,-25 0 0,25 24 0,0-24 16,0 0-16,-25 0 0,25 25 0,0-25 0,0 0 15,-25 25-15,25 0 0,0-25 16,0 0-16,0 25 0,0-25 15,0 25-15,0-25 0,0 24 16,25-24-16,-25 0 0,0 0 0,0 0 0,25 0 16,-25 0-16,0 0 0,25 0 15,-25-24-15,24 24 0,1-25 0,-25 25 16,25-25-16,-25 0 15,0 0-15,25 25 0,-25-49 16,0 49-16,25-25 0,-25 25 0,0-25 16,0 25-16,0 0 15,0 0-15,0 0 0,0 0 0,0 0 16,0 0-16,0 0 0,0 0 15,0 25-15,0-25 0,0 0 0,0 25 0,0-25 16,0 24-16,0-24 16,0 25-16,0-25 0,0 25 0,0-25 15,0 25-15,25-25 0,-25 0 16,0 25-16,0-25 0,0 0 0,0 25 15,24-25-15,-24 0 0,0 0 16,25 24-16,0-24 0,-25 0 16,25 0-16,-25 0 0,0 0 0,25 0 15,-25-24-15</inkml:trace>
  <inkml:trace contextRef="#ctx0" brushRef="#br0" timeOffset="31444.79">20960 5680 0,'0'0'0,"0"0"0,-25 0 16,25 0-16,0 0 0,0 0 15,0 0-15,25-25 16,-25 25-16,25 0 0,0 0 0,-25 0 16,0 0-16,24-24 0,-24 24 15,25 0-15,-25 0 0,25 0 16,0 0-16,-25 0 0,25 0 15,-25 0-15,24 0 0,-24 24 16,0-24-16,0 0 0,25 25 16,-25-25-16,0 0 0,0 25 0,0-25 0,0 0 15,0 25-15,0-25 0,0 0 0,0 25 0,0-25 16,0 0-16,0 24 0,0-24 15,0 0-15,0 25 0,-25-25 0,25 25 16,0-25-16,0 25 0,-24-25 16,24 0-16,0 25 0,0-25 15,-25 0-15,25 0 0,0 0 0,0 0 16,0 0-16,0 0 0,0 0 15,0 0-15,25-50 0,-25 50 16,24-25-16,1-24 0,-25 49 16,25-25-16,0-25 15,0 25-15,-1 1 0,-24-26 16,25 25-16,-25 25 15,25-25-15,-25 25 0,0-24 0,25 24 16,-25 0-16,0 0 0,0 0 0,0 0 16,0-25-16,0 25 0,0 0 0,0 0 15,0 0-15,25 0 0,-25 0 0,0 0 0,0 0 16,0 0-16,0 0 0,0 0 15,0 0-15,0 0 0,0 0 16,0 0-16,-25 25 0,25-25 0</inkml:trace>
  <inkml:trace contextRef="#ctx0" brushRef="#br0" timeOffset="38810.21">5209 7243 0,'0'0'0,"0"0"0,0-25 15,0 25-15,0 0 0,0 0 16,0 0-16,0 0 0,0 0 16,0 0-16,0 0 0,0 25 15,0-25-15,0 0 0,0 25 0,0 0 0,0-1 16,0 1-16,0 0 15,0 74-15,0 0 0,0-49 0,0 0 0,0-26 16,0 26 0,0 49-16,25 0 0,-25-49 0,0 0 15,0-25-15,0 74 0,25-50 0,-25 1 16,0 0-16,0 24 0,0-24 0,-25-1 15,25 1-15,0-1 0,0 1 16,-25 24-16,0 26 16,25-51-16,-49 75 0,49-74 0,0 0 15,-25 24-15,25-49 0,0 0 0,-25-1 16,25 51-16,0-50 0,0-1 15,0 1-15,0 0 0,0 0 16,0 0-16,0-25 0,0 0 0,0 24 16,0-24-1,0 25-15,0-25 0,0 0 16,25 0-16,-25 0 0,0 0 0,0 0 0,0 0 0,0-25 15,0 25-15,25 0 0,-1-24 16,1 24-16,0 0 0,0-25 0,0 25 16,24-25-1,125-25-15,-75 26 0,25 24 16,-74-25-16,99 25 0,-75 0 0,0-25 15,1 25-15,24 0 0,-25-25 0,26 25 16,-26 0-16,124-25 0,-98 1 0,-1 24 16,0-25-16,25 25 0,-25-25 0,25 25 15,-24-25-15,98 0 0,25 25 16,-124 0-16,1-24 0,73 24 0,-73 0 15,-1 0-15,0 0 0,-25-25 0,26 25 0,-26 0 16,100 0-16,-25-25 16,-75 25-16,75-25 0,-75 25 15,50-25-15,-74 25 0,24 0 16,-24-25-16,24 25 0,-24 0 0,49-24 0,-49-1 15,-1 25-15,51-25 0,-51 25 16,1 0-16,-1-25 0,26 0 16,-50 25-16,-1-24 0,1 24 15,0-25-15,25 0 0,-50 0 16,0-24-16,24 24 0,-24-25 15,-24 1-15,24-1 0,0-24 16,0 49-16,0-25 0,0 25 16,-25-99-16,25 100 0,0-26 0,0 25 0,-25-24 15,25-1-15,0 25 0,0-74 16,-25 49-16,25 25 0,0-24 0,0-1 0,0 1 15,-25-1-15,25 0 0,0 1 0,0-1 0,0 1 16,0-1-16,-24 0 0,24 1 16,0-26-16,0 26 0,0-1 0,0 25 15,0-24-15,0 24 0,0 0 16,0-24-16,0-51 0,0 75 0,0 1 15,0-26-15,0 25 0,0-24 16,0 24-16,-25 0 0,25 0 0,0 0 16,0 1-16,0-26 0,-25 50 0,25-25 15,-25-24-15,25 49 0,-25-25 0,25 0 16,0 25-16,-24-25 0,24 25 0,-25 0 0,25-25 15,-25 25-15,0 0 0,25 0 16,-49-24-16,24 24 0,0 0 0,0 0 0,0 0 16,0 0-16,1 0 0,-1 0 15,-50 0-15,26 0 0,24 0 0,-25 24 0,1-24 16,-1 0-16,-24 0 15,24 0-15,-49 25 0,49-25 0,-24 0 16,24 0-16,1 0 16,-50 0-16,-1 25 0,51-25 0,-1 0 0,0 0 0,-24 25 15,24-25-15,-49 25 0,50-25 16,-1 24-16,-24-24 0,-26 25 15,-98 25-15,124-25 0,24-1 16,-25-24-16,26 25 0,-1-25 0,-24 25 16,24 0-16,-74 0 0,75-25 0,-1 24 15,0-24-15,1 25 0,-26-25 16,26 25-16,-26 0 0,26-25 0,24 0 0,-25 25 15,-24-1-15,49-24 0,-49 25 16,24-25-16,25 25 0,-24-25 16,24 0-16,-50 25 0,51-25 15,-26 25-15,-24 0 0,49-25 0,0 24 0,0-24 16,0 0-16,1 25 0,-1-25 0,0 25 15,0-25-15,0 25 0,25-25 0,-24 0 16,24 0-16,-25 25 16,25-25-16,-25 24 0,25-24 0,0 0 15,0 0-15,0 0 0,0 0 16,-25 0-16,25 0 0,0 0 0,0 0 15,0 0-15,0 0 0,-25 0 16,25 0-16,0 0 16,0 0-16,0 25 0,-24-25 0,24 0 15,0 0-15,0 0 0,-25 0 0,25 0 16,-25 0-16,25 0 0,0 0 15,-25 0-15,0 0 0,1 0 16,-1 0-16,0 0 0,0 0 0,25 25 0,-25-25 16,1 0-16,-1 0 0,0 25 15,0-25-15,0 0 0,0 0 0,1 25 16,-1-25-16,25 0 0,-25 0 0,0 0 0,25 0 15,0 0-15,-25 0 0,25 0 16,-24 0-16,24 0 0,0 0 0,-25 0 0,25 0 16,0 0-16,-25 0 15,25 0-15,0 0 0,-25 24 16,0-24-16,25 0 0,0 0 0,-24 0 0,-1 0 15,0 25-15,0-25 0,25 0 16,-49 25-16,24-25 0,-25 25 16,50-25-16,-25 0 0,1 25 15,-1-25-15,-25 24 0,25-24 0,1 0 0,24 0 16,-25 0-16,0 0 0,25 0 15,-25 0-15,25 0 0,-25 0 16,25 0-16,0 0 0,0 0 16,0 0-16,0 0 0,0 0 0,0 0 15,25 0-15,-25 0 0,0 0 0</inkml:trace>
  <inkml:trace contextRef="#ctx0" brushRef="#br0" timeOffset="42365.42">8210 7987 0,'0'0'16,"0"0"-16,0 0 0,25 0 15,-25 25-15,25-25 0,-25 0 16,25 0-16,-25 0 0,25 0 16,-1 0-16,-24 0 0,25 0 15,-25 0-15,25 0 0,0 0 0,-25 0 0,25 0 16,-25 0-16,0-25 0,24 25 0,-24 0 0,25-25 15,-25 25-15,25-25 0,-25 25 16,25-24-16,-25 24 0,0-25 0,25 0 16,-25 25-16,24 0 0,-24-25 15,25 0-15,-25 25 0,0-24 0,25 24 0,-25 0 16,25-25-16,-25 25 15,0 0-15,25 0 0,-1 0 16,1 0-16,-25 0 0,25 25 16,-25-25-16,25 0 0,0 0 0,-25 24 15,24-24-15,-24 0 16,25 25-16,25-25 15,-25 0-15,-1 25 0,1-25 0,0 0 0,-25 0 16,25 0-16,-25 0 0,25 0 0,0 0 16,-25 0-16,24 0 0,1 0 15,0 0-15,-25-25 0,25 25 0,0 0 16,-25 0-16,24-25 0,1 25 0,-25 0 0,25-24 0,-25 24 15,25 0-15,0-25 0,-25 0 16,24 25-16,-24 0 0,25-25 0,-25 25 0,25 0 16,-25-25-16,25 1 0,-25 24 15,0 0-15,25-25 0,-25 25 0,0 0 16,24-25-1,-24 25-15,25 0 0,-25 0 16,25 0-16,-25 0 0,25 0 16,0 0-16,-1 0 0,-24 0 15,25 0-15,0 0 0,0 0 16,0 0-16,24 0 15,-49-25-15,25 25 0,0 0 0,0 0 16,-25-25-16,24 25 0,1-24 16,-25 24-16,0 0 0,25-25 0,-25 25 0,0 0 15,0-25-15,0 25 0,0 0 0,0-25 16,0 25-16,0-25 0,0 1 15,0-1-15,0 25 0,0-25 16,0 0-16,-25 0 16,25 25-16,0-24 0,-25-1 15,25 0-15,-49 0 0,49 25 16,-25-25-16,0 25 0,25 0 0,-25-24 15,1 24-15,-1 0 0,-25 0 16,25-25-16,25 25 0,-24 0 0,-1 0 16,0 0-16,0 0 0,0 0 0,1 25 0,24-25 15,-25 0-15,-25 0 16,25 0-16,-24 24 0,24-24 0,0 25 0,0-25 15,1 0-15,-51 25 0,50 0 16,1-25-16,-26 25 0,0-25 16,25 24-16,1-24 0,-26 25 0,25-25 0,0 0 15,1 25-15,-1-25 0,-25 0 16,25 25-16,1-25 0,-1 0 0,25 0 15,-25 0-15,-25 0 16,1 25-16,24-25 0,0 0 0,0 24 16,1-24-16,-26 25 0,25-25 0,0 25 15,1-25-15,-51 25 0,50 0 16,1-25-16,-1 24 0,-25-24 0,25 25 0,1 0 15,-1-25-15,0 25 0,0-25 0,0 25 16,-24-1-16,49 1 0,-25-25 0,25 25 16,-25-25-16,25 25 0,-25 24 15,25-24-15,0-25 0,0 25 0,0 0 0,0-25 16,25 25-16,-25-25 0,0 24 0,0-24 15,0 25-15,25 0 0,-25-25 0,0 25 16,0-25-16,25 25 0,-25 0 16,0-25-16,24 49 0,-24-24 15,50 25-15,-25-26 16,0 1-16,24 0 15,-24-25-15,-25 25 0,50-25 16,-25 0-16,24 0 0,1 0 0,-25 0 16,-1 0-16,1 0 0,0 0 0,25 0 15,-1-25-15,26 25 16,-26-25-16,1 25 0,-1-25 15,-24 25-15,0-24 0,0 24 0,0 0 0,-1-25 16,26 25-16,-25-25 0,0 25 0,-1 0 16,1-25-16,0 25 0,0-25 0,0 25 0,0-24 15,24-1-15,-24 25 0,0-25 16,0 25-16,24-25 0,-24 25 0,0-25 15,0 25-15,-25 0 0,24-25 0,1 25 16,0 0-16,-25-24 0,25 24 0,24-25 16,-24 25-16,0 0 0,-25-25 0,50 25 15,-26-25-15,26 0 0,-25 25 16,0 0-16,-1-24 0,26 24 15,-50-25-15,50 25 0,-26-25 0,-24 25 16,25 0-16,0-25 0,-25 25 0,25 0 16,0-25-16,-1 25 0,-24-24 15,0 24-15,25 0 0,-25-25 0,0 25 16,0 0-16,0-25 0,0 25 0,25 0 15,-25-25-15,0 25 16,0 0-16,25-25 0,-25 25 0,0 0 16,0-24-16,0 24 0,25 0 15,-25 0-15,0-25 0,0 25 0,0 0 16,25 0-16,-25-25 0,0 25 0,0 0 15,0-25-15,0 25 0,0 0 16,0-25-16,24 25 0,-24-24 0,-24 24 16,24 0-16,0-25 0,0 25 0,0 0 15,0 0-15,0-25 0,0 25 16,0-25-16,0 25 0,-25 0 0,25-25 15,0 25-15,0 0 0,0 0 0,-25-24 16,25 24-16,0 0 0,-25 0 0,25-25 16,-25 25-16,25 0 0,-49-25 0,24 25 15,25 0-15,-25 0 0,0-25 0,25 25 16,-25 0-16,25 0 0,-24 0 0,24 0 0,-25 0 15,25-25-15,-25 25 0,25 0 16,-25 0-16,25 0 0,-25 0 16,1-24-16,-1 24 0,25 0 0,-25 0 0,0 0 15,0 24-15,1-24 16,24 0-16,-50 0 0,25 0 15,-24 25-15,49-25 0,-25 0 16,0 25-16,0-25 0,0 0 0,1 25 16,-1-25-16,25 0 15,-25 25-15,0-25 0,25 0 0,0 0 16,-25 0-16,25 0 0,0 0 0,0 0 15,-24 24-15,24-24 0,0 0 16,-25 0-16,25 0 0,-25 0 16,25 0-16,-25 0 0,25 0 0,-25 0 15,25 0-15,-24 25 0,24-25 0,-25 0 16,25 0-16,0 0 0,-25 0 0,25 0 15,0 25-15,-25-25 0,25 0 0,-25 25 16,25-25-16,0 25 0,-25-25 0</inkml:trace>
  <inkml:trace contextRef="#ctx0" brushRef="#br0" timeOffset="47486.71">7615 7541 0,'0'0'0,"0"0"0,0 0 16,0 0-16,0 0 0,0 0 15,0-25-15,0 25 0,0 0 16,0 0-16,0 0 0,-25 0 15,25-25-15,0 25 0,0 0 0,0 0 16,0 0-16,0 0 0,0 0 16,0 0-16,0 0 15,0-25-15,-25 25 16,25 0-16,0 0 0,0 0 15,0 0-15,0 0 16,0 0-16,0 0 0,0 0 16,0 25-16,0-25 15,0 25-15,25 24 0,-25 1 16,0-25-16,25 0 0,-25-1 15,0 26-15,25 24 0,-25-49 0,25 0 16,-25 25-16,0-26 0,24 26 16,-24-25-16,25 49 15,0-49-15,-25 25 0,25-25 0,-25-1 16,25 1-16,-25 0 0,0 0 0,24 0 0,-24-1 0,0-24 15,25 25-15,-25 25 16,0-25-16,25-1 0,-25 1 16,0-25-16,0 50 0,0-50 0,0 25 15,0-1-15,0 1 0,0 0 16,0 0-16,0-25 0,0 25 15,0-25-15,0 0 0,0 24 16,25-24-16,-25 0 0,0 25 0,0-25 0,0 0 16,0 0-16,25 25 15,-25-25-15,0 0 0,0 0 16,0 25-16,0-25 15,24 0-15,-24 0 0,0 0 0,0 0 16,0 0-16,0 0 0,25 0 0,-25 0 0,0 0 16,0 0-16,25 0 0,-25-25 0,25 25 15,-25 0-15,50-25 0,-26 25 16,1 0-16,25-25 0,-1 1 15,-24 24-15,25-25 16,-1 25-16,1-25 0,0 25 0,-26 0 16,26-25-16,-25 25 0,24-25 0,26 1 0,-50 24 15,24 0-15,-24-25 0,25 25 0,-26 0 16,26-25-16,24 0 0,-49 25 15,50-25-15,-50 25 0,-1 0 16,26-24-16,-25 24 16,74-25-16,-49 25 0,-50 0 0,24-25 15,1 25-15,0 0 16,25-25-16,-1 25 0,-49 0 0,25 0 15,-25-25-15,25 25 0,-25 0 16,25 0-16,-25 0 0,24 0 0,-24-24 0,0 24 16,25 0-16,-25 0 0,25 0 0,-25 0 0,25 0 15,-25-25-15,25 25 0,-25 0 0,24 0 16,-24 0-16,25 0 0,-25 0 0,0-25 15,25 25-15,-25 0 0,0 0 0,0 0 16,25 0-16,-25 0 0,0 0 0,0-25 16,25 25-16,-25 0 0,24-25 15,-24 25-15,0 0 0,25 0 0,-25-24 16,25 24-16,-25 0 0,25 0 0,-25-25 15,25 25-15,-25 0 0,24 0 0,-24 0 16,25 0-16,-25-25 0,25 25 16,-25 0-16,25 0 0,-25 0 0,0 0 15,25 0-15,-25 0 16,25-25-16,-25 25 0,24 0 15,-24 0-15,25-25 0,-25 25 0,0 0 16,25 0-16,0-24 0,0 24 0,-25 0 16,24 0-16,1-25 15,0 25-15,-25 0 0,0 0 16,0 0-16,0 0 0,25 0 15,-25 0-15,0 0 0,0 0 16,0 0-16,0 0 0,0 0 0,0 0 0,0 0 16,0 0-16,0 0 0,0 0 15,0 0-15,0 0 0,0 0 16,0-25-16,0 25 0,0 0 0,0 0 15,0 0-15,0 0 0,-25 0 16,25 0-16,0 0 0,0 0 16,0 0-16,0-25 0,0 25 0,0 0 0,0 0 15,0 0-15,0-25 0,0 25 16,0 0-16,25 0 0,-25-25 0,0 25 0,0 0 15,0 0-15,0-24 0,0 24 0,0 0 16,0 0-16,0 0 0,0-25 16,0 0-16,0 0 0,0 25 0,0 0 15,0-25-15,0 1 0,0 24 0,-25-25 0,25 0 16,0 25-16,0-50 15,0 26-15,0-1 0,-25 0 0,25 0 0,0 25 16,0-49-16,0-1 16,-25 25-16,25-24 0,0 24 15,-24 25-15,24-25 0,0 25 0,0-50 16,-25 50-16,25-24 0,0-1 0,-25 25 15,25-25-15,0 0 0,-25 25 0,25-25 16,-25 1-16,25-1 0,-24 25 16,24-25-16,0 25 0,-25-25 15,25 0-15,-25 25 0,25-24 0,-25 24 16,25-25-16,0 0 0,-25 25 15,25 0-15,0-25 0,-25 25 0,25-25 16,0 25-16,0 0 0,-24-24 16,24 24-16,0-25 0,0 25 15,-25 0-15,25-25 0,0 25 16,0-25-16,-25 25 0,25 0 0,0-25 15,0 25-15,0 0 0,0-25 0,-25 25 0,25 0 16,0 0-16,0-24 0,0 24 0,0 0 16,0 0-16,-25 0 0,25 0 15,0-25-15,0 25 0,0 0 0,0 0 0,0 0 16,0 0-16,-24 0 0,-1 0 15,25 0-15,-25 0 0,25 25 0,-25-25 0,25 0 16,-25 0-16,25 0 0,-24 0 0,-1 24 16,0-24-16,0 0 0,0 25 15,1-25-15,-26 0 16,-24 25-16,-26 0 0,51 0 15,24-25-15,-49 25 16,24-25-16,-24 24 0,49-24 0,0 0 0,-25 0 0,25 25 16,1-25-16,-1 0 0,0 0 0,-25 0 15,26 25-15,-26-25 16,0 0-16,1 25 0,24-25 0,0 0 15,0 0-15,1 25 16,-1-25-16,-50 24 0,51-24 0,-26 25 16,25-25-1,-124 50-15,100-25 0,-26-25 0,51 24 31,-26-24-31,0 25 16,50-25-16,-25 0 16,25 0-1,0 0-15,0 0 0,0 0 0,0 0 16,0 0-16,0 0 0,0 0 0,0 0 15,-24 0-15,24 25 0,0-25 16,0 0-16,-25 0 0,25 0 0,0 0 0,0 0 16,0 0-16,0 0 0,0 25 15,0-25-15,0 0 0,-25 0 0,25 0 16,0 0-16,0 0 0,0 0 0,0 0 0,0 0 15,0 0-15,0 0 0,0 0 16,0 0-16,0 0 0,0 0 0,0 0 16,-25 0-16,25 0 0,0 25 0,0-25 15,-25 0-15,25 0 0,0 0 16,-24 0-16,24 24 0,0-24 0,-25 0 15,25 0-15,0 0 0,0 0 0,0 0 0,0 0 16,0 0-16,-25 0 0,25 0 0,0 25 16,0-25-16,-25 0 15,25 0-15,0 0 0,0 0 0,-25 0 16,25 0-16,0 0 15,0 0-15,0 0 0,0 0 16,-24 25-16,24-25 0,0 0 0,0 0 16,0 0-16,0 0 15,0 0-15,-25 0 0,25 0 0,0 0 16,0 0-16,0 0 0,0 0 0,0 0 15,0 0-15,0 0 16,0 0-16,-25 0 0,25 0 0,0 0 0,0 25 0,0-25 16,-25 0-16,25 0 0,0 0 15,0 0-15,0 0 0,-25 0 0,25 0 16,0 0-16,0 0 0,0 0 15,-24 0-15,24 0 16,0 0-16,0 0 0,-25 0 16,25 0-16,0 0 0,0 0 15,0 0-15,25 0 0,-25 0 16,0 0-16,0 0 0,0 0 0,0 0 15,0 0-15,0 0 0,0 0 16,0 0-16,0 0 0,0 0 16,0 0-16,0 0 0,0 0 0,0 0 15,0 0-15,0 0 0,0 0 0,0 0 16,0 0-16,0 0 0,0 0 15,0 0-15,0 0 16,0 0-16,0 0 0,0 0 0,0 0 16,0 0-16,0 0 0,0 0 0,0 0 15,0 0-15,0 0 0,0 0 0,0 0 16,0 0-16,0 0 0,0 0 0,0 0 15,0 0-15,0 0 0,0 0 16,0 0-16,0 0 0,0 0 0,0 0 16,0 0-16,0 0 15,0 0-15,0 0 0,0 0 0,0 0 16,0 0-16,0 0 0,0 0 0,0 0 15,0 0-15,0 0 0,0 0 16,0 0-16,0 0 0,0 0 16,0 0-16,0 0 15,0 0-15,0 0 0,0 0 0,0 0 16,0 0-16,24 0 0,-24 0 0,0 0 15</inkml:trace>
  <inkml:trace contextRef="#ctx0" brushRef="#br0" timeOffset="77783.44">9748 4192 0,'0'0'0,"0"0"15,0 0-15,0-25 0,0 25 0,0 0 16,0 0-16,-25-25 15,25 25-15,0 0 16,0 0-16,0 0 0,0 0 0,0 0 0,0-24 16,0 24-16,0 0 0,0 0 15,0 0-15,0 0 0,0 0 16,25 0-16,-25 24 0,0-24 0,0 0 15,0 0-15,0 0 0,25 0 16,-25 25-16,0-25 0,25 25 0,-25-25 0,0 25 16,25-25-16,-25 25 0,24-1 15,1-24-15,-25 25 0,0-25 0,25 25 16,0 0-16,-25-25 0,0 25 0,25-25 0,-25 24 15,24 1-15,-24-25 0,25 25 16,-25-25-16,0 0 0,0 25 16,25-25-16,-25 0 0,0 25 0,0-25 0,25 0 15,-25 0-15,0 0 0,0 0 16,0 24-16,0-24 0,0 0 0,25 0 15,-25 0-15,0 0 16,25-24-16,-1-1 0,1 25 0,-25-25 16,25 25-16,0-25 0,0 0 15,-1 1-15,26-1 0,-25 0 0,0 0 16,-25 0-16,24 1 0,1-1 0,25 0 15,-25 0-15,-1 0 0,-24 1 16,25-1-16,0 25 0,0-50 0,0 50 16,-1-25-16,-24 1 0,25 24 0,0-25 15,0 0-15,0 0 0,-1 25 0,1-25 16,-25 25-16,50-24 0,-50-1 15,25 25-15,-1-25 0,-24 25 0,25 0 16,-25 0-16,0-25 0,25 25 0,-25 0 16,0 0-16,0 0 0,-25 25 15,25-25-15,-25 25 0,1 0 16,-1-25-16,25 24 0</inkml:trace>
</inkml:ink>
</file>

<file path=ppt/ink/ink5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5T07:28:47.851"/>
    </inkml:context>
    <inkml:brush xml:id="br0">
      <inkml:brushProperty name="width" value="0.05292" units="cm"/>
      <inkml:brushProperty name="height" value="0.05292" units="cm"/>
      <inkml:brushProperty name="color" value="#0070C0"/>
    </inkml:brush>
  </inkml:definitions>
  <inkml:trace contextRef="#ctx0" brushRef="#br0">11336 7069 0,'0'0'0,"0"0"15,0-24-15,0 24 16,0 0-16,0-25 0,0 25 0,0 0 15,-25-25-15,25 25 16,0 0-16,-25-25 0,25 25 16,-25 0-16,25 0 0,0 0 0,-24 0 0,24 0 15,-25 0-15,25 0 0,-25 0 16,25 0-16,0 25 0,-25-25 15,25 0-15,0 0 0,0 0 16,0 0-16,0 0 0,0 0 16,-25 0-16,25 0 0,0 0 0,0 0 15,0 0-15,0 0 16,0 0-16,0 0 0,0 0 0,0 0 15,0 0-15,0 0 0,0 0 16,-25 0-16,25 0 0,0 0 16,0 0-16,0 0 0,0 0 15,0 0-15,0 0 16,25 0-16,-25 0 0,0 0 0,0 0 15,0 0-15,0 0 0,0 0 0,0 0 0,0 0 16,0 0-16,0 0 16,25 25-16,-25 0 0,25-25 0,-25 0 0,0 24 15,0-24-15,25 25 16,-25-25-16,25 25 0,-1 0 15,1 0-15,-25-1 0,0-24 0,25 25 16,-25-25-16,0 25 0,0-25 0,25 25 16,-25-25-16,0 25 0,0-25 15,25 24-15,-25-24 0,0 25 16,24-25-16,-24 0 0,0 0 0,0 0 15,0 0-15,0 25 0,25-25 16,-25-25-16,25 25 0,0 0 0,-25-25 16,25 25-16,-1-24 0,26-1 15,-25 0-15,0 0 0,24 0 0,-24 1 0,25-1 16,49-50-16,25 26 15,-75-1-15,26 1 0,99-51 16,-125 51-16,26 24 0,-26-25 0,26 25 0,-26-24 16,1 24-16,24-25 0,-24 26 15,-25-1-15,24 25 0,-24-25 0,-25 25 16,25 0-16,0-25 0,-50 50 0</inkml:trace>
</inkml:ink>
</file>

<file path=ppt/ink/ink5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5T07:29:04.830"/>
    </inkml:context>
    <inkml:brush xml:id="br0">
      <inkml:brushProperty name="width" value="0.05292" units="cm"/>
      <inkml:brushProperty name="height" value="0.05292" units="cm"/>
      <inkml:brushProperty name="color" value="#0070C0"/>
    </inkml:brush>
  </inkml:definitions>
  <inkml:trace contextRef="#ctx0" brushRef="#br0">9004 9872 0,'-25'0'16,"25"0"-16,0 0 0,-25 0 16,25 0-1,-24 0-15,24 0 16,-25 0-16,25 0 0,0 0 0,0 0 0,0 0 15,0 0-15,0 0 0,0 0 0,0 0 0,0 0 16,0 0-16,25 0 0,-25 0 0,0 0 16,0 0-16,0 0 0,0 0 15,0 0-15,0 0 0,0 0 0,0 0 16,24 25-16,-24-25 0,0 25 15,25-25-15,0 49 0,0-24 0,-25 0 16,25 0-16,0 0 16,-1 24-16,1-24 0,0 0 0,-25 0 15,25 0-15,-25-1 0,25 1 16,-25 0-16,24 0 0,-24 0 0,25-1 15,-25-24-15,0 25 16,0-25-16,25 0 0,-25 25 0,0-25 16,0 0-16,0-25 0,25 25 0,-25 0 15,25 0-15,-25-25 0,24 25 0,1-49 16,0 24-16,0 0 0,0 0 0,-1 1 15,1-26-15,0 25 0,25-24 16,74-100-16,-75 99 0,1 0 0,-1 1 0,1-1 16,0 1-16,49-26 15,-25 26-15,-49-1 0,25 25 0,-1-24 0,1 24 0,-25-25 16,24 25-16,1-24 15,0 24-15,-50 0 0,24 25 0,-24-25 16,25 25-16,-25 0 0,0 0 0,0 0 16,0 0-16,0 0 0,-25 25 0,25-25 15,-24 25-15</inkml:trace>
</inkml:ink>
</file>

<file path=ppt/ink/ink5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7T09:59:09.540"/>
    </inkml:context>
    <inkml:brush xml:id="br0">
      <inkml:brushProperty name="width" value="0.05292" units="cm"/>
      <inkml:brushProperty name="height" value="0.05292" units="cm"/>
      <inkml:brushProperty name="color" value="#0070C0"/>
    </inkml:brush>
  </inkml:definitions>
  <inkml:trace contextRef="#ctx0" brushRef="#br0">17835 9475 0,'-50'0'16,"0"-24"-16,26 24 0,-26 0 15,0 0-15</inkml:trace>
  <inkml:trace contextRef="#ctx0" brushRef="#br0" timeOffset="3180.18">13568 9426 0,'0'0'16,"0"0"-16,0 0 0,0 0 0,0 0 15,0 0-15,0 0 16,0 0-16,0 0 0,0 0 0,0 0 15,0 0-15,25 0 0,-25 0 16,25 0-16,-25 0 16,25 0-16,24 0 15,-49 0-15,0 0 0,25 0 0,0 0 16,-25 0-16,25 0 15,24 0-15,1-25 0,-25 25 0,-1 0 16,1 0-16,0 0 0,-25 0 16,25 0-16,24 0 0,-24 0 15,25 0-15,-1-25 0,-24 25 16,0 0-16,74 0 0,-74 0 15,25-25 1,-1 25-16,51 0 0,-51 0 16,-24-24-16,0 24 0,0 0 0,-1 0 0,1 0 15,0 0-15,0 0 0,0 0 16,-1-25-16,1 25 0,0 0 0,25 0 15,-26-25-15,51 25 0,-50 0 0,-1-25 16,1 25 0,50 0-16,-26 0 0,-24-25 0,0 25 0,0 0 15,-1 0-15,26 0 16,-25 0-16,-25 0 0,25 0 0,0 0 0,-1 0 15,1 0-15,0 0 0,0 0 0,0 0 16,-1 0-16,1 0 0,0 0 0,0 0 16,0 0-16,24 0 0,-24 0 15,0 0-15,0-24 0,-1 24 0,1 0 0,0 0 16,-25 0-16,25 0 0,0 0 0,-1 0 15,-24 0-15,50 0 16,-25 0-16,0 0 0,-1 0 0,-24 0 0,25 0 16,0 0-16,0 0 0,0-25 0,-1 25 15,1 0-15,-25 0 0,25 0 16,0 0-16,24 0 0,1 0 15,-25 0-15,25 0 0,-50 0 0,24 0 16,1 25-16,0-25 0,-25 0 0,25 0 0,0 0 16,-25 0-16,24 0 0,1 0 15,50 0-15,-51 0 16,-24 0-16,50 0 0,-25 0 0,0 0 15,-1 0-15,1 24 0,0-24 0,0 0 16,0 0-16,-1 0 0,-24 0 16,75 0-16,-26 25 15,26-25-15,24 0 16,-74 0-16,24 0 0,-24 0 0,0 0 15,0 0-15,24 0 0,1 25 16,-25-25-16,0 0 0,0 0 0,-1 0 16,26 0-16,-25 0 0,-25 0 15,25 0-15,-1 25 0,1-25 16,0 0-16,25 0 0,-50 0 0,24 25 15,1-25-15,0 0 0,0 0 16,24 0-16,-24 0 0,0 24 0,0-24 16,24 0-16,-24 0 0,25 0 15,-25 25-15,-1-25 0,1 0 0,0 0 16,0 0-16,0 25 0,-1-25 15,1 0-15,0 0 0,0 0 0,-25 0 16,49 0-16,1 0 0,-25 0 16,0 0-16,0 0 0,24 0 15,-24 0-15,25 0 0,-26 0 0,1 0 16,0 0-16,49 0 0,-49 0 0,0 0 15,0 0-15,0 0 16,49 0-16,-49 0 0,-25 0 0,25 0 16,-1 0-16,51 0 15,-50 0-15,-1 0 0,1 0 16,50-25-16,-26 25 0,1 0 0,-1 0 15,-24 0-15,0 0 0,0 0 0,25 0 0,-26 0 16,1 0-16,0 0 0,25 0 16,-26 0-16,26 0 0,-25 0 15,0 0-15,-1 0 0,1-25 16,0 25-16,0 0 0,24 0 15,1 0-15,-25 0 0,24 0 0,-24 0 0,25-24 16,24 24-16,1 0 16,-51 0-16,51 0 0,-1 0 15,-49 0-15,25 0 0,-26 0 0,26 0 16,-50 0-16,25 0 15,0 0-15,24 0 0,-24-25 16,0 25-16,0 0 0,24 0 16,-49 0-16,25 0 0,0 0 15,49-25-15,-24 25 0,-50 0 16,25 0-16,0 0 0,-1 0 0,1 0 15,0-25-15,0 25 16,0 0-16,-1 0 0,1 0 16,25 0-16,-50 0 0,25-25 15,-25 25-15,24 0 0,1 0 16,-25 0-16,25 0 0,-25 0 0,25 0 0,-25 0 15,25 0-15,-25-24 0,0 24 0,24 0 16,-24 0-16,50 0 16,-50 0-16,25 0 0,0 0 15,-25 0-15,0 0 0,24 0 0,-24 0 16,25 0-16,-25 0 0,25 0 15,-25 0-15,50 0 16,-50 0-16,25 0 16,-25 0-16,24 0 0,-24 0 0,25 0 0,-25 0 15,0-25-15,0 25 0,25 0 16,-25 0-16,0 0 0,25 0 0,-25 0 0,0 0 15,25 0-15,-25 0 0,49 0 16,-49 0-16,25 0 0,-25 0 0,25-25 16,-25 25-16,25 0 0,-1 0 15,1 0-15,-25 0 0,25 0 16,0 0-16,-25 0 0,0 0 15,25 0-15,-25 0 0,0 0 0,24 0 16,-24 0-16,25 0 0,-25 0 16,25-25-16,-25 25 15,25 0-15,0 0 0,-1 0 0,-24 0 16,25 0-1,0 0-15,0 0 0,-25 0 16,25 0-16,-25 0 0,0 0 0,24 0 16,-24 0-16,0 0 0,0 0 0,0 0 15,25 0-15,-25 0 0,0 0 16,0 0-16,25 0 0,-25 0 0,0-25 15,25 25-15,-25 0 0,25 0 16,-1 0-16,-24 0 16,25 0-16,-25 0 0,25 0 0,-25 0 15,0 0-15,25 0 0,-25 0 16,25 0-16,-25 0 0,0 0 15,0 0-15,24 0 16,-24 0-16,0 0 0,25 0 0,-25 0 0,0 0 16,0-24-16,25 24 0,-25 0 0,0 0 0,0 0 15,25 0-15,-25 0 0,25 0 16,-25 0-16,25 0 0,-25 0 15,0 0-15,0 0 0,24 0 16,-24 0-16,0 0 16,0 0-16,0 0 0,0 0 15,0 0-15,0 0 0,25 0 16,-25 0-16,0 0 15,25 0-15,-25 0 0,0 0 16,25 0-16,0 0 0,-25-25 16,0 25-16,0 0 0,0 0 15,0 0-15,0 0 0,0 0 0,24 0 16,-24 0-16,0 0 0,0 0 15,0 0-15,0 0 0,0 0 16,0 0-16,0 0 0,0 0 0,0 0 16,0 0-16,0 0 0,0 0 15,0 0-15,0 0 0,0 0 16,0 0-16,0 0 0,0 0 0,0 0 15,0 0-15,0 0 0,0 0 0,-24 0 16,24 0-16,0 0 0,0 0 16,0 0-16,0 0 0,0 0 0,0 0 0,0 0 15,0 0-15,0 0 0,0 0 0,0 0 16,0 0-16,0 0 0,0 0 0,0 0 15,0 0-15,0 0 0,0 0 0,0 0 0,0 0 16,0 0-16,0 0 0,0 0 0,0 0 16,0 0-16,0 0 0,0 0 0,0 0 15,0 0 1,0 0-16,0 0 0,0 0 15,0 0-15,0 0 0,0 0 16,0 0-16,0 25 16,0-25-16,0 0 0,-25 0 15,25 0-15</inkml:trace>
</inkml:ink>
</file>

<file path=ppt/ink/ink5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5T07:29:15.469"/>
    </inkml:context>
    <inkml:brush xml:id="br0">
      <inkml:brushProperty name="width" value="0.05292" units="cm"/>
      <inkml:brushProperty name="height" value="0.05292" units="cm"/>
      <inkml:brushProperty name="color" value="#0070C0"/>
    </inkml:brush>
  </inkml:definitions>
  <inkml:trace contextRef="#ctx0" brushRef="#br0">4266 7392 0,'0'0'16,"-24"0"-16,24 0 0,-25 0 15,0 0-15,0 0 0,25 0 16,0 0-1,-25 0-15,25 0 0,0-25 0,0 25 0,0 0 0,25 0 16,-25 0-16,25-25 0,0 25 16,0-25-16,-1 1 0,1-1 0,0 0 15,0 25-15,49-50 0,-49 26 0,25-1 16,-26 25-16,26-25 15,99-49-15,-75 24 0,-49 50 16,0-25-16,0 25 0,0-25 0,-1 25 16,26-24-16,-25 24 0,-25 0 15,0 0-15,25 0 16,-25 0-16,0 0 0</inkml:trace>
  <inkml:trace contextRef="#ctx0" brushRef="#br0" timeOffset="317.01">4688 6796 0,'-25'0'16,"0"-24"-16,25 24 0,0 0 15,-24 0-15,24 0 0,0-25 16,0 25-16,0 0 0,0 0 0,0 0 0,24 0 15,-24 0-15,25 0 0,-25 0 0,25-25 0,0 25 16,0 0-16,-1 0 16,1 0-16,50 0 0,-50 0 0,-1 0 0,1 0 15,0 25-15,0-25 0,0 25 16,-25-25-16,24 24 0,1-24 0,-25 25 15,0-25-15,0 25 16,25-25-16,-50 50 0,25-50 0,0 25 16,-25-1-16,25 1 0,-24 0 15,24 0-15,-25 0 0,25-1 0,-25 1 16,25 0-16,0-25 0,-25 25 0,25 0 15,0-1-15</inkml:trace>
  <inkml:trace contextRef="#ctx0" brushRef="#br0" timeOffset="819.04">2803 7689 0,'0'0'0,"-25"0"0,0 25 16,25-25-16,-24 0 0,-1 0 16,25 0-16,0 0 0,0 0 15,0-25 1,0 1-16,25-1 0,-1 25 0,1-50 15,25 1-15,-25 24 0,24 0 16,-24 0-16,49-49 0,-49 49 16,0 0-16,0 25 0,24-49 0,-24 24 15,0 25-15,0-25 0,0 0 16,-25 25-16,24 0 0,-24 0 0,0 0 15,0 0-15,0 25 0,0-25 16,-24 25-16,-1 0 0,25-1 16,-25 26-16</inkml:trace>
  <inkml:trace contextRef="#ctx0" brushRef="#br0" timeOffset="1117.06">3026 7565 0,'0'0'0,"0"-24"0,-25 24 0,25 0 0,0 0 15,0 0-15,0 0 0,0 0 16,0 0-16,0 24 0,0-24 16,25 0-16,-25 25 0,0-25 0,25 25 15,-25-25-15,25 50 0,-25-50 0,25 49 16,-25-49-16,24 25 0,-24 0 15,25 0-15,0 24 0,-25-49 0,25 25 16,-25 0-16,25-25 0,-1 49 16,-24-49-16,25 50 0,-25-50 0,0 25 15,25-25-15,-25 25 0,0-25 16,25 25-16,-25-1 0,0-24 0,25 0 15,-25 25-15,0-25 0,0 25 0,0-25 16,0 0-16</inkml:trace>
  <inkml:trace contextRef="#ctx0" brushRef="#br0" timeOffset="1436.08">3398 7491 0,'0'0'16,"0"0"-16,0 0 0,0 0 0,0 0 0,0 0 15,25 0-15,-25 0 0,0 0 16,0 25-16,0-25 0,25 25 15,-25-25-15,25 24 0,-25 1 16,24-25-16,-24 25 0,0-25 16,25 25-16,0 24 0,0-24 15,-25 25 1,25-25-16,-1-1 0,-24 1 0,0 0 15,0 0-15,25-25 0,-25 25 0,0-1 0,0-24 16,0 0-16,0 25 0,0-25 0</inkml:trace>
  <inkml:trace contextRef="#ctx0" brushRef="#br0" timeOffset="1778.1">3373 7417 0,'0'-25'0,"0"25"16,0-25-16,0 0 0,25 25 0,-25-25 15,0 25-15,25-24 16,0-1-16,0 0 0,-1 25 0,-24-25 15,25 25-15,-25 0 0,50-25 16,-50 25-16,25 0 0,-25 0 0,24 0 16,-24 25-16,25-25 0,0 25 15,-25-25-15,0 25 16,0 0-16,0-1 0,0 26 15,-25-25-15,25 24 0,-25 26 16,1-50-16,-26 49 16,50-49-16,-25-25 0,25 25 0,0-1 15,0 1-15,-25-25 0,25 25 0,25-25 16,-25 0-16</inkml:trace>
  <inkml:trace contextRef="#ctx0" brushRef="#br0" timeOffset="2164.12">3448 8855 0,'-25'0'0,"25"0"0,0 0 16,0 0-16,0 0 0,-25-25 15,25 25-15,0 0 0,25 0 16,-25-24-16,25-1 0,0 25 0,-1-25 16,-24 0-16,50 0 0,-25 1 15,24-51-15,51 1 16,-1-25-1,-74 74-15,74-50 0,-74 26 16,0 24-16,-25 25 0,24 0 16,-24 0-16,-24 0 0,24 0 0,0 0 15,-25 25-15</inkml:trace>
  <inkml:trace contextRef="#ctx0" brushRef="#br0" timeOffset="2441.13">3497 9054 0,'0'0'16,"0"0"-16,-24 0 0,24 0 16,0 0-16,24-25 0,-24 0 0,25 25 0,-25-25 15,25 0-15,0 1 0,24-1 0,-24 0 16,0 0-16,25-24 0,24-1 15,-24 0-15,-25 26 0,24-26 0,1 25 0,-1-24 16,-24 24-16,25 0 0,-25-25 0,-1 26 0,1-1 16,0 0-16,0 0 0,-25 25 0,25-25 0,-25 1 15,0 24-15,0-25 16,0 25-16,0 0 0,0 0 0,0 0 0,-25 0 15,25 0-15,0 0 0,-25 0 0,25 25 16,-25-25-16,25 24 0</inkml:trace>
  <inkml:trace contextRef="#ctx0" brushRef="#br0" timeOffset="9058.51">13717 5085 0,'0'0'0,"0"-25"16,-25 25-16,25 0 0,0-25 0,-25 25 16,25 0-16,0 0 0,0-24 0,0 24 15,-24 0-15,24 0 0,0 0 0,0 0 16,0-25-16,0 25 15,0 0-15,0 0 0,0 0 16,0 25-16,24-25 16,-24 0-16,25 24 0,-25-24 0,25 25 15,-25-25-15,25 25 0,0-25 16,-1 25-16,1 0 15,-25-1-15,25 1 0,-25 0 0,0-25 0,25 25 16,-25-25-16,0 49 16,25-49-16,-25 25 0,0-25 0,0 0 15,0 25-15,0-25 0,0 25 0,0-25 16,24 0-16,-24 0 0,0 0 15,25 0-15,0-25 16,0 25-16,0-25 0,-1 0 0,1 25 16,0-24-16,25-1 15,24-25-15,-24 1 0,-26 24 0,1 0 16,25 25-16,0-50 0,-1 1 15,-24 24-15,25 0 0,-26 0 0,1 25 16,0-24-16,0 24 0,0-25 0,-1 25 16,-24-25-16,25 25 0,0-25 15,0 0-15,0 25 0,-25 0 0,0 0 16,24 0-16,-24-25 0,0 25 0,0 0 15,0 0-15,0 25 0,0-25 16,0 0-16,0 0 0,0 25 0,0-25 16,-24 0-16,24 25 0</inkml:trace>
  <inkml:trace contextRef="#ctx0" brushRef="#br0" timeOffset="78812.5">15478 7838 0,'0'-25'16,"0"25"-16,0 0 0,-25 0 0,25 0 15,0-24-15,-24 24 16,24 0-16,0 0 16,0 0-16,-25 0 15,25 0-15,0 0 0,0 0 0,0 0 16,0 0-16,0 0 0,0 0 0,0 0 15,0 0-15,0 0 0,25 0 16,-25 0-16,0 24 0,0-24 16,24 0-16,-24 25 0,25-25 0,-25 25 15,25 0-15,0 24 16,-25-49-16,0 25 0,25 0 15,-25 25-15,24-25 0,1 74 16,-25-74-16,0-1 0,0-24 0,25 25 16,-25 0-16,25 25 0,0-26 15,-25 1-15,0-25 0,24 25 0,-24-25 16,25 25-16,-25-25 0,0 0 15,25 0-15,-25 25 0,25-25 16,-25 0-16,0 0 0,25 0 16,-25-25-16,0 25 0,24 0 0,1-25 15,-25 0-15,25 0 16,0-24-16,24-1 0,-24 25 0,0 1 15,0-1-15,0-25 0,-1 25 0,26-49 16,-25 49-16,24-49 0,1 49 16,0-50-16,-26 51 0,26-26 15,-25 0-15,25 26 0,-26-1 0,51-50 16,-50 51-16,49-26 15,-49 25-15,49-24 0,-49 24 0,25 0 16,-26 0-16,51-24 0,-50 24 0,-1 0 16,1 25-16,0-25 0,25 0 15,-26 25-15,-24-24 0,0 24 0,25 0 0,-25 0 16,0-25-16,0 25 0,0 0 0,0 0 15,0 0-15,0 0 0,0 25 16,0-25-16,-25 24 0,1 1 0,24-25 16,0 25-16,0-25 0,-25 25 0</inkml:trace>
</inkml:ink>
</file>

<file path=ppt/ink/ink5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5T07:31:41.434"/>
    </inkml:context>
    <inkml:brush xml:id="br0">
      <inkml:brushProperty name="width" value="0.05292" units="cm"/>
      <inkml:brushProperty name="height" value="0.05292" units="cm"/>
      <inkml:brushProperty name="color" value="#0070C0"/>
    </inkml:brush>
  </inkml:definitions>
  <inkml:trace contextRef="#ctx0" brushRef="#br0">20439 10021 0,'0'0'0,"0"0"16,-25 0-16,25 0 0,0 0 0,0-25 0,0 25 15,0 0-15,0 0 0,-25 0 16,25 0-16,0-25 15,0 25-15,0 0 16,0 0-16,0 0 0,0 0 0,0 0 16,0 0-16,0 0 0,0 0 0,0 0 0,0 0 15,0 0-15,0 0 0,0 0 0,0 0 16,0 0-16,0 0 15,0 0-15,0 0 0,0 0 16,0 0-16,25 25 0,-25-25 16,0 25-16,25 0 15,-25 0-15,25 0 0,-25-1 16,0 1-16,0-25 0,0 25 15,0-25-15,0 25 0,25 24 16,-25-49-16,0 25 0,0-25 16,24 25-1,-24 0-15,25-25 0,0-25 0,0 25 16,0 0-16,-1-25 0,51-24 15,-25 24-15,-26 0 0,26 0 0,0 0 16,-1 1-16,26-51 0,-26 50 0,-24 0 16,25 1-16,-26-1 0,1 0 0,0 0 0,25 0 15,-26 1-15,-24 24 0,25-25 16,0 0-16,-25 25 0,0 0 0,25 0 15,-50 0-15,25 25 0,0 0 16,-25-25-16</inkml:trace>
  <inkml:trace contextRef="#ctx0" brushRef="#br0" timeOffset="538.03">21530 9971 0,'0'0'15,"0"0"-15,-24-24 0,24 24 16,0 0-16,-25 0 0,25 0 0,0 0 15,0 0-15,0 0 16,25 24-16,-25-24 0,24 0 0,-24 25 16,0-25-16,25 0 0,-25 25 0,25-25 0,-25 25 15,25-25-15,-25 25 0,0-25 0,25 25 16,-25-1-16,0-24 0,24 25 0,-24 0 15,0-25-15,25 25 0,-25 0 0,0-25 0,25 24 16,-25-24-16,0 25 0,0-25 0,25 0 16,0 25-16,-25-25 15,49 0-15,1-25 0,0 0 16,-26 25-16,1-24 0,0-1 0,0 0 15,24 0-15,-24 0 0,50-24 16,-26 24-16,100-74 16,-99 74-16,49-50 0,-74 51 0,24-1 15,1 0-15,-25 25 0,74-74 16,-74 74-16,0-25 0,-1 25 0,-24 0 15,0 0-15,25 0 16,-25 25-16</inkml:trace>
  <inkml:trace contextRef="#ctx0" brushRef="#br0" timeOffset="1976.11">24358 9897 0,'0'-25'16,"0"25"-16,0 0 0,-25 0 15,25 0-15,-24-25 16,-1 25-16,0 0 0,25 0 0,0 0 16,0 0-16,-25 0 15,25 0-15,0 0 0,0 0 16,0 0-16,0 0 15,25 25-15,-25 0 16,25 0-16,-25 0 0,25-25 0,-25 24 0,0 1 16,24-25-16,-24 25 0,0 25 15,0-50-15,25 25 0,-25-1 16,0 1-16,25 0 0,-25 0 0,0-25 0,25 0 15,-25 25-15,25-25 16,-1 0-16,26-25 0,-25 25 0,49-25 16,-24 0-16,-25 0 0,24 1 0,1-1 15,-1 0-15,51-25 0,-51 25 16,1 1-16,49-51 0,-74 50 0,74-24 15,-74 24-15,25 0 0,-26 0 16,26-24-16,24 24 0,-49 0 16,0 0-16,0 1 0,0 24 15,-25 0-15,24 0 0,-24 0 16,0-25-16,0 50 0,0-25 15,0 0-15,0 0 0,0 0 16,0 0-16,0 24 0,0-24 0,0 0 0,0 0 0,0 0 16,0 0-16,0 25 0,0-25 0,0 0 15,0 0-15,0 0 0,0 0 0,0 0 0,0 25 16,0-25-16,0 0 0,0 0 15,0 0-15,0 0 0,0 0 0,0 0 16,0 0-16,0 0 0,0 0 16,0 0-16,0 0 0,0 0 15,0 0-15,0 0 0,0 0 16,0 0-16,0 0 0,0 0 15,0 0-15,0 0 0,0 0 0,0 0 16,0 0-16,0 0 0,0 0 16,0 0-16,0 0 0,0 0 0,0 0 15,0 0-15,0 0 16,0 0-16,0 0 0,0 0 15,0 0-15,0 0 0,0 0 16,0 0-16,0 0 0,0 0 16,0 0-16,0 0 0,0 0 15,0 0-15,0 0 16,0 0-16,0 0 0,0 0 0,0 0 15,0 0-15,0 0 16,0 0-16,0 0 0,0 0 16,0 0-16,0 0 0,0 0 0,0 0 15,0 0-15,0 0 0,0 0 0,0 0 16,0 0-16,0 0 0,0 0 15,0 0-15,0 0 0,0 0 16,0 0-16,0 0 16,0 0-16,0 0 0,0 0 15,0 0-15,0 0 0,0 0 16,0 0-16,0 0 0,0 0 0,0 0 15,0 0-15,0 0 16,0 0-16,0 0 0,0 0 0,0 0 16,0 0-16,0 0 15,0 0-15,0 0 0,0 0 0,0 0 0,0 0 16,0 0-16,0 0 0,0 0 15,0 0-15,0 0 0,0 0 0,0 0 16,0 0-16,0 0 0,0 0 16,0 0-16,0 0 0,0 0 15,0 0-15,0 0 16,0 0-16,0 0 0,0 0 0,0 0 0,0 0 15,0 0-15,0 0 16,0 0-16,0 0 0,0 0 0,0 0 16,0 0-16,0 0 0,0 0 0,0 0 15,0 0-15,0 0 16,0 0-16,0 0 0,0 0 15,0 0-15,0 0 0,0 0 0,0 0 0,0 0 16,0 0-16,-24 0 16,24 0-16,-25 0 0</inkml:trace>
  <inkml:trace contextRef="#ctx0" brushRef="#br0" timeOffset="3073.17">7565 10988 0,'0'0'0,"0"25"0,0-25 16,-24 0-16,24 0 0,0 0 15,0-25-15,0 25 0,0 0 16,0 0-16,-25 0 15,25 0-15,0 0 0,0 0 0,0 0 16,0 0-16,0 0 0,0 0 16,0 0-16,0 0 0,0 0 0,0 0 15,25 0 1,-25 25-16,49 25 0,-49-25 0,0-25 15,25 24-15,-25 1 0,25 25 16,0-25-16,-1 24 0,-24-49 0,25 25 16,-25 0-16,0 0 0,25 49 15,0-74-15,-25 25 0,25 0 16,-25 0-16,24-25 0,-24 0 0,25 0 15,-25 0-15,0 0 0,25 0 0,0 0 16,-25-25-16,49 0 0,-24 0 16,0 0-16,25-24 0,24-26 15,-49 51-15,25-26 0,-1 0 0,-24 25 0,25-24 16,-1-1-16,50-24 0,-49 49 15,49-49-15,-49 49 0,-25 0 16,49-25-16,-49 26 16,24-1-16,-49 25 0,25 0 15,-25 0-15,0 25 0,25-25 0</inkml:trace>
  <inkml:trace contextRef="#ctx0" brushRef="#br0" timeOffset="3790.21">10517 10964 0,'0'0'0,"0"-25"16,0 25-16,-25-25 0,25 25 15,0 0-15,0-25 0,0 25 16,0 0-16,25 0 0,-25 0 16,0 0-16,0 0 0,25 0 0,-25 0 15,0 0-15,25 50 0,-25-25 16,25-1-16,-25 1 0,0 0 15,0 0-15,24 24 0,-24-49 0,0 25 16,25 25 0,25 24-16,-25-49 0,-25-25 0,24 25 15,-24-25-15,25 0 0,0 0 16,0 0-16,24-25 0,-24 25 0,50-25 15,-51 1-15,51-26 16,-50 25-16,74-25 0,-74 1 0,24 24 16,1 0-16,49-49 0,-74 49 0,25-25 0,-1 26 15,1-26-15,-25 25 0,49-49 16,-24 24-16,-1 1 0,-24 24 15,0-25-15,24 25 0,-24 1 0,0-1 16,0 0-16,0 0 16,-25 25-16,24 0 0,-24 0 0,0 0 15,0 0-15,0 0 0,25 0 0,-25 0 16,0 0-16,0 0 0,0 25 15,0-25-15,0 0 0,0 0 0,0 25 16,0-25-16,0 0 0,0 25 16,0-25-16,0 0 0,0 0 0,0 0 15,0 0-15,0 0 16,0 0-16,0 0 0,0 0 0</inkml:trace>
  <inkml:trace contextRef="#ctx0" brushRef="#br0" timeOffset="5674.32">24705 10195 0,'0'0'0,"0"0"0,0 0 15,0 0-15,0 0 16,0 0-16,-24-25 15,24 25-15,24 0 0,-24-25 0,0 25 16,25 0-16,-25 0 0,0-25 0,50 25 16,-50-24-16,49 24 0,-49 0 15,25 0-15,0 0 0,-25 0 0,25 0 0,-25 24 16,0-24-16,25 0 0,-25 25 15,0 0-15,0 0 0,-25 0 0,25-1 0,-25-24 16,25 25-16,-25 0 0,25 0 16,-25 24-16,1-24 0,24 0 15,-25-25-15,0 50 0,25-26 0,0-24 16,-25 25-16,25 0 0,0 0 0,25 0 15,-25-25-15,25 0 0,0 24 16,-25-24-16,49 0 0,-49 0 16,50 0-16,-50 0 0,50 0 15,-50 0-15,24-24 16,-24 24-16,0 0 0,25 0 0,-25 24 15,0-24-15,0 0 16,0 25-16,0-25 0,0 50 16,0-25-16,0-25 0,0 24 0,0 1 15,0-25-15,0 50 0,0-25 0,0-25 16,0 24-16,0 26 0,0-50 0,25 25 15,-25 0-15,0-25 0,0 74 16,0-74-16,0 50 16,0-50-16,25 24 0,-25-24 0,-25 25 0,25-25 0,0 25 15,0-25-15,0 25 0,0-25 0,-25 0 16,25 25-16,-25-25 0,25 25 15,-24-25-15,-1 24 0,0-24 0,0 0 16,0 25-16,-74 0 16,74-25-16,-49 0 0,24 0 15,25 0-15,-74 0 0,74 0 0,-24 0 0,-1 0 16,1 0-16,-75-50 15</inkml:trace>
  <inkml:trace contextRef="#ctx0" brushRef="#br0" timeOffset="21275.21">17314 11906 0,'0'0'16,"0"0"-16,0 0 0,0-25 15,0 25-15,0 0 0,0 0 16,0-24-16,0 24 15,0 0-15,0 0 0,0-25 0,0 25 16,0 0-16,0 0 16,0 0-16,0 0 0,0 0 15,-25 25-15,25-1 0,0 1 16,0-25-16,0 50 15,0-25-15,0-1 0,0 1 16,25 0-16,-25 0 16,0 24-16,0-24 0,24 0 0,-24-25 15,0 50-15,0-50 0,0 25 16,0-25-16,0 0 15,0 24-15,0 1 0,0 0 0,0-25 16,0 0-16,0 0 16,0 0-16,0 0 0</inkml:trace>
  <inkml:trace contextRef="#ctx0" brushRef="#br0" timeOffset="21714.24">17239 11906 0,'0'0'0,"0"0"0,25-25 15,-25 25-15,0-24 0,25 24 0,-25 0 16,0 0-16,25-25 0,-25 25 16,24-25-16,-24 25 15,50 0-15,-50 0 0,25 0 0,-25 0 16,25 0-16,-25 0 15,24 0-15,1 25 0,-25-25 16,0 0-16,0 25 0,0-25 0,0 24 16,0-24-16,0 25 0,0-25 0,0 25 15,0-25-15,-25 25 16,25 0-16,-24-25 0,24 24 0,0-24 0,-25 0 15,25 25-15,-25-25 16,25 0 0,0 0-16,0 0 0,0 0 0,0 0 15,0 0-15,0 0 0,0 0 16,0 0-16,0 0 0,0 0 0,0 0 15,0 0-15,0 0 0</inkml:trace>
  <inkml:trace contextRef="#ctx0" brushRef="#br0" timeOffset="40738.33">25499 10319 0,'0'0'16,"0"-25"-16,-25 25 0,25 0 15,0 0-15,0 0 0,0 0 0,0 0 16,0 0-16,0 0 0,0 0 0,0 0 15,0-25-15,0 25 16,0 0-16,25 0 0,-25 0 16,0 0-16,25-25 15,-25 25-15,0 0 0,0 0 0,0 0 16,25 0-16,-25 0 0,0 25 0,0-25 15,25 0-15,-25 0 16,0 50-16,0-50 16,0 25-16,0-1 15,0 26-15,0-25 0,0 0 0,0-25 16,0 24-16,-25 1 0,25-25 15,0 0-15,0 25 0,0-25 0,0 0 16,0 25 0,0 0-16,0-25 0,0 0 15,0 0-15,0 0 16,0 0-16,0 0 0,0 0 15,0 0-15,0 24 0,25-24 0,-25 0 0,0 0 0,0 0 16,0 0-16,0 0 0,0 0 0,0 0 16,24 25-16,-24-25 0,0 0 0,0 0 15,0 25-15,25 0 0,-25-25 0,0 25 16,0-25-16,0 24 0,25-24 0,-25 0 15,0 25-15,0-25 0,0 0 0,0 25 16,0-25-16,25 0 0,-25 25 0,0 0 16,0-25-16,0 0 0,25 24 15,-25 1-15,0-25 0,0 50 16,0-50-16,0 25 0,24 24 15,-24-49-15,0 25 0,0 0 16,0-25-16,0 25 0,0-25 16,0 0-16,0 0 0,0 24 15,0-24-15,0 0 0,0 0 0,0 0 16,0 25-16,0-25 0,0 0 15,-24 0-15,-1 25 0,25-25 0,-25 0 16,25 25-16,-25-25 0,25 0 16,-25 0-16,1 0 0,-26 25 0,25-25 15,0 0-15,1 25 0,-1-25 0,-25 0 16,1 24-16,-51-24 0,51 25 0,-26-25 0,1 25 15</inkml:trace>
</inkml:ink>
</file>

<file path=ppt/ink/ink5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7T09:48:30.273"/>
    </inkml:context>
    <inkml:brush xml:id="br0">
      <inkml:brushProperty name="width" value="0.05292" units="cm"/>
      <inkml:brushProperty name="height" value="0.05292" units="cm"/>
      <inkml:brushProperty name="color" value="#0070C0"/>
    </inkml:brush>
  </inkml:definitions>
  <inkml:trace contextRef="#ctx0" brushRef="#br0">10170 1587 0,'0'0'16,"-25"0"-16,25-24 15,0 24-15,-25-25 16,25 25-16,0 0 15,0-25-15,0 25 0,0 0 16,0 0-16,0 0 0,0 0 0,0 0 0,0 0 16,0 0-16,0 0 15,0 25-15,0-25 0,0 25 16,-24-25-16,24 24 0,0 1 15,24 0 1,-24 0-16,0 49 0,0-49 16,0 0-16,25 0 15,-25 24-15,0-24 0,0-25 0,25 25 16,-25 0-16,0-25 0,0 25 0,0-25 0,0 24 15,25-24-15,-25 0 0,0 25 16,0-25-16,0 0 0,25 25 16,-25-25-16,0 0 0,0 0 15,0 0-15,24 0 0,-24 0 16,50 0-16,24-50 15,1 26-15,-50-1 16,24 25-16,26-50 0,24 25 16,-25-24-16,-24 49 0,-1-25 0,1 0 15,99-49-15,-100 74 16,26-50-16,-1 25 0,-49 25 0,25-25 15,-25 1-15,-1 24 0,1 0 0,0-25 16,0 25-16,-25 0 0,25-25 16,-25 25-16,24 0 0,-24 0 0,0 0 15,0 0-15,0 0 0,0 0 16,0 0-16,0 0 0,0 0 15,0 0-15,0 25 16,-24-25-16</inkml:trace>
</inkml:ink>
</file>

<file path=ppt/ink/ink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3-26T06:09:10.001"/>
    </inkml:context>
    <inkml:brush xml:id="br0">
      <inkml:brushProperty name="width" value="0.05292" units="cm"/>
      <inkml:brushProperty name="height" value="0.05292" units="cm"/>
      <inkml:brushProperty name="color" value="#0070C0"/>
    </inkml:brush>
  </inkml:definitions>
  <inkml:trace contextRef="#ctx0" brushRef="#br0">13419 14982 0,'0'0'0,"0"0"16,-24 0-16,24 0 0,0 0 15,0 0-15,0 0 0,0 0 0,0-25 16,24 25-16,-24 0 0,0 0 0,25 0 16,-25 0-16,0-25 0,25 25 0,-25 0 0,25 0 15,-25 0-15,25-24 0,-25 24 0,24 0 16,-24 0-16,25 0 0,-25-25 0,25 25 15,0 0-15,-25-25 0,25 25 0,-1 0 0,1 0 16,-25-25-16,25 25 0,0 0 0,0-25 0,-1 25 16,1 0-16,0-24 0,0 24 0,0-25 15,-1 25-15,1 0 0,25-25 0,-25 25 0,-1-25 16,1 25-16,25-25 0,-25 25 0,-1 0 15,1-24-15,0 24 0,0-25 0,0 25 0,-1-25 16,26 25-16,-25-25 0,0 25 0,0-25 16,-1 25-16,1-24 0,0 24 0,-25-25 0,25 25 15,0-25-15,-1 25 0,1 0 0,0-25 0,-25 25 16,25-25-16,0 25 0,-25 0 0,24-24 15,1 24-15,-25 0 0,25 0 0,-25-25 0,25 25 16,-25 0-16,0 0 0,25 0 0,-25-25 16,0 25-16,0 0 0,24 0 0,-24 0 15,0 0-15,0 0 0,0 0 0,0 0 16,0 0-16,0 0 0,0 0 0,0 0 15,0 0-15,0 0 0,0 0 0,0 0 0,0 0 16,0 0-16,0 0 0,0 0 0,0 0 16,0 0-16,0 0 0,0 0 0,0 0 15,0 0-15</inkml:trace>
  <inkml:trace contextRef="#ctx0" brushRef="#br0" timeOffset="736.04">14684 14064 0,'0'0'0,"0"0"15,0 0-15,0 0 0,-24 0 0,24 0 16,0 0-16,0 0 0,0 0 0,0 0 16,0 0-16,0 0 0,-25 0 15,25 25-15,25-25 0,-25 0 0,0 0 16,0 0-16,0 0 0,0 0 0,24 0 0,-24 0 15,0 0-15,0 0 0,25 0 0,-25 0 16,0 0-16,25 0 0,-25 0 16,25 0-16,-25 0 0,25 0 0,-25 0 15,24 0-15,-24 0 0,25 0 0,-25 0 0,25 0 0,-25 0 16,25 0-16,-25 0 0,25 0 0,-25 25 0,24-25 15,1 0-15,-25 0 0,25 0 0,-25 0 16,25 0-16,0 25 0,-25-25 16,0 0-16,24 24 0,-24-24 0,0 0 0,25 0 0,-25 0 15,0 25-15,0-25 0,0 0 0,0 0 16,0 0-16,25 0 0,-25 25 0,0-25 15,0 0-15,-25 0 0,25 25 0,0-25 16,0 0-16,0 0 0,0 25 0,0-25 0,-25 0 16,25 24-16,0-24 0,0 0 15,-24 25-15,24 0 0,-25-25 0,25 0 16,0 25-16,0-25 0,-25 25 15,25-25-15,-25 0 0,25 25 0,-25-25 0,25 24 16,-24-24-16,24 25 0,-25-25 16,0 25-16,0 0 0,0 0 0,1-25 0,24 24 0,-25-24 15,25 25-15,-25-25 0,25 25 0,-25-25 16,25 25-16,-25-25 0,25 0 0,0 25 15,0-25-15,0 0 0,-24 0 0,24 24 0,0-24 16,0 0-16,0 0 0,0 25 0,0-25 16,0 0-16,0 0 0,-25 0 0,25 0 15,0 0-15,0 0 0,0 25 0,0-25 0,-25 0 16,25 0-16,0 0 0,-25 0 0,25-25 15,-25 25-15</inkml:trace>
</inkml:ink>
</file>

<file path=ppt/ink/ink6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7T09:48:44.981"/>
    </inkml:context>
    <inkml:brush xml:id="br0">
      <inkml:brushProperty name="width" value="0.05292" units="cm"/>
      <inkml:brushProperty name="height" value="0.05292" units="cm"/>
      <inkml:brushProperty name="color" value="#0070C0"/>
    </inkml:brush>
  </inkml:definitions>
  <inkml:trace contextRef="#ctx0" brushRef="#br0">19844 6921 0,'0'0'0,"0"0"0,0 0 16,0 0-16,0-25 16,0 25-16,0 0 0,-25 0 0,25 0 0,0 0 15,0 0-15,0 0 0,0 0 16,0 0-1,25 25-15,-25-25 0,0 0 0,0 0 16,25 24-16,-25 1 16,24 0-16,1 25 0,-25-50 15,0 24-15,0 1 0,25 0 16,-25-25-16,0 25 15,0-25-15,0 25 0,0-25 0,0 24 16,0-24-16,25 0 0,-25 0 0,0 0 16,0 0-16,25 0 15,-1 0-15,26 0 16,-25-24-16,49-26 0,-24 50 15,-25-25-15,49 0 0,-49 1 16,49-1-16,-49 0 0,0 25 0,0-25 16,-1 0-16,1 25 0,0-24 0,0 24 0,0-25 15,-1 25-15,1 0 0,0-25 0,0 25 16,0-25-16,0 25 0,-25 0 0,0 0 15,24 0-15,-24 0 0,0 0 16,0 0-16,25 0 0,-25 0 0,0 0 0,0 0 16,0 0-16,0 0 0,0 0 0,0 0 15,0 0-15,0 0 16,0 0-16,0 0 0,0 0 0,0 0 15,0 0 1,0 0-16,0 0 0,0 0 16,0 0-16,0 0 0,0 0 15,0 0-15,0 0 16,0 0-16,0 0 15,0 0-15,-25 0 0,25 0 16,0 0-16,0 0 0,0 0 0,0 0 16,0 0-16,0 0 0,0 0 15,0 0-15,0 0 16,0 0-16,0 0 0,0 0 0,0 0 15,0 0-15,0 0 0,0 0 0,0 0 0,0 0 16,0 0-16,0 0 0,0 0 16,0 0-16,0 0 0,0 0 0,0 0 15,0 0-15,0 0 16,0 0-16,0 0 0,0 0 0,0 0 15,0 0 1,0 0-16,0 0 0,0 0 16,0 0-16,0 0 0,0 0 15,0 0-15,0 0 16,0 0-16,0 0 0,0 0 0,0 0 0,0 0 15,0 0-15,0 0 0,0 0 0,0 0 16,0 0-16,0 0 16,0 0-16,25-25 0,-25 25 0,0 0 15,0 0-15,0 0 16,0 0-16,0 0 0,0 0 0,0 0 0,0 0 0,0 0 15,0 0-15,0 0 16,0 0-16,0 0 0,0 0 16,0 0-16,0 0 0,0 0 15,0 0-15,0 0 0,0 0 0,0 0 16,0 0-16,0 0 0,0 0 15,0 0-15,0 0 0,0 0 16,0 0-16,0 0 0,0 0 0,0 0 16,0 0-16,0 0 0,0 0 0,0 0 15,0-25-15,0 25 0,0 0 16,0 0-16,0 0 0,0 0 15,0 0-15,0 0 0,0 0 16,0 0-16,0 0 0,25 0 16,-25 0-16,0 0 0,0 0 0,0 0 0,0-24 15,0 24-15,0 0 0,0 0 0,0 0 0,0 0 16,0 0-16,0 0 0,0 0 15,0 0-15,0 0 0,0 0 0,0 0 16,0 0-16,0 0 0,0 0 0,0 0 16,0 0-16,0 0 15,0 0-15,0 0 16,0 0-16,0 0 0,0 0 0,0 0 0,0 0 15,0 0-15,0 0 16,0-25-16,0 25 0,0 0 16,-25 0-16,25 0 0,0 0 15,-25 0-15</inkml:trace>
  <inkml:trace contextRef="#ctx0" brushRef="#br0" timeOffset="2951.16">20786 11931 0,'0'0'15,"0"0"-15,0 0 16,0 0-16,0 0 0,0 0 0,0 0 0,0 0 15,0 0-15,0 0 16,0 0-16,0 0 0,0 0 16,0 0-16,25 0 0,-25 0 15,0 25-15,0-25 16,0 0-16,25 25 15,-25-25-15,25 24 0,-25-24 16,25 25-16,-25 0 16,24-25-16,-24 25 15,25 0-15,-25-1 16,0 1-16,25-25 0,-25 25 15,0 0-15,0-25 16,25 25-16,-25-25 0,0 0 16,0 0-16,0 0 0,0 0 0,25 25 0,-25-25 15,0 0-15,0 0 0,24 0 16,-24-25-16,25 25 0,-25 0 0,0 0 0,25 0 15,-25 0-15,25 0 0,0-25 16,-25 25-16,24 0 0,1 0 0,-25-25 0,25 25 16,0 0-16,0-25 0,-1 0 15,26 25-15,24-49 16,-74 49-16,100-25 15,-51 0-15,-24 0 0,74 1 16,-74 24-16,50-25 16,-51 0-16,26 25 0,-25-25 0,0 25 15,-1 0-15,26-25 0,-25 25 0,0-24 16,-1 24-16,1 0 0,0-25 0,0 25 15,0 0-15,-25 0 0,24-25 16,1 25-16,-25 0 0,25 0 16,-25 0-16,0 0 0,0 0 0,25 0 15,-25 0-15,0 0 0,0 0 16,0 0-16,0 0 0,0 0 0,0 0 15,0 0-15,0 0 0,0 0 0,0 0 16,0 0-16,0 0 0,0 0 16,0 0-16,-25 0 15,25 0-15</inkml:trace>
  <inkml:trace contextRef="#ctx0" brushRef="#br0" timeOffset="6020.34">12278 13171 0,'0'0'0,"0"0"16,0 0-16,25 0 0,-25 0 16,0 0-1,25-25-15,-25 25 0,0 0 0,25 0 0,-25 0 0,0 0 16,0 0-16,0 0 0,25 0 15,-25 0-15,0 0 16,0 0-16,0 0 16,0 25-16,24 0 15,-24 0-15,25 0 16,-25-25-16,25 25 0,-25-25 0,0 24 0,0-24 15,25 25-15,-25-25 0,0 0 16,0 25-16,25 0 0,-25 0 0,0-1 16,-25-24-1,25 25-15,0 25 0,-25-25 0,25-25 16,0 49-16,0-49 0,-25 25 15,25 25-15,0-26 0,-25 1 0,25 0 16,0 25-16,0-50 16,0 24-16,0-24 0,-24 25 0,24-25 15,0 0-15,0 25 16,24-25-16,-24 0 0,0 25 15,0-25-15,0 0 16,25 0-16,-25 0 0,0 0 0,25 0 16,-25 0-16,0 0 0,25 0 0,-25 0 0,0 0 15,25-25-15,-25 25 0,24 0 16,-24 0-16,0 0 15,0 0-15,25 0 0,-25 0 0,0 0 16,0 0-16,0 0 16,0 25-16,0-25 0,0 0 15,0 25-15,0-25 0,0 24 0,0 1 16,0-25-16,0 25 15,0 0-15,0 0 0,0 24 16,0-24-16,0-25 0,0 25 0,0-25 16,0 25-16,0-25 0,0 0 0,0 24 15,0-24-15,0 25 0,0-25 16,0 25-16,0 0 0,0-25 0,0 0 15,0 25-15,0-25 0,0 24 16,0-24-16,0 0 0,0 25 0,0-25 16,0 25-16,-25-25 0,25 0 15,0 25-15,-24-25 0,24 25 0,0-25 16,0 0-16,-25 0 0,25 25 15,0-25-15,-25 24 0,0-24 16,25 0-16,0 0 16,-25 0-16,25 0 0,-24 0 0,24 25 15,-25-25-15,25 0 0,-25 0 16,25 0-16,-25 0 0,0 0 15,25 0-15,-24 0 0,-1 0 16,0 0-16,25 0 0,-25 0 16,25 0-16,0 0 0,-25 0 15,25 0-15,0 25 0,0-25 16,0 0-16,-25 0 0,25 0 15,0 0-15,0 0 0,0 0 16,0 0-16,0 0 16,0 0-16,0 0 0,0 0 0,0 0 15,0 0-15,0 0 0,0 0 0,0 0 16,0 0-16,0 0 15</inkml:trace>
  <inkml:trace contextRef="#ctx0" brushRef="#br0" timeOffset="18941.08">13990 14833 0,'0'-25'0,"0"25"0,25-24 15,-25 24-15,24-25 0,-24 25 16,25 0-16,0-25 16,25 0-16,-26 25 0,-24 0 0,25 0 15,0-25-15,-25 25 0,0 0 0,25 0 16,-25 0-16,25 0 0,-25 25 15,0-25-15,0 25 0,0-25 16,0 25-16,0 0 0,0-1 16,0 1-16,-25 25 0,0-25 0,25-1 15,0 1-15,-25-25 0,25 25 16,0 0-16,-25 49 0,25-74 15,0 25-15,0 25 0,0-26 16,0 26-16,0-25 0,0 0 16,0-1-16,0 1 0,25 0 15,-25-25-15,0 25 0,25-25 0,-25 0 16,0 0-16,0 0 0,25 0 0,-25 0 15,0 0-15,25 0 16,-25 0-16,24 0 0,1 0 0,-25 0 16,0 0-16,25 0 15,0 0-15,-25 0 0,25 0 0,-25 0 0,0 0 16,0 0-16,25 25 0,-25-25 15,0 0-15,0 25 0,24-1 16,-24-24-16,0 50 0,0-50 16,0 25-16,0 0 0,0-25 0,0 24 0,0 1 15,0-25-15,0 50 0,0-25 0,0-1 16,0-24-16,0 25 0,0 0 15,25 25-15,-25-50 0,0 49 16,0-49-16,0 25 0,0 0 0,25-25 0,-25 25 16,0-1-16,0 1 0,0-25 15,0 25-15,0-25 0,0 25 16,0-25-16,0 25 0,0-25 0,0 0 0,0 24 15,0-24-15,0 25 0,0-25 16,-25 25-16,0 0 0,25-25 0,0 25 16,-24-25-16,24 24 0,-25-24 0,25 0 15,-25 25-15,0 0 0,25-25 0,-25 0 16,25 25-16,-25-25 0,1 25 0,-1-25 15,25 0-15,-25 0 0,25 0 0,-25 24 16,0-24-16,1 0 0,-1 0 0,-25 25 16,25-25-16,1 0 0,-1 0 0,-25 0 15,1 0-15,24 0 0,0 25 16,-49-25-16,49 0 0,0 0 15,-49-25-15</inkml:trace>
  <inkml:trace contextRef="#ctx0" brushRef="#br0" timeOffset="45724.61">13419 13667 0,'0'-24'0,"0"24"16,0 0-16,0 0 0,0 0 15,0 0-15,-24 0 16,24 0-16,0 0 0,-25 0 0,25 0 15,-25 0-15,25 0 0,0 0 0,-25 0 16,25 0-16,-25 24 16,1-24-16,24 0 0,0 0 15,0 0-15,0 0 0,0 0 0,0 0 16,0 0-16,0 0 0,0 0 0,0 0 15,0 0-15,0 0 0,0 0 16,0 0-16,0-24 16,24 24-16,1 0 0,-25 0 15,50 0-15,-25-25 0,-1 25 0,1 0 16,0 0-16,25-25 0,-1 25 15,-24 0-15,74-25 0,-24 0 16,-1 1 0,-49 24-16,99-25 0,-99 0 0,-1 25 15,1 0-15,0-25 0,25 25 0,-26 0 16,-24-25-16,25 25 0,0 0 0,-25 0 15,0 0-15,25 0 16,-25 0-16,0 0 0,0 0 0,0 0 16,-25 0-16,25 0 0,-25 0 15,0 0-15,1 25 0</inkml:trace>
  <inkml:trace contextRef="#ctx0" brushRef="#br0" timeOffset="47041.69">13345 13444 0,'0'0'15,"-25"0"-15,25 0 0,0 0 16,0 0-16,0 0 16,0 0-16,0 0 15,-25 25-15,1 25 0,24-50 16,-25 24-16,0 1 15,25-25-15,-50 50 0,25-25 16,1-25-16,-1 24 0,25-24 0,-25 0 16,25 25-16,-50-25 15,26 25-15,24-25 0,0 0 0,0 0 0,0 0 16,0 0-16,-25 0 15,25 0-15,0 0 16,25 0-16,-25 0 0,24 0 0,-24 0 16,25 0-16,0 0 0,-25 0 15,25 25-15,49-25 16,-49 0-16,25 0 15,-1 25-15,1-25 0,-50 0 0,25 0 16,-25 0-16,25 0 0,-25 0 0,0 0 16,0 0-16,24 0 0,-24 0 15,0 0-15,0 0 0,0 0 0,0 0 16,0 0-16,25 0 0,-25 0 15,0 0-15,0 0 0,0 0 16,0 0-16,0 0 16,0 0-16,0 0 0,0 0 15,0 0-15,0 0 0,0 0 0,0 0 16,0 0-16,0 0 0,0 0 15,0 0-15,0 0 0,0 0 16,0 0-16,0 0 0,0 0 0,0 0 16,0 0-16,0 0 0,0 0 15,0 0-15,0 0 0,0 0 0,0 0 16,0 0-16,0 0 0,0 0 0,0 0 15,0 0-15,0 0 16,0 0-16,0 0 0,0 0 16,0 0-16,0 0 0,0 0 15,0 0-15,0 0 0,0 0 0,0 0 16,0 0-16,0 0 0,0 24 0,0-24 15,0 0-15,0 0 0,0 0 16,0 0-16,0 0 16,0 0-16,0 0 0,0 0 15,0 0-15,0 0 16,0 0-16,-25 0 15,25 0-15,0 0 0,0 0 0,0 0 16,0 0-16,0 0 16,0 0-16,0 0 0,0 0 0,0 0 15,0 0-15,0 0 0,0 0 16,0 0-16,0 0 0,0 0 15,0 0-15,0 0 0,0 0 0,0 0 16,0 0-16,0 0 0,0 0 16,-24-24-1,24 24-15,0 0 16,0 0-16,0 0 0,0 0 0,0 0 15,0 0-15,0 0 16,0 0-16,0 0 0,0 0 16,0 0-16,0 0 0,0 0 15,0 0-15,0 0 0,0 0 16,0 0-16,0 0 0,0 0 15,0 0-15,0 0 0,0 0 0,0 0 0,0 0 16,0 0-16,0 0 0,0 0 0,0 0 16,0 0-16,0 0 0,0 0 15,0 0-15,0 0 16,0 0-16,0 0 0,0 0 15,0 24-15,0-24 0,0 0 0,0 0 0,0 0 16,0 0 0,0 0-16,0 0 0,0 0 0,0 0 0,0 0 15,0 0-15,0 0 16,0 0-16,0 0 15,0 0-15,0 0 16,0 0-16,0 0 0,0 0 0,-25 0 16,25-24-16,0 24 0,0 0 0,0 0 15,0 0-15,0 0 0</inkml:trace>
  <inkml:trace contextRef="#ctx0" brushRef="#br0" timeOffset="52081.97">15230 15429 0,'-25'0'0,"0"0"0,1 0 15,-1 0-15,0 0 0,25 0 16,0 0-16,0 0 0,0 0 16,0 0-16,25-25 0,0 0 15,-1 25-15,1-25 0,0 25 0,25-25 0,-26 25 16,26-25-16,-25 1 0,74-1 15,-74 25-15,74-50 0,-74 50 0,25-25 16,-26 25-16,26 0 0,-25-24 0,49-1 16,-49 25-16,0 0 0,0 0 0,-1 0 15,1-25-15,0 25 16,0 0-16,-25 0 0,0 0 15,0 0-15,0 0 0,-25 0 16</inkml:trace>
  <inkml:trace contextRef="#ctx0" brushRef="#br0" timeOffset="52498">15131 15106 0,'0'0'16,"0"0"-16,0 0 0,0 0 0,0 0 16,0 0-16,0 0 15,0 0-15,0 0 16,-25 0-16,25 25 0,-25-25 0,25 25 15,-25-25-15,1 24 0,-1 1 0,-25 0 16,25 0-16,1 0 0,24-25 0,-25 24 16,0-24-16,0 25 0,0 0 0,25-25 15,0 0-15,-24 0 0,24 25 0,0-25 16,0 0-16,0 0 0,0 0 0,0 25 15,0-25-15,24 0 0,1 0 0,-25 0 0,25 0 16,25 25-16,-1-25 0,-24 0 16,25 0-16,-26 0 0,1 24 0,0-24 0,0 0 15,0 0-15,-1 0 0,1 0 16,25 25-16,-1-25 0,-24 0 15,25 25-15,-50-25 0,25 25 0,-25-25 16,25 0-16,-1 0 16,-24 25-16,0-25 0,0 0 0,0 0 15</inkml:trace>
  <inkml:trace contextRef="#ctx0" brushRef="#br0" timeOffset="57395.28">8558 14660 0,'0'0'16,"0"0"-16,-25 0 0,25 0 0,0 0 15,0 0-15,0 0 16,-25 0-16,0 0 16,25 0-16,-25 24 15,25-24-15,-24 0 0,24 0 16,0 25-16,-25-25 0,25 0 15,-25 25-15,25-25 16,-25 25-16,25-25 0,-25 25 0,25-1 0,-24-24 16,24 0-16,0 25 0,-25-25 0,25 0 15,0 25-15,-25 0 16,0-25-16,25 25 0,0-1 15,-25-24-15,25 25 16,-24 0-16,-1 0 0,25 0 0,0-25 16,-25 24-16,0 26 0,25-50 0,-25 25 15,25 0-15,-24-1 0,24 1 0,-25 0 16,25-25-16,-25 50 15,25-26-15,0-24 0,0 25 16,0 0-16,-25 25 0,25-50 16,0 25-16,0-25 0,0 0 0,25 24 0,-25-24 15,0 25-15,0-25 16,0 25-16,0 0 0,25-25 15,-25 49-15,25-24 0,-25 0 16,24 25-16,-24-50 0,25 24 16,-25-24-16,0 25 0,0-25 0,25 25 0,-25 0 15,0-25-15,25 25 0,-25-25 16,0 24-16,25 1 0,-25-25 0,24 25 15,-24 0-15,25 0 0,-25-25 16,0 24-16,25 1 0,0-25 0,-25 50 16,25-50-16,-1 25 15,1 24-15,-25-24 16,25 0-16,-25-25 0,0 25 0,25-25 15,-25 24-15,25-24 0,-25 25 0,0-25 16,24 0-16,-24 25 0,0-25 0,25 25 16,-25-25-16,25 25 0,-25-25 0,25 24 15,-25-24-15,25 25 0,-25-25 16,24 0-16,-24 25 0,0-25 0,25 0 15,0 25-15,-25-25 16,25 0-16,24 25 16,-49-25-16,25 25 0,-25-25 15,25 0-15,25 0 16,-50 0-16,24 0 0,1 0 15,-25 0-15,25 24 0,-25-24 0,25 0 16,-25 0-16,25 0 0,-25 0 16,24 0-16,-24 0 0,25 0 0,-25 0 0,25 0 15,-25 0-15,0 0 0,25 0 0,-25 25 16,50-25-16,-50 0 0,24 0 0,1 0 0,0 0 15,0 0-15,0 25 0,-1-25 16,1 0-16,0 0 0,0 0 0,0 0 16,-1 0-16,26 0 0,-25 0 0,24 0 15,-24 0-15,-25 0 0,25 0 16,0 0-16,0 0 0,-25 0 0,24 0 0,-24 0 15,25 0-15,-25 0 0,25 0 16,0 0-16,0-25 0,-25 25 16,49 0-16,26-25 15,-51 25-15,1 0 0,0 0 0,49-24 16,-49 24-16,0 0 0,0-25 0,25 25 15,-26 0-15,26-25 0,0 25 16,-26 0-16,26 0 16,-25-25-16,0 25 0,-1 0 0,1 0 0,0 0 15,0 0-15,-25 0 0,25 0 16,-25 0-16,24 25 0,1-25 15,0-25-15,0 25 0,0 0 16,24 0-16,1 0 0,-1-25 16,-24 25-16,50-25 0,-51 25 0,26 0 15,-25-24-15,0 24 0,24 0 16,-24 0-16,0-25 0,-25 25 15,49 0-15,-24 0 0,-25 0 16,25 0-16,0 0 0,0 0 16,-25 0-16,25 0 0,-25 0 15,74 0-15,-74-25 0,25 25 0,0 0 16,-1 0-16,1 0 0,0 0 0,0 0 15,0 0-15,-1 0 0,1 0 16,0 0-16,0 0 0,0 0 16,-1 25-16,1-25 0,-25 0 0,25 0 15,25 0-15,-26 0 0,1-25 16,0 25-16,0 0 0,0 0 0,-1 0 15,1 0-15,0-25 0,25 25 16,-26 0-16,1 0 0,-25 0 0,25 0 0,25 0 16,-26 0-16,26 0 0,-50 0 15,25 0-15,25 0 16,-26 0-16,1 0 0,0-25 0,0 25 15,0 0-15,-1 0 16,51-24-16,-75 24 0,49 0 16,-24 0-16,25 0 0,-25 0 0,-1 0 15,1-25-15,0 25 0,25 0 16,-26 0-16,1 0 0,0 0 15,0 0-15,24 0 0,-49-25 0,50 25 0,-50 0 16,25 0-16,0-25 16,-25 25-16,24 0 0,1 0 0,-25 0 15,25-25-15,-25 25 0,25 0 16,-25 0-16,25 0 0,-25-24 0,24 24 15,1 0-15,0 0 0,0-25 0,0 25 16,0-25-16,-25 25 0,24 0 0,1-25 16,-25 25-16,25-25 15,0 25-15,0-24 0,-1 24 0,1 0 16,-25-25-16,25 25 0,-25 0 0,25-25 15,-25 25-15,25 0 0,-25 0 16,24-25-16,1 25 0,0-25 0,-25 25 16,25 0-16,0-24 15,-25 24-15,24 0 0,-24-25 0,25 25 16,0 0-16,-25-25 0,25 25 15,-25 0-15,0 0 16,25-25-16,24 0 16,-49 1-16,25 24 0,-25-25 15,25 25-15,0-25 0,-25 25 0,24-25 16,1 25-16,-25 0 0,25-25 0,-25 25 15,25 0-15,-25-24 0,0 24 16,25 0-16,-25-25 0,0 25 0,0 0 16,0 0-16,24-25 0,-24 25 15,0 0-15,0-25 0,0 25 16,0-25-16,0 25 0,0 0 15,25-24-15,-25 24 0,0-25 0,25 25 16,-25-25-16,0 25 0,0-25 16,25 25-16,-25-25 0,0 25 15,0 0-15,0 0 0,0 0 16,0-25-16,-25 25 0,25-24 15,0 24-15,-25 0 0,25-25 0,0 25 16,-25 0-16,25-25 0,0 25 0,-24-25 16,24 25-16,0-25 0,0 25 15,0-24-15,0 24 0,-25 0 16,25-25-16,0 25 0,0 0 0,0-25 15,0 25-15,-25 0 0,25-25 0,0 25 16,-25-25-16,25 25 16,0-24-16,-25-1 0,1 0 15,24 25-15,0-25 0,-25 25 0,25 0 16,0-25-16,-25 25 0,25-24 0,-25 24 15,25-25-15,0 25 0,-25 0 0,25-25 16,0 25-16,0 0 0,-24-25 16,24 25-16,-25-25 0,25 25 15,0 0-15,-25 0 0,25-24 16,-25 24-16,0-25 0,25 25 0,0-25 0,-24 25 15,24 0-15,-25-25 0,25 25 16,-25 0-16,0-25 0,0 25 16,1 0-16,24-24 15,-25 24-15,0 0 0,25 0 0,-25-25 16,25 25-16,-25-25 0,1 25 15,24 0-15,-25-25 16,0 25-16,25 0 0,-25 0 0,25-25 16,-25 25-16,25 0 0,-24 0 0,24 0 15,0 0-15,-25-24 0,0 24 16,0 0-16,-25-25 0,50 25 15,-24 0-15,24 0 16,-25 0-16,0 0 0,0-25 0,25 25 0,-25 0 16,25 0-16,-24 0 0,24 0 0,-25 0 15,25 0-15,-25 0 0,25 0 0,0 0 0,-25 0 16,25-25-1,-25 25-15,1 0 0,24 0 0,-25 0 0,25 0 16,-25 0-16,25 0 0,-25 0 0,25 0 16,-25 0-16,1 0 0,-26 0 15,50 0-15,-50 0 0,50 0 0,-24 0 16,-1 25-16,25-25 0,-25 0 0,25 0 0,0 0 15,-25 0-15,25 0 0,-25 0 16,25 0-16,0 0 0,0 0 0,0 0 16,-24 0-16,24 0 0,0 0 15,0 0-15,-25 25 0,25-25 0,-25 0 16,25 0-16,-25 25 0,25-25 0,-25 24 15,1-24-15,-1 25 0,0 0 16,25-25-16,-25 0 0,0 25 0,25-25 16,-24 25-16,-1-25 0,0 0 15,25 24-15,-25-24 0,0 0 0,25 0 16,-25 25-16,25-25 0,-24 0 15,-1 0-15,25 0 0,0 0 0,-25 0 0,25 0 16,-25 0-16,25 0 0,-25 0 0,25 0 16,-24 0-16,-26 0 15,25 0-15,-24 0 0,24 25 16,-25-25-16,25 0 0,1 0 0,-1 0 15,0 25-15,0-25 0,-49 0 16,74 0-16,-25 0 16,25 0-16,-25 0 0,0 0 0,1-25 15,24 25-15,-25 0 0,25 0 16,0 0-16,-25 0 0,0 0 15,0 0-15,1 0 0,-1 0 16,-50 0-16,51 0 16,-1 0-16,-25 0 0,25 0 0,0 0 15,1 0-15,-1 0 0,25 0 0,-25 0 0,0 0 16,25 0-16,-25 0 0,25 0 0,-24 0 15,24 0-15,-25 0 0,25 0 16,-25 0-16,25 0 0,-25-25 0,25 25 0,0 0 16,-25 0-16,25 0 15,-49 0-15,49 0 0,-25-25 0,25 25 0,-25 0 16,25 0-16,-25 0 0,25 0 15,-24 0-15,-1-24 0,0 24 16,25 0-16,-25 0 0,25 0 0,-25 0 16,25-25-16,-24 25 0,24 0 15,-25 0-15,25 0 0,-25-25 16,25 25-16,0 0 0,-25 0 0,25 0 15,0 0-15,-25 0 0,25 0 0,-24-25 0,24 25 16,0 0-16,-25 0 16,25 0-16,-25 0 0,25 0 0,0 0 0,0 0 15,-25-25-15,25 25 0,-25 0 16,25 0-16,0 0 0,-24 0 15,24 0-15,-25-24 0,25 24 0,-25 0 16,25 0-16,-25 0 16,25-25-16,-25 25 0,25 0 0,-24 0 0,24 0 0,-25 0 15,25-25-15,-25 25 0,25 0 16,-25 0-16,0 0 0,25 0 0,-24 0 0,24 0 15,-25-25-15,0 25 16,25 0-16,0 0 0,-25 0 0,25 0 0,0 0 0,0 0 16,-25 0-1,25 0-15,0 0 0,-25 0 0,25 0 16,0 0-16,-24 0 0,24 0 0,0 0 15,-25 0-15,25 0 0,0-25 16,-50 25-16,50 0 0,0 0 0,-25 0 16,1 0-16,24 0 15,-25 0-15,25 0 0,-25 0 0,25 0 0,0 0 16,-25 0-16,25 0 0,-25 0 0,25 0 15,0 0-15,0 0 0,-24 0 0,24 0 16,0 0-16,-25 0 0,25 0 0,0 0 0,-25 0 16,25 0-16,0 0 15,-25 0-15,0 0 0,25 0 0,0 0 16,-24 0-16,24 0 0,0 0 0,-25 0 15,25 0-15,0 0 0,-25 0 0,25 0 16,-25 0-16,25 0 0,-25 0 0,1 0 16,-1 0-16,0 0 0,25 0 0,-25 0 15,25 0-15,-25 0 0,1 0 16,24 0-16,-25 0 0,25 0 15,-25 0-15,0 0 0,25 0 0,0 0 16,-25 0-16,25 0 0,0 0 0,-24 0 16,24 0-16,-25 0 0,25 0 15,0 0-15,-25 0 0,25 0 0,-25 0 16,25 0-16,-25 0 0,25 0 15,0 0-15,0 0 0,-24 0 16,24 0-16,0 0 0,-25 0 0,25 0 0,0 0 16,0 0-16,0 0 0,-25 0 0,25 0 15,0 0-15,0 0 0,0 0 0,-25 0 16,25 0-16,-25 25 15,25-25-15,0 0 0,-25 0 16,25 0-16,0 0 0,-24 0 0,24 0 0,0 0 16,-25 25-16,25-25 0,0 0 15,-25 0-15,25 0 0,-25 0 0,25 0 0,-25 25 16,25-25-1,-49 0-15,24 25 0,25-25 0,-25 24 16,25-24-16,-25 0 0,25 25 0,-24-25 16,24 0-16,0 0 0,-25 0 0,25 0 15,0 25-15,0-25 0,-25 0 0,25 0 16,0 0-16,0 0 0,0 0 0,-25 0 15,25 0-15,0 25 0,-25-25 0,25 0 16,-24 0-16,-1 0 0,25 25 16,-25-25-16,25 0 0,-25 24 0,25-24 15,0 0-15,-25 25 16,1-25-16,24 0 0,0 0 0,0 0 0,0 0 15,-25 0-15,25 0 0,0 25 0,0-25 0,0 0 16,0 0-16,-25 0 0,25 0 16,0 0-16,0 0 0,0 0 15,0 25-15,-25-25 0,25 0 0,0 0 16,0 0-16,0 25 0,0-25 0,0 0 15,-25 24-15,25 1 0,0-25 0,-24 25 16,24 0-16,0-25 0,0 25 0</inkml:trace>
</inkml:ink>
</file>

<file path=ppt/ink/ink6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7T09:51:11.808"/>
    </inkml:context>
    <inkml:brush xml:id="br0">
      <inkml:brushProperty name="width" value="0.05292" units="cm"/>
      <inkml:brushProperty name="height" value="0.05292" units="cm"/>
      <inkml:brushProperty name="color" value="#0070C0"/>
    </inkml:brush>
  </inkml:definitions>
  <inkml:trace contextRef="#ctx0" brushRef="#br0">1488 8558 0,'0'0'0,"0"0"15,0 0-15,0 0 0,0 0 0,0 0 16,0 0-16,0 0 0,0 24 0,0-24 31,0 0-31,25 50 0,-25-50 16,0 0-16,0 25 0,0-25 0,0 25 15,0-25-15,0 24 0,0-24 0,0 25 16,-25-25-16,25 25 0,0 0 0,0 0 16,0-1-16,0 1 15,0 0-15,0 25 0,0-50 16,0 24-16,0 1 0,0-25 15,25 0-15,-25 0 0,0 25 16,0-25-16,0 0 0,0 0 16,0 0-16,25 0 15,0 0-15,-25 0 0,24-25 16,1 25-16,-25 0 0,25-25 15,-25 25-15,0 0 0,25 0 0,-25-24 0</inkml:trace>
  <inkml:trace contextRef="#ctx0" brushRef="#br0" timeOffset="171">1488 8830 0,'0'0'16</inkml:trace>
  <inkml:trace contextRef="#ctx0" brushRef="#br0" timeOffset="662.03">1662 8657 0,'0'0'0,"0"0"0,0 0 16,0 0-16,0 0 16,0 0-16,0 0 15,0 25-15,0-25 16,0 0-16,0 49 15,0-24 1,0 25-16,0-1 0,0-24 16,0 0-16,0-25 0,0 25 15,0-1 1,0-24-16,25 0 0,-25 0 0,0 0 15,25-24-15,-25 24 0,24-25 16,-24 0-16,25 0 0,-25 25 0,0-25 16,25 25-16,-25-24 0,0 24 0,0-25 15,25 0-15,-25 25 0,0 0 16,0-25-16,25 25 15,-25 0-15,0 0 0,0 25 0,0-25 16,0 0-16,0 0 0,0 0 16,24 25-16,-24-25 0,0 25 0,0-25 15,0 24-15,25-24 0,-25 0 16,0 25-16,0 0 15,0-25-15,25 25 16,-25 0-16,0-25 16,0 0-16,0 24 0,25-24 0,-25 25 15,0-25-15,0 0 0,0 0 0</inkml:trace>
  <inkml:trace contextRef="#ctx0" brushRef="#br0" timeOffset="1604.09">1389 8930 0,'0'0'15,"0"0"-15,0 0 16,0 0-16,0 0 0,0 0 16,0 0-16,0 0 15,0 0-15,0-25 0,0 25 16,0 0-16,25 0 0,0-25 15,-1 25-15,1-25 16,0 25-16,-25-25 0,25 25 0,0 0 16,-25-24-16,24 24 0,1 0 15,-25 0-15,25-25 0</inkml:trace>
  <inkml:trace contextRef="#ctx0" brushRef="#br0" timeOffset="2471.14">1984 8706 0,'0'0'0,"0"0"0,0 0 16,0 0-16,25-24 0,-25 24 15,50-25-15,-25 25 16,-25 0-16,24 0 0,-24 0 0,25 0 16,-25 0-16,25 0 15,0 0-15,-25 25 0,0-1 16,0-24-16,0 25 15,0-25-15,0 50 16,-25-50-16,25 25 0,0-25 16,0 0-16,0 0 0,0 0 15,0 0-15,0-25 16,0 25-16,25-50 0,-25 25 15,0 25-15,25-24 0,-25-1 16,0 25-16,24-25 0,-24 25 0,0-25 16,25 25-16,0-25 15,-25 25-15,25 0 0,-25 0 16</inkml:trace>
  <inkml:trace contextRef="#ctx0" brushRef="#br0" timeOffset="2827.16">2431 8632 0,'0'0'0,"0"-25"16,25 25-16,-25-25 0,24 25 0,-24-24 15,25 24-15,-25-25 0,0 25 0,0-25 0,25 25 16,-25 0-16,0 0 0,0 0 0,0-25 15,0 25-15,0 0 0,0 0 16,0 0-16,-25 0 16,25 0-16,-25 0 15,1 0-15,24 0 0,-50 0 16,50 0-16,-25 25 0,0-25 15,25 0-15,0 25 0,0-25 0,-24 25 16,24-25-16,0 24 0,0 1 0,0-25 0,0 25 16,0-25-16,0 25 15,0-25-15,24 25 0,-24-1 16,25 1-16,-25-25 0,25 0 15,-25 0-15,25 0 0,-25 0 16,25 0-16,-1 0 0,1-25 16,0 25-16</inkml:trace>
  <inkml:trace contextRef="#ctx0" brushRef="#br0" timeOffset="3244.18">2729 8384 0,'-25'0'15,"25"0"-15,0 0 0,0 0 16,-25 0 0,25 25-16,-25-25 0,25 25 15,0-1-15,0-24 0,0 0 0,0 25 16,0-25-16,0 0 0,0 25 15,0-25 1,25 25-16,0-25 16,-25 0-16,0 25 0,0-25 0,0 0 15,25 0-15,-25 0 16,-25 24-16,25-24 0,0 25 15,0-25-15,-25 25 16,25-25-16,0 0 0,-25 25 0,25-25 0,0 0 16,-25 25-16,25-25 0,-25 0 15,25 24-15,0-24 16</inkml:trace>
  <inkml:trace contextRef="#ctx0" brushRef="#br0" timeOffset="3680.21">2853 8210 0,'0'0'0,"0"0"0,0 0 15,0 0-15,0 0 16,0 25-16,0-25 0,0 25 0,0-25 0,0 0 15,0 25-15,24 0 16,-24-25-16,0 49 0,0-49 16,0 25-16,25 0 0,-25-25 15,0 25-15,0-25 0,0 0 0,0 24 16,0-24-16,0 0 0,25 0 15,-25 0-15,0 0 16,25-24 0,-25-1-16,25 0 0,-25 25 0,0-25 15,24 25-15,-24-25 0,0 25 16,25 0-16,-25-24 0,25 24 15,-25-25-15,25 25 0,0 0 16,-25 0-16,0 0 0,0 0 0,0 0 16,24 0-16,-24 0 0,0 0 15,0 25-15,25-25 0,-25 0 0,0 24 16,0-24-16,25 25 0,-25-25 15,0 25-15,25-25 0,-25 0 0,0 0 16,0 25-16</inkml:trace>
  <inkml:trace contextRef="#ctx0" brushRef="#br0" timeOffset="4019.22">3473 8161 0,'0'-25'15,"-25"25"-15,25 0 0,-25 0 0,25 0 0,-25 0 16,25 0 0,-25 0-16,1 25 15,24-25-15,-25 25 0,25-25 16,0 24-16,0-24 0,0 25 15,0-25-15,0 25 16,25 0-16,-25-25 16,0 0-16,24 0 0,-24 0 0,0 0 0,25 0 15,-25 0-15,25-25 0,-25 25 16,25-25-16,-25 0 15,25 1-15,-25 24 0,0-25 0,0 25 16,0 0-16,24-25 0,-24 25 16,0 0-16,0-25 15,0 25-15,0 0 0</inkml:trace>
  <inkml:trace contextRef="#ctx0" brushRef="#br0" timeOffset="4266.24">3547 7962 0,'0'0'15,"0"0"-15,0-25 0,0 25 0,0 0 16,0 0-16,0 0 0,0 0 16,0 0-16,0 0 0,0 0 15,0 0-15,25 25 0,-25-25 0,0 25 16,0-25-16,0 25 0,0-25 15,25 25-15,-25 0 16,0-1-16,0 1 0,0 0 0,0-25 16,24 25-16,-24 0 0,0-25 0,0 24 15,0-24-15,25 25 0,-25-25 16,0 0-16</inkml:trace>
  <inkml:trace contextRef="#ctx0" brushRef="#br0" timeOffset="4711.26">3770 7813 0,'0'0'0,"0"0"0,0 0 0,0-24 16,0 24-16,0 0 16,0 0-1,0 0-15,0 0 0,0 0 16,0 0-16,0 0 0,0 24 15,25 1-15,-25-25 0,0 25 16,25 0-16,-25 0 0,0-1 16,25 1-16,-25 0 15,0-25-15,0 25 0,0-25 0,0 0 0,0 25 16,0 0-16,0-25 0,0 24 15,0-24 1,-25 25-16,25-25 0,0 25 0,0-25 16,0 0-16,-25 0 0,25 0 15,0 0-15,0-25 0,0 25 16,0 0-16,0-25 0,0 25 0,0 0 15,25-24-15,-25 24 0,0-25 0,0 25 16,25-25-16,-25 25 0,0 0 16,0 0-16,25-25 0,-25 25 15</inkml:trace>
  <inkml:trace contextRef="#ctx0" brushRef="#br0" timeOffset="4981.28">4043 7863 0,'-25'0'0,"25"-25"0,0 25 16,0 0-16,0 0 0,0 0 15,0 0-15,0 0 0,0 0 16,0 0-16,50 0 16,-50-25-16,25 25 0,24 0 15,-24-24-15,0 24 16,25 0-16,-50 0 15</inkml:trace>
  <inkml:trace contextRef="#ctx0" brushRef="#br0" timeOffset="5156.29">4142 7937 0,'0'0'0,"0"0"15,0 0-15,25-24 0,-25 24 16,0 0-16,25 0 0,-25 0 0,25-25 15,0 25-15,-1 0 0,-24 0 0,25 0 16</inkml:trace>
  <inkml:trace contextRef="#ctx0" brushRef="#br0" timeOffset="5803.33">3076 9004 0,'0'-25'16,"0"25"-16,0 0 0,0 0 15,0 0-15,0 0 0,25 0 16,-25 0-16,49 0 16,-24 0-16,0 0 15,0 0-15,-25 25 16,0-25-16,0 0 0,0 0 15,-25 25-15,25-25 0,0 25 0,0-25 16,-25 0-16,25 25 0,0-25 16,-25 24-16,25-24 0,0 0 0,0 0 15,0 0 1,25 25-16,0-25 0,-25 0 15,25 0-15,-25 0 16,24 0-16,1 0 0,-25 0 0,0 25 16,0-25-16,0 0 0,25 0 0,-25 0 15,-25 25-15,25-25 16,0 0-16,-25 25 15,1-1-15,24 1 0,-25-25 16,0 25-16,25-25 0,-25 25 16,25-25-16,-25 25 0,25-25 0</inkml:trace>
  <inkml:trace contextRef="#ctx0" brushRef="#br0" timeOffset="6181.35">3547 8954 0,'0'0'0,"0"0"15,0 0-15,-25 0 0,25 0 16,0 25-16,0-25 0,-25 0 0,25 25 15,0-25-15,0 0 0,0 25 16,-24-25-16,24 25 0,0 0 16,0-25-16,24 0 0,-24 0 0,0 24 15,0-24-15,25 25 0,-25-25 16,0 0-1,25 0-15,0 0 0,-25 0 0,0-25 16,0 25-16,25 0 0,-1-24 0,-24-1 16,0 25-16,0 0 0,0-25 0,25 25 15,-25-25-15,0 0 0,0 0 16,0 25-16,0 0 0,0 0 0,0-24 15,0 24-15,0 0 0,0 0 16,0 24 0,0-24-16</inkml:trace>
  <inkml:trace contextRef="#ctx0" brushRef="#br0" timeOffset="6437.36">3994 8657 0,'24'0'15,"-24"0"-15,0 0 0,0-25 0,0 25 16,0 0-16,0 0 0,0 0 0,0 25 16,0-25-16,0 0 0,0 25 15,0-1-15,0-24 0,-24 25 16,24 0-16,0 0 0,0 0 15,0-1-15,0-24 0,0 25 0,0 0 0,-25-25 16,25 50-16,0-50 0,0 24 16,0 1-16,-25-25 15,0 50-15,25-25 0</inkml:trace>
  <inkml:trace contextRef="#ctx0" brushRef="#br0" timeOffset="6668.38">3770 8930 0,'0'0'0,"0"-25"16,0 25-16,0 0 0,25 0 15,-25-25-15,25 25 16,-25 0-16,25 25 16,-25-25-16,0 0 0,0 25 0,0-25 15,25 0-15</inkml:trace>
  <inkml:trace contextRef="#ctx0" brushRef="#br0" timeOffset="7026.4">4217 8930 0,'0'-25'0,"25"25"0,-25 0 0,0 0 15,0 0-15,0-25 0,24 25 16,-24 0-16,0 0 0,0 0 15,0 0-15,0 0 0,0 0 0,0 0 16,0 0-16,0 0 0,0 0 0,0 0 16,0 25-16,0-25 15,0 0-15,-24 25 0,24-25 16,0 0-16,0 24 15,0-24-15,0 0 0,0 0 16,-25 0-16,25 0 0,0 0 16,0 0-16,0 0 0,0 0 15,0 0-15,0 0 0,0 0 16,0-24-16,0 24 0,0 0 0,0 0 15,0 0-15,0 0 0,0 0 16</inkml:trace>
  <inkml:trace contextRef="#ctx0" brushRef="#br0" timeOffset="7655.43">769 11187 0,'0'0'0,"0"0"0,0 0 15,0 0-15,0 0 0,0-25 16,0 25 0,0 0-16,25-25 0,0 25 0,-1 0 15,-24-25-15,50 1 0,-50 24 16,25 0-16,0-25 15,-1 25-15,26-25 16,-50 25-16,25 0 0,-25 0 16</inkml:trace>
  <inkml:trace contextRef="#ctx0" brushRef="#br0" timeOffset="7971.45">893 11112 0,'0'25'16,"0"-25"-16,0 0 0,0 0 16,0 0-16,25 0 0,-25 0 0,0 25 15,0-25-15,0 0 0,0 25 16,0-25-16,25 25 0,-25 0 15,0-1-15,0-24 16,0 25-16,24 25 16,-24-50-16,0 25 0,0-25 0,0 24 0,0-24 15,0 25-15,0-25 0,0 25 16,0-25-1,25 25-15,-25-25 0,0 0 16,0 25-16,0-25 0</inkml:trace>
  <inkml:trace contextRef="#ctx0" brushRef="#br0" timeOffset="8219.46">843 11559 0,'0'0'0,"0"0"16,0 0-16,25 0 0,0 0 15,0-25-15,0 0 0,-1 25 16,1-24-16,-25 24 0,25-25 0,0 25 15,0-25-15,-1 25 16,1-25-16,0 0 0,0 25 0,-25 0 16,25 0-16,-25-24 0,0 24 0</inkml:trace>
  <inkml:trace contextRef="#ctx0" brushRef="#br0" timeOffset="8816.5">1389 11112 0,'0'0'15,"0"0"-15,0-24 0,0 24 16,0 0 0,0 0-16,-25 0 0,25 0 0,0 24 15,0-24 1,-25 0-16,25 0 0,0 0 0,-24 0 15,24 25-15,0-25 0,0 0 0,0 0 16,0 25-16,-25-25 0,25 0 16,0 25-16,0-25 15,0 25 1,0 0-16,0-1 0,0 1 0,0-25 15,0 0-15,0 0 0,25 0 16,-25 25-16,24-25 0,-24-25 16,25 25-16,-25 0 0,25 0 15,-25-25-15,25 25 0,-25-24 16,25 24-16,-25-25 0,0 0 15,0 25-15,24-25 0,-24 25 0,0-25 16,0 25-16,0-25 0,0 25 0,0 0 0,0-24 16,0 24-16,0 0 0,0 0 0,0 0 15,0 0-15,0-25 0,0 25 16,-24 0-16,24 0 15,-25 25-15,0-25 0,25 0 16</inkml:trace>
  <inkml:trace contextRef="#ctx0" brushRef="#br0" timeOffset="9624.55">1612 10815 0,'0'0'0,"0"0"0,0 0 0,0 0 16,0 0-16,-25 0 0,25-25 15,0 25-15,0 0 0,25 0 0,-25 0 16,0 0-16,0 0 0,0 0 15,0 0-15,0 0 0,0 0 16,0 0-16,0 25 0,0-25 16,0 0-16,0 0 15,0 25-15,25-1 16,-25 1-16,25-25 0,-25 25 15,0 0-15,0-25 0,25 0 16,-25 49-16,25-24 0,-25-25 0,0 0 16,0 25-16,0 0 15,24 0-15,-24-25 0,0 0 16,0 24-16,25-24 0,-25 0 0,0 25 15,0-25-15,25 0 0,-25 0 0,0 0 16,0 0-16,25 0 16,0-25-16,-25 25 0,24 0 0,-24-24 15,0 24-15,25 0 16,-25-25-16,25 25 0,-25-25 15,0 25-15,0-25 0,25 25 16,-25-25-16,0 1 0,0-1 16,0 25-16,0-25 0,0 0 0,0 25 0,0-25 15,0 1-15,0 24 0,0-25 16,0 25-16,0-25 0,0 25 0,0-25 15,-25 25-15,25-25 0,0 25 0,0 0 16,0 0-16,0-24 16,0 24-16,0-25 0,-25 25 15,25 0-15,0-25 0,-25 25 0,25 0 16,0 0-16,0 0 15,0-25-15,-24 25 0,24 0 0,0 0 16,0 0-16,0 0 16,0 0-16,0 0 0,0 0 0,0 0 15,0 0-15,0 0 0,0 0 0,0 0 16,0 0-16,0 0 15,0 0-15,-25 0 0,25 0 0,0 25 16,0-25-16,0 0 0,0 25 16,0-25-16,0 0 15</inkml:trace>
  <inkml:trace contextRef="#ctx0" brushRef="#br0" timeOffset="10347.59">2406 10492 0,'0'0'15,"-25"0"-15,25 0 0,0 0 16,0 0-16,0 0 0,0 0 0,0 0 15,0 0-15,0 0 16,0 0-16,0 0 0,0 0 16,25-24-16,0 24 0,-25 0 15,25 0-15,-1 0 16,1-25-16,0 25 0,0 0 15,-25 0-15,25 0 16,-1-25-16,1 25 16,0 0-16,-25 0 15,0 0-15,25 0 0,-25 0 16,0 0-16,0 25 0,0-25 15,0 0-15,0 0 0,0 0 16,0 25-16,0-25 16,-25 24-16,25-24 0,0 25 0,0-25 15,-25 25-15,25-25 0,-25 25 0,25 0 16,0-25-16,-24 24 15,-26 26-15,50-50 16,-25 50-16,0-26 0,25-24 0,0 0 16,-24 25-16,24 0 15,0-25-15,0 0 0,-25 0 16,25 25-16,0-25 0,0 0 15,0 0-15,0 0 0,0 0 16,0 0-16,0 0 0,0 0 16,0 0-16,0 0 15,0 0-15,25-25 0,-25 25 16</inkml:trace>
  <inkml:trace contextRef="#ctx0" brushRef="#br0" timeOffset="10882.62">2952 10517 0,'0'0'16,"0"0"-16,-25 0 15,25 0-15,0 0 16,0 0-16,0 0 0,0 0 0,0 25 16,0-25-16,0 0 0,-25 25 15,25-25-15,0 25 0,0-1 16,-25 1-16,25 0 0,-24 0 15,24 0-15,0-25 0,-25 24 0,25 1 0,0 0 16,0-25-16,-25 50 0,25-50 16,0 24-16,0 1 0,0-25 15</inkml:trace>
  <inkml:trace contextRef="#ctx0" brushRef="#br0" timeOffset="11513.65">3175 10220 0,'0'0'15,"0"0"-15,0 0 16,0 0-16,25 0 0,-25-25 15,0 25-15,0 0 0,25 0 16,-25 0-16,24-25 16,1 25-16,0 0 0,-25 0 0,0 0 0,25 0 15,-25 0-15,0 0 0,25 0 16,-25 0-16,0 25 0,0-25 15,0 0-15,0 25 16,0-1-16,-25-24 0,0 25 16,0 0-16,25 0 0,-25-25 15,25 0-15,0 25 0,0-25 0,-24 0 16,24 0-16,0 0 15,24 0-15,-24 0 16,0 0-16,25 0 0,-25-25 16,25 25-16,-25 0 0,25 0 0,-25 0 15,25 0-15,-25 0 0,0 0 0,24 0 16,-24 0-16,25 25 0,-25-25 0,25 0 15,-25 0-15,0 0 0,0 24 16,0-24-16,25 0 0,-25 0 16,0 25-16,0-25 0,0 0 0,-25 0 15,25 0-15,0 0 16,0 25-16,-25-25 0,0 0 0,25 0 0,-24 25 15,24-25-15,-25 0 0,0 0 16,0 25-16,25-25 0,0 0 16,-25 0-16,25 0 0,0 0 0,0 0 15,0 0-15</inkml:trace>
  <inkml:trace contextRef="#ctx0" brushRef="#br0" timeOffset="11947.68">3721 10021 0,'-25'0'0,"25"0"0,0 0 0,0 0 16,0 0-16,-25 0 0,25 0 0,0 25 15,-25-25-15,25 0 0,0 25 0,-25-25 16,25 0-16,-24 25 0,24-1 15,-25-24-15,25 25 0,0 0 0,0-25 16,-25 25-16,25-25 0,0 25 16,25-1-16,-25-24 0,0 0 0,0 0 15,0 25-15,25-25 0,-25 0 16,24-25-16,1 25 15,-25 0-15,25 0 0,-25-24 0,0 24 16,25-25-16,0 25 0,-25 0 0,0-25 16,25 0-16,-25 25 0,0-25 15,0 25-15,0 0 0,0-24 0,24 24 16,-24 0-16,0-25 0,0 25 0,0 0 15,0 0-15,0-25 16,0 25-16,0 0 0,-24 0 0</inkml:trace>
  <inkml:trace contextRef="#ctx0" brushRef="#br0" timeOffset="12239.7">4118 9773 0,'0'0'0,"0"0"16,0 0-16,0 0 0,0 0 16,0 0-16,0 0 15,0 0-15,0 0 16,0 25-16,0 0 0,0-1 0,0-24 15,0 25-15,-25-25 0,25 25 0,0-25 16,0 25-16,0 0 0,0-1 16,0 1-16,0-25 0,0 25 0,0 0 15,-25 0-15,25 0 16,-25 24-16,25-49 0,0 0 15,-25 25-15,25-25 0</inkml:trace>
  <inkml:trace contextRef="#ctx0" brushRef="#br0" timeOffset="12433.71">3944 9922 0,'0'0'0,"0"0"0,0 0 0,0 0 15,0 0-15,0 0 0,0 0 0,0 0 16,25 0-16,-25 0 0,25 0 16,-25 0-16,24 0 0,-24 0 15</inkml:trace>
  <inkml:trace contextRef="#ctx0" brushRef="#br0" timeOffset="12681.72">4415 9897 0,'0'0'16,"0"0"-16,0 0 0,0 0 15,0 0-15,0 0 0,0 0 0,0 0 31,0 0-31,0 0 0,0 0 0,0 0 0,0 0 0,0 0 16,0 0-16,0 0 0,0 0 16,0 0-16,0 0 0,0 25 0,0-25 15,-25 0-15</inkml:trace>
  <inkml:trace contextRef="#ctx0" brushRef="#br0" timeOffset="13340.76">3423 11187 0,'0'0'0,"-25"0"0,25 0 16,0 0-16,-25 25 15,25-25-15,-24 25 0,24-25 16,0 24-16,-25-24 15,25 25-15,0-25 0,0 0 0,0 25 0,0-25 16,0 0-16,0 0 0,25 0 16,-25 0-16,0 0 0,24 0 15,-24 0-15,25 0 16,0 0-16,0-25 0,0 0 15,-25 25-15,24-24 16,1-1-16,-25 0 0,0 25 16,0-25-16,0 25 15,0 0-15,0 0 0,0 0 16,0 0-1,25 0-15,-25 0 0,0 0 0,0 0 16</inkml:trace>
  <inkml:trace contextRef="#ctx0" brushRef="#br0" timeOffset="13486.77">3721 11137 0,'0'0'0,"0"-25"0,0 25 0,0 0 15,0 0-15,0 0 0,0 0 16,0 0-16,25 0 0,-25 0 15,0 0-15</inkml:trace>
  <inkml:trace contextRef="#ctx0" brushRef="#br0" timeOffset="13888.79">3894 10889 0,'0'0'0,"0"0"16,0 0-16,0 0 0,0-25 0,25 25 15,-25 0 1,0 0-16,25 25 0,-25-25 0,0 0 0,0 0 16,25 0-16,-25 25 15,0 0 1,-25 0-16,25-25 0,0 0 15,0 24-15,0-24 16,0 25-16,0-25 0,25 0 16,-25 0-16,0 0 15,25 0-15,-1 0 16,-24 25-16,25-25 15,-25 0-15,0 0 16,0 0-16,0 25 0,0-25 0,0 0 0,0 0 16,0 25-16,0-25 0,-25 24 15,25-24-15,-24 25 0,24-25 0,-25 25 16,0 0-16,25-25 0,0 0 0,-25 25 0,25-25 15,-25 0-15,25 0 16,0 0-16</inkml:trace>
  <inkml:trace contextRef="#ctx0" brushRef="#br0" timeOffset="14252.81">4217 10815 0,'0'0'0,"0"0"0,0 0 0,0 0 16,0 0-16,0 0 16,0 0-16,0 0 0,0 0 15,0 0-15,-25 25 16,25-25-16,0 24 0,-25 1 15,25-25-15,0 25 0,0-25 0,0 0 16,25 25-16,-25-25 0,0 0 0,0 0 16,25 0-16,0 0 15,-1 0-15,-24 0 0,0 0 0,25-25 16,0 0-16,-25 0 15,25 25-15,-25-24 16,0-1-16,0 25 0,0 0 0,0 0 0,0-25 16,0 25-16,0 0 15,-25 25-15,25-25 0,-25 0 0,25 25 16,-25-1-16</inkml:trace>
  <inkml:trace contextRef="#ctx0" brushRef="#br0" timeOffset="14554.83">3721 11633 0,'0'0'0,"0"25"32,0-25-32,25-25 0,-25 25 15,24-24-15,1 24 0,0 0 16,-25-25-16,50 0 15,98-74-15,-123 99 0,0-25 16,0 0-16,0 25 0,-1-25 0,1 25 16,0-24-16,-25 24 0,25-25 15,0 25-15</inkml:trace>
  <inkml:trace contextRef="#ctx0" brushRef="#br0" timeOffset="14839.84">3894 11757 0,'-24'0'0,"24"25"16,0-25-16,-25 0 16,25 0-16,0 0 0,0 0 0,0 0 15,0 0-15,0 0 0,25 0 16,-25-25-16,49 1 15,1-1-15,-1 0 16,1 0-16,-25 0 0,0 25 0,24-49 16,-49 49-16,25-25 0,0 25 15,0-25-15,24 0 0,-49 1 0,0 24 16,25 0-16,-25-25 15,25 25-15,-25 0 0,0 0 0,0 0 16,0 0-16,-25 25 0</inkml:trace>
  <inkml:trace contextRef="#ctx0" brushRef="#br0" timeOffset="25920.48">2158 5283 0,'0'0'0,"0"0"0,0 0 16,0 0-16,0 0 0,0 0 15,0 0-15,0-24 16,0 24-16,0 0 16,0 0-16,25 0 15,-25 0-15,25-25 0,-25 25 0,24-25 16,-24 25-16,0 0 0,25-25 15,0 0-15,-25 25 0,0-24 16,25 24-16,-25-25 0,0 25 0,25 0 16,-25 0-16,0-25 15,0 25-15,0 0 0,-25-25 16,25 25-16,0 0 0,0 0 0,0 0 15,0 0-15,0 0 16,0 0 0,0 0-16,0 0 0,0 0 15,0 0-15,0 0 16,0 0-16,0 0 0,0 0 0,0 0 15,0 25-15,0-25 0,0 0 16,0 25-16,0-25 0,0 0 0,0 25 0,0-25 16,0 24-16,0-24 0,0 0 0,0 25 15,0 0-15,0 0 0,0 0 16,25-25-16,-25 24 0,0-24 15,0 25-15,0 0 0,0-25 0,0 0 0,0 25 16,0 0-16,0-25 0,24 24 16,-24-24-16,0 0 0,0 25 15,0-25 1,0 0-16,25 25 0,-25-25 15,0 25-15,0-25 0,0 0 0,0 0 0,0 25 16,0-25-16,0 0 16,25 0-16,-25 24 0,0-24 0,0 0 15,0 0-15,0 0 16,0 0-16,0 0 0</inkml:trace>
  <inkml:trace contextRef="#ctx0" brushRef="#br0" timeOffset="26221.49">2208 5631 0,'0'0'0,"0"0"0,0 0 16,0 0-16,-25 0 0,25 0 15,0 0-15,25-25 16,-25 25-16,0 0 0,24 0 16,-24-25-16,25 25 0,0-25 15,0 25-15,0 0 0,-25-25 0,49 1 16,-24 24-16,0-25 0,0 25 0,-1 0 15,1-25-15,0 25 0,-25 0 0,25-25 16,-25 25-16,25 0 0,-25 0 0,0 0 16,24 0-16,-24 0 15,0 0-15,0-25 0,0 25 16</inkml:trace>
  <inkml:trace contextRef="#ctx0" brushRef="#br0" timeOffset="27184.55">2356 4887 0,'0'0'15,"0"0"-15,0 0 0,0 0 0,0 0 16,-24-25-1,24 25-15,0 0 0,0 0 0,-25 0 16,25 0-16,0 0 0,0 0 0,-25 0 16,25 25-16,-25-25 0,25 0 15,-25 24-15,1-24 0,24 25 0,0-25 0,-25 0 16,25 25-16,-25-25 15,-25 25-15,50 0 0,-49-1 0,49-24 16,-25 0-16,25 25 0,-25 0 16,0 0-16,25-25 0,-24 25 15,24-1-15,-25 1 0,25-25 16,0 25-16,0 0 0,0 0 0,0-25 15,0 49-15,0-24 0,0 25 16,0-50-16,0 24 0,0 1 0,0 0 16,25 0-16,-25 0 0,0-1 15,0 1-15,24 0 0,-24 0 0,0 0 16,0-25-16,25 24 15,-25 1-15,50 25 16,-50-25-16,25-25 0,-25 0 0,24 24 0,-24-24 16,25 0-16,0 25 15,0-25-15,0 0 0,-25 25 16,24-25-16,1 0 0,-25 0 0,25 0 0,-25 0 15,25 0-15,0-25 0,-25 25 0,49 0 16,-49-25-16,50 25 0,-25-24 16,-1 24-16,1-25 15,0 25-15,0-25 0,0 25 0,-1-25 16,-24 25-16,25-25 0,-25 25 15,25-24-15,-25 24 0,0-25 0,25 25 16,-25-25-16,25-25 0,-25 26 0,25 24 16,-25-25-16,0 0 0,0 0 15,0-24-15,0 49 0,0-25 0,0 0 16,0 0-16,-25 0 0,25 1 15,-25-1-15,25 0 0,-25 25 16,25-25-16,-25 0 0,25 25 16,-25-24-16,25-1 0,-24 25 0,24 0 0,0-25 15,-25 25-15,25 0 0,-25-25 16,25 25-16,-25-25 0,25 25 0,-25-24 15,25 24-15,-24 0 0,24 0 0,-25-25 0,0 25 16,25 0-16,-25 0 0,25 0 0,-25 0 16,25 0-16,-24-25 15,24 25-15,0 25 0,0-25 16,0 0-16,0 0 0,0 0 0,0 25 15,0-25-15</inkml:trace>
  <inkml:trace contextRef="#ctx0" brushRef="#br0" timeOffset="27711.58">3175 4812 0,'-25'0'16,"25"0"-16,-25 0 16,25 0-16,0 0 0,0 0 15,-24 0-15,24 0 0,-25 0 0,25 0 16,0 0-16,-25 25 0,25-25 0,0 0 15,0 25-15,0-25 0,0 25 16,-25-1-16,25-24 0,0 25 16,0 0-16,0-25 0,0 25 0,0 0 15,0-25-15,0 24 0,0 1 0,0 0 16,25-25-16,-25 0 0,0 25 0,25-25 15,-25 25-15,25-25 0,-25 0 16,24 0-16,-24 0 0,25 0 0,0 0 16,0 0-16,-25 0 0,25 0 15,-25 0-15,24-25 0,1 25 16</inkml:trace>
  <inkml:trace contextRef="#ctx0" brushRef="#br0" timeOffset="27998.6">3398 4663 0,'0'0'0,"0"0"0,-25 0 0,25 0 16,0 0-16,0 0 0,0 0 15,0 0 1,0 0-16,0 25 0,25-25 0,-25 0 16,0 25-16,0-25 0,0 0 0,25 25 15,-25-1-15,0 1 0,25-25 16,-25 25-16,0 0 0,25-25 0,-25 25 15,0-25-15,24 49 0,-24-49 0,0 25 16,0 0 0,0-25-16,0 25 0</inkml:trace>
  <inkml:trace contextRef="#ctx0" brushRef="#br0" timeOffset="28508.63">3646 4738 0,'0'0'16,"0"0"-16,0 0 0,0 0 0,-25 0 15,25 0-15,0 0 0,0 0 0,-24 24 16,24-24-16,0 0 0,0 25 16,-25-25-16,25 25 0,0-25 15,0 25 1,0-25-16,25 50 15,-25-50-15,0 0 16,0 0-16,24 0 0,-24 0 0,25 0 0,-25-25 16,0 25-16,0 0 0,25-25 15,-25 25-15,0 0 16,25-50-16,0 25 0,-25 1 15,0 24-15,0-25 0,0 25 0,0-25 16,0 25-16,0-25 0,0 25 16,0 0-16,0 0 0,-25-25 0,25 25 15,0 0-15,0 0 0,0 0 16,0 0-16,0 0 0,25 0 0,-25 25 15,0-25-15,0 0 0,0 25 16,25-25-16,-25 25 0,0 0 16,0-25-16,24 24 0,-24 1 15,0 0-15,25-25 0,-25 0 0,0 25 16,0-25-16,0 0 0,25 0 15,-25 0-15,0 0 0</inkml:trace>
  <inkml:trace contextRef="#ctx0" brushRef="#br0" timeOffset="28919.65">3994 4514 0,'0'0'0,"0"0"15,0 0-15,-25 0 0,25 0 16,0 0-16,-25 0 0,25 0 0,0 0 16,-25 25-16,25-25 0,0 0 15,0 0-15,0 25 0,0-25 0,0 0 16,0 25-16,0-25 0,0 0 0,0 25 15,0-25-15,25 0 0,-25 24 16,0-24-16,25 25 0,-25-25 0,0 0 16,25 0-16,-25 25 15,24-25-15,-24 0 0,0 0 0,0 0 0,25 0 16,-25 0-16,0 0 0,0 0 0,0 0 15,0 0-15,0 0 0,25 0 0,-25 25 16,0-25-16,0 0 16,-25 0-16,25 0 0,0 0 0,-25 25 15,25-25-15,0 0 0,-24 0 16,24 0-16,0 24 0,-25-24 15,25 0-15,0 0 0,0 0 0,0 25 0,0-25 0,-25 0 16,25 0-16</inkml:trace>
  <inkml:trace contextRef="#ctx0" brushRef="#br0" timeOffset="29373.68">4217 4440 0,'0'0'16,"0"0"-16,-25 0 0,25 0 15,-25 0-15,25 25 0,-25-25 0,25 0 16,0 0-16,-24 25 0,24-25 16,0 24-16,0-24 0,-25 0 0,50 25 15,-25-25-15,0 25 16,0-25-16,24 25 0,-24-25 15,25 0-15,-25 25 0,25-25 0,-25 0 16,25 24-16,-25-24 16,0 0-16,25 0 15,-25 0-15,24 25 0,-24-25 0,0 0 16,0 0-16,0 0 0,25 0 0,-25 0 15,0 25-15,0-25 0,0 0 16,0 0-16,0 0 16,0 0-16,0 0 0,0 0 0,0 25 0,0-25 0,-25 0 15,25 0-15,0 0 0,-24 25 0,24-25 16,0 0-16,-25 0 0,25 24 0,-25-24 15,25 0-15,-25 25 0</inkml:trace>
  <inkml:trace contextRef="#ctx0" brushRef="#br0" timeOffset="30160.72">2580 6499 0,'0'0'0,"0"0"16,0 0-16,0 0 0,0 0 15,0 0-15,0 0 0,0 0 16,0 0-16,0 0 0,24-25 16,-24 25-16,0 0 0,25-25 15,-25 25-15,25-25 16,-25 1-16,0 24 0,25-25 0,-25 25 15,0-25-15,0 0 0,0 25 16,0-25-16,0 25 0,0-24 16,0 24-16,-25 0 15,25 0-15,0 0 16,0 0-16,0 0 0,0 0 15,0 0-15,0 0 16,0 24-16,0-24 16,0 0-16,25 25 0,-25-25 15,0 0-15,0 25 0,25-25 0,-25 25 0,0-25 16,0 0-16,0 25 0,0-25 0,0 0 15,25 24-15,-25 1 0,0-25 16,0 0-16,0 0 0,24 25 0,-24-25 16,0 0-16,0 25 15,0-25-15,0 25 0,25-25 16,-25 24-16,0-24 0,0 0 15,0 0-15,0 25 0,25-25 16</inkml:trace>
  <inkml:trace contextRef="#ctx0" brushRef="#br0" timeOffset="30363.73">2704 6697 0,'0'0'0,"0"-25"15,0 25-15,25-24 16,-1-1-16,26 0 0,-50 25 16,25 0-16,0-25 15,-25 25-15,24-25 0,-24 25 0,25 0 16,-25 0-16,0-24 0</inkml:trace>
  <inkml:trace contextRef="#ctx0" brushRef="#br0" timeOffset="31622.8">2604 6176 0,'0'0'0,"0"0"0,0 0 16,0 0-16,-24 0 0,24 0 15,0 0-15,0 0 0,-25 25 16,25-25-16,0 0 0,-25 0 15,25 25-15,-25-25 0,25 25 16,-25-25-16,1 25 0,24-25 16,0 0-16,-25 24 0,25-24 15,0 25-15,-25-25 0,25 25 16,-25 0-16,25-25 0,0 25 15,-25-1-15,25 26 0,0-50 0,-24 25 16,24-25-16,0 25 16,0 24-16,0-49 15,24 25-15,-24 0 0,0-25 16,25 49-16,-25-49 0,0 25 0,0-25 15,0 25-15,25 0 0,-25-25 16,0 0-16,0 25 0,25-25 0,-25 24 16,0-24-16,0 25 15,25-25-15,-25 25 16,24-25-16,-24 25 0,25-25 15,0 0-15,-25 25 0,25-25 16,-25 0-16,49 0 0,-49 0 0,25 0 16,-25 0-16,25 0 0,0 25 15,-25-25-15,25 0 0,0 0 0,-25 0 16,24 0-16,-24 0 0,25 0 15,0 0-15,-25-25 0,25 25 0,-25 0 0,25 0 0,-25 0 16,24 0-16,-24-25 0,25 25 16,0 0-16,-25 0 0,0-25 0,25 25 15,-25 0-15,25 0 0,-25-25 16,0 25-16,24 0 0,-24 0 0,25-25 15,0 25-15,-25-24 0,25 24 16,-25-25-16,25 25 0,-25 0 0,0-25 16,24 0-16,-24 25 0,25 0 0,-25-25 15,0 25-15,25-24 0,-25 24 0,0-25 16,0 25-16,25-25 0,-25 25 0,0 0 15,0-25-15,0 25 0,0-25 0,0 25 16,0 0-16,0-24 0,0-1 0,0 0 16,0 25-16,0-25 0,0 0 15,0 1-15,0 24 0,0-25 0,0 0 16,0 25-16,0-25 0,-25 25 0,25 0 15,0-25-15,0 25 0,0-24 16,0 24-16,-25 0 0,25-25 16,0 25-16,0 0 0,0 0 0,-25-25 15,25 25-15,0 0 0,0-25 16,-24 25-16,24 0 0,0 0 15,-25-25-15,25 25 0,0 0 0,-25-24 16,25 24-16,0 0 0,-25-25 16,25 25-16,0 0 0,-25 0 15,25 0-15,0-25 0,-24 25 16,24 0-16,0 0 0,-25 0 0,25 0 0,0 0 15,-50 0-15,50 0 16,-49 0-16,49 0 0,-25 0 16,25 0-16,-25 0 0,25 0 15,0 0-15,-25 0 0,25 0 0,0 0 0,-25 0 16,25 0-16,0 0 0,-24 0 15,-1 0-15,25 0 0,0 0 0,-25 0 16,0 25 0,0-25-16,25 0 0,-25 0 15,25 0-15,-24 0 16,-1 25-16,25-25 0,-25 0 15,25 0-15,0 0 0,-25 24 16,25-24-16,-25 0 16,25 0-16,0 25 0,0-25 15,0 0-15,-24 25 0,24-25 16,0 0-16,0 0 0,0 0 0</inkml:trace>
  <inkml:trace contextRef="#ctx0" brushRef="#br0" timeOffset="32991.88">3696 6350 0,'0'0'0,"0"0"0,0 0 0,0 0 16,0 0-16,0 0 15,0 0-15,0 0 0,0 0 0,0 0 16,0 0-16,0 0 15,0 0-15,0-25 0,25 25 16,-25 0-16,49-25 16,-24 1-1,74-26-15,-49 25 0,-25 25 0,-25-25 16,49 1-16,-24 24 0,0 0 0,0-25 15,0 25-15,-1 0 0,-24-25 16,0 25-16,0 0 0,25 0 16,-25 0-1</inkml:trace>
  <inkml:trace contextRef="#ctx0" brushRef="#br0" timeOffset="33342.9">3696 6375 0,'0'0'0,"0"0"16,0 0-16,0 0 0,0 0 16,0 0-16,25-25 15,-25 25-15,25-25 0,-1 25 0,1-25 16,25 1-16,-25 24 0,24-25 0,-24 0 0,0 0 15,24 25-15,-24-25 0,0 1 0,0 24 16,74-50-16,-74 25 16,0 25-16,24-25 0,-49 1 15,25 24-15,-25 0 0,25 0 0,-25-25 16,0 25-16,0 0 0,0 25 15</inkml:trace>
  <inkml:trace contextRef="#ctx0" brushRef="#br0" timeOffset="58811.36">3299 9575 0,'0'0'0,"0"0"15,0 0-15,0 0 16,0 0-16,0 0 15,0 0-15,0 0 0,0 0 0,0 0 16,0 0-16,0 0 0,0 0 0,0 0 16,0 0-16,0 0 0,0 0 15,0 0-15,0 0 16,0 0-16,0 0 0,0 0 15,0 0-15,25-25 0,-25 25 0,0 0 16,0 0-16,25 0 0,24-25 16,26 0-1,-1-24-15,-24 24 16,24 0-16,-49 0 0,0 25 15,0-25-15,-25 25 0,24 0 16,-24 0-16,0-24 0,0 24 16,0 0-16,0 24 0,0-24 0,0 0 15,0 0-15,-24 0 0,-1 25 0,25-25 16,-25 25-16,0-25 15,-25 25-15,1 0 0,24-25 0,0 24 16,25-24-16,-25 25 0,1-25 16,-26 25-16,50-25 0,-25 0 0,25 25 15,0-25-15,-25 0 0,25 0 16,-24 0-16,24 0 0,0 0 15,0 0-15,0 0 0,0 0 0,0 0 0,0 0 16,0 0-16,0 0 16,0 0-16,0 0 0,0 0 15,0 0-15,24-25 16,26 0-16,-25 25 0,0-25 0,-1 25 15,1-24-15,25-1 0,24 0 16,-49 0-16,25 0 16,-25 25-16,24-24 0,-49 24 15,25-25-15,-25 25 16,0 0-16,0 0 0,0 0 0,0 0 0,0 0 15,0 0-15,0 25 0,-25-25 0,25 0 16,-25 0-16,1 24 16,-1 1-16,-25-25 0,25 25 0,0-25 0,1 25 15,-1-25-15,-25 25 16,-24 24-16,49-49 0,0 25 15,0-25-15,25 0 0,-49 25 0,49-25 16,0 0-16,0 0 16,-25 0-16,25 0 0,0 0 15,25 0-15,-25 0 0,25 0 16,-1-25-16,1 25 0,0-25 15,0 25-15,0-25 0,-1 25 16,51-49-16,-50 49 0,-1-25 0,1 25 16,0-25-16,25 0 0,-25 1 15,24 24-15,-49-25 0,25 25 16,0-25-16,-25 25 0,0 0 15,0 0-15,0 0 16,-25 25-16,0-25 0,-24 25 16,24-1-16,-25 1 0,0 0 15,1 0-15,24 0 0,0-25 16,-24 24-16,24 1 0,-25 0 15,50-25-15,-25 25 0,1-25 16,24 0-16,0 0 0,0 0 16,0 0-16,24 0 0,1-25 15,0 25-15,49-50 0,-49 50 16,25-24-16,-25 24 0,-1-25 0,1 0 0,25 25 15,-25-25-15,0 0 0,-1 25 0,1-24 0,0-1 16,0 25-16,0-25 0,-1 25 16,1-25-16,25 0 0,-50 25 15,25-24-15,-25 24 0,24 0 16,-24 0-16,0 0 0,-24 0 0,24 0 15</inkml:trace>
  <inkml:trace contextRef="#ctx0" brushRef="#br0" timeOffset="62275.56">2877 8731 0,'0'0'0,"0"0"0,-24 0 16,24 0-16,0 0 15,0 0-15,0 0 0,-25 25 0,25-25 16,0 0-16,-25 0 0,25 0 0,0 25 16,-25-25-16,0 0 15,25 25-15,-24-25 0,-1 24 16,25-24-16,-25 0 15,25 25 1,-25-25-16,25 0 0,0 0 0,0 0 16,0 25-16,0-25 0,0 0 15,0 0-15,0 25 0,0-25 0,0 0 0,0 0 16,25 25-16,-25-25 15,0 24-15,25 1 0,0-25 16,-25 0-16,24 25 0,-24-25 16,25 25-16,0 0 0,-25-25 15,25 25-15,-25-1 0,25 1 0,-25-25 16,24 25-16,-24-25 0,0 25 0,0-25 15,25 0-15,-25 25 0,0-25 0,0 24 16,0-24-16,0 25 0,0-25 0,-25 0 16,25 25-16,0-25 0,0 25 0,-24-25 0,24 25 15,-25-25-15,25 24 0,0-24 16,-50 25-16,50-25 0,-25 25 0,1 0 0,24-25 15,-25 0-15,25 25 0,0-25 16,-25 0-16,25 0 0,0 0 0,-25 0 16,25 0-16,0 0 0,0 0 0,0 0 15,0 0-15,0 0 0,0 0 0,0 0 16,0 0-16,0-25 0,0 25 0,0 0 15,0 0-15,0 0 0,0 0 16,25 0-16,-25-25 0,25 25 16,-25 0-16,25 0 0,-25 0 15,24 0-15,1 0 0,-25 25 0,0-25 16,25 0-16,-25 25 0,0-25 15,25 24-15,-25 1 0,25 0 16,-25 0-16,24 0 16,-24-1-16,0 1 0,25 0 0,-25-25 15,0 25-15,0 0 0,25-1 16,-25 1-16,0-25 0,0 0 0,0 25 0,0-25 15,25 25-15,-25-25 0,0 25 16,25-1 0,-25-24-16,24 25 0,-24-25 15,0 0-15,25 25 0,-25-25 0,25 0 0,0 0 16,-25 0-16,25 0 0,-25 0 0,49 0 15,-24-25-15,-25 25 0,50 0 16,-26-25 0,1 25-16</inkml:trace>
  <inkml:trace contextRef="#ctx0" brushRef="#br0" timeOffset="63383.62">4142 8359 0,'-24'0'15,"24"0"-15,0 0 0,0 0 0,0 0 16,0-25-1,0 25-15,0 0 0,0 0 16,0 0-16,0 0 0,0 0 16,0 0-16,24 0 15,-24 0-15,25 0 0,0 0 16,25 0-16,-50 0 15,24 0-15,-24 0 0,25 25 0,-25-25 0,25 0 16,-25 25-16,25-25 0,-25 25 0,0-25 16,0 25-16,25-25 0,-25 24 15,0-24-15,0 25 0,0 25 16,-25-25-16,25-1 15,0-24-15,0 50 0,0-50 0,0 25 16,0-25-16,0 25 16,0-1-16,25-24 15,-25 25-15,24-25 16,-24 25-16,0-25 0,25 0 15,0 25-15,-25-25 0,0 25 16,25-25 0,-25 24-16,0-24 0,25 0 0,-25 25 0,0 0 15,24-25-15,-24 0 0,0 25 16,0-25-16,25 25 15,-25-1-15,25 1 0,-25 0 0,0-25 16,0 25-16,0-25 0,25 0 0,-25 25 16,0-25-16,0 25 0,25-25 0,-25 0 15,0 24-15,0 1 0,24-25 16,-24 25-16,0-25 0,0 0 15,25 0-15,-25 25 16,0-25-16,0 25 16,0-25-16,25 0 0,-25 24 15,0-24-15,-25 0 16,25 25-16,-49 25 0,24-50 0,25 25 0,-25-1 15,0-24-15,0 25 16,-49 25-16,-25 24 0,49-24 16,1-50-16,24 25 0</inkml:trace>
  <inkml:trace contextRef="#ctx0" brushRef="#br0" timeOffset="100058.72">3448 10691 0,'0'0'16,"0"0"-16,0 0 15,0 0-15,0 0 0,0 0 0,25 0 16,-25 0-16,0 0 0,0-25 15,0 25-15,24-25 0,1 0 16,-25 25-16,50-24 16,-25-1-16,-1-25 0,1 25 15,0 1-15,0-1 0,-25 25 16,25-25-16,-25 25 0,25-25 15,-25 25-15,0 0 0,0 0 16,0 0-16,0 0 0,-25 25 16,25-25-16,0 0 0,-25 25 0,0-25 15,25 25-15,-25-1 0,0-24 16,1 25-16,-1 0 15,-25 0-15,50-25 0,-49 25 16,49-25-16,-25 24 0,25-24 0,-25 0 16,25 0-16,0 0 0,0 0 0,0 0 15,0 0-15,0 0 0,0 0 16,25 0-16,-25 0 15,25-24-15,-1-1 0,1 0 0,0 25 16,0-25-16,0 0 0,-1 25 16,26-24-16,-25-1 0,0 25 15,24-25-15,-49 0 16,50 25-16,-50 0 0,0 0 0,0 0 0,0 0 15,0 0-15,0 0 0,0 25 16,-25-25-16,25 0 0,-25 25 16,1-25-16,-1 25 0,-25-1 15,25 1-15,0-25 0,25 0 0,-24 25 16,-1-25-16,-25 25 0,50 0 15,-25-25-15,25 0 0,-24 24 0,24-24 16,0 0-16,-25 0 16,25 0-16,0 0 0,25 0 0,-25 0 15,24-24-15,-24 24 0,25 0 0,0-25 16,0 25-16,-25-25 0,25 25 0,24-25 15,-24 0-15,0 25 0,0-24 0,-25 24 0,25 0 0,-1-25 16,-24 25-16,25 0 0,-25-25 0,25 25 16,-25 0-16,0 0 0,0 0 15,0 0-15,-25 25 16,0 0-16,1-25 0,24 0 0,-25 24 15,0-24-15,0 25 0,0-25 0,0 25 0,1-25 16,-1 25-16,25-25 16,-25 0-16,25 0 0,0 0 15,0 0 1,0 0-16,25 0 0,-25 0 0,0 0 0,25-25 15,-1 25-15,-24 0 0,50-25 16,-25 0-16,0 1 0,0 24 0,24-50 16,-49 50-16,25-25 0,0 25 0,-25 0 15,25-25-15,-25 25 0,0 0 0,24-24 16,-24 24-16,0 0 0,0 0 15,-24 24-15,-1-24 16,0 25 0,0 0-16,-24 0 0,49-25 0,-25 25 0,0-25 0,25 24 15,-25-24-15,0 0 0,25 25 16,0-25-16,-25 0 0,25 0 0,0 0 0,0 0 15,0 25-15,0-25 0,0 0 0,0 0 16,25-25-16,-25 25 0,25 0 0,-25 0 16,25 0-16,-25-25 0,25 25 0,-25 0 15,25-24-15,-1-1 0,1 25 0,-25 0 16,25-25-16,0 25 0,0 0 15,-25 0-15,24-25 0,-24 25 0</inkml:trace>
  <inkml:trace contextRef="#ctx0" brushRef="#br0" timeOffset="133125.61">14287 12105 0,'0'-25'0,"0"25"0,0 0 16,0 0-16,0 0 0,0 0 0,0-25 15,0 25 1,0 0-16,-24 0 16,-1 0-16,25 0 0,0 0 0,-25 0 15,25 0-15,0 0 0,0 0 16,-25 0-16,25 25 0,-25-25 0,25 0 0,0 0 15,-24 0 1,-1 0-16,25 0 0,-25 25 16,0-25-16,25 24 0,-25-24 15,25 0-15,-24 25 0,24-25 0,0 0 16,-25 25-16,25-25 0,0 0 15,-25 25-15,25-25 16,0 25-16,-25 0 0,25-25 0,0 0 16,0 0-16,0 24 0,0-24 0,0 0 0,0 25 15,0 0-15,-25-25 0,25 25 0,0-25 16,0 0-1,0 49-15,0-24 0,0-25 16,0 25-16,0-25 0,0 25 16,25 0-16,-25-25 15,0 24-15,0-24 0,25 25 0,-25-25 16,0 25-16,0-25 15,25 25-15,-25 0 16,0-25-16,25 24 16,-25-24-16,24 0 0,-24 25 15,25-25-15,-25 0 0,0 0 0,25 0 16,-25 0-16,25 25 0,-25-25 0,0 0 15,25 0-15,-25 25 0,24-25 16,-24 0-16,25 0 0,-25 0 0,0 0 16,25 0-16,-25 25 15,25-25-15,-25 0 0,25 0 16,-1 0-16,1 0 15,-25 0-15,0 0 0,25 24 0,-25-24 16,25 0-16,-25 0 0,25 0 0,-25 25 16,25-25-16,-25 0 15,24 0-15,-24 0 0,25 25 16,-25-25-16,50 0 15,-50 0-15,0 0 0,25 0 0,-25 0 0,0 0 16,24 0-16,-24 0 0,0 0 0,25 0 16,-25 0-16,0 0 0,25 0 0,-25 0 0,0 0 15,0 0-15,25 0 16,-25 0-16,25 0 15,-1 0-15,-24-25 0,0 25 0,25 0 16,-25 0-16,0 0 16,25 0-16,-25 0 0,0 0 15,25 0 1,-25 0-16,25 0 0,-25 0 0,0 0 15,24-25-15,-24 25 16,25 0-16,0 0 0,-25 0 0,0 0 16,25-24-16,-25 24 0,0 0 0,25 0 15,-25 0-15,0 0 16,24-25-16,-24 25 0,0 0 15,0 0-15,25 0 0,-25 0 16,0-25-16,25 25 0,-25 0 16,0 0-16,25-25 0,-25 25 15,0 0-15,0-25 0,0 25 0,25-24 16,-25 24-16,0 0 0,0-25 15,24 25-15,-24 0 0,0-25 16,0 25-16,0-25 0,25 25 16,-25-25-16,0 25 0,0-24 0,0 24 0,0 0 15,0 0-15,0-25 0,25 25 16,-25 0-16,0-25 0,0 25 15,0 0-15,0 0 0,0 0 0,0 0 0,0 0 16,0-25 0,-25 25-16,25 0 0,0 0 0,0-25 0,0 25 15,0 0-15,0-24 0,-25 24 0,25 0 16,0-25-16,0 25 0,0-25 15,0 25-15,-24-25 16,24 25-16,0 0 0,0-25 0,0 25 0,0 0 16,-25 0-16,25 0 15,0-24-15,-25 24 0,25 0 16,0 0-16,0 0 0,0-25 0,0 25 15,-25 0-15,25 0 0,0 0 0,0-25 16,-25 25-16,25 0 16,0 0-16,-24-25 15,24 25-15,0 0 0,-25 0 16,25-25-16,0 25 0,0 0 0,-25 0 15,25 0-15,0 0 0,0 0 16,-25-25-16,25 25 0,0 0 16,0 0-16,-25 0 0,25-24 15,0 24-15,0 0 0,0 0 0,-24 0 16,24 0-16,0 0 0,0 0 0,-25 0 0,25 0 15,0-25-15,-25 25 16,0 0-16,25 0 0,0 0 0,0 0 16,-25 0-16,25 0 0,0 0 15,-24 0-15,24 0 16,0 0-16,0 0 0,0 0 15,-25 0-15,25 0 0,0 0 0,-25 0 16,25 0-16,0 0 16,-25 0-16,25 0 0,0 0 0,-25 0 15,25 0-15,0 0 0,0 0 0,-24 0 16,24 0-16,0 0 0,0 0 0,0 0 15,-25 0-15,25 0 0,0 0 16,-25 0-16,25 0 0,0 0 16,0 0-16,0 0 0,-25 0 0,25 0 15,0 0-15,0 0 0,0 0 16,-25 0-16,25 0 0,0 0 15,-24 0-15,24 0 0,0 0 16,-25 0-16,25 0 16,0 0-16,-25 0 15,25 0-15,-25 0 0,25 25 16,0-25-16,0 0 0,-25 0 15,25 0-15,0 0 0,0 0 0,-25 0 16,25 0-16,0 0 0,0 0 0,0 0 16,-24 0-16,24 0 0,0 0 15,0 0-15,-25 0 16,25 0-16,0 0 0,0 0 0,-25 0 15,25 0-15,0 0 16,0 0-16,0 0 0,0 0 16,-25 0-16,25 0 15,0 0-15,0 0 0,0 24 0,0-24 16,0 0-16,-25 0 0,25 0 15,-24 0-15,24 25 16,-25-25-16,25 0 0,-25 0 0,25 0 16,0 25-16,-25-25 0,25 0 0</inkml:trace>
  <inkml:trace contextRef="#ctx0" brushRef="#br0" timeOffset="155978.92">14362 13022 0,'0'0'16,"0"0"-16,0 0 0,0 0 0,0 0 0,0 0 15,0 0-15,0 0 16,0-24-16,0 24 0,0 0 0,0 0 15,0 0-15,0 0 16,0 0-16,0 0 0,0 0 0,0 0 16,0 0-16,0 0 0,-25 0 15,25 0-15,-25 0 16,25 0-16,0 0 0,0 0 0,-25 0 15,25 0-15,0 0 0,0 0 0,-24 0 16,24 0-16,-25 24 0,0-24 16,25 0-16,-25 25 15,0 0-15,1-25 0,-1 25 16,25-25-16,0 0 0,-25 0 0,25 25 15,0-25-15,-25 24 0,25-24 16,-25 0-16,25 0 0,0 25 0,0-25 16,-24 0-16,24 25 0,0-25 0,0 0 0,-25 0 15,25 25-15,-25 0 16,25-25-16,0 25 0,0-25 15,-25 0-15,25 24 0,0-24 16,0 25-16,0-25 16,0 25-16,0-25 0,0 25 0,0-25 15,0 25 1,0-25-16,0 24 0,0-24 0,25 0 15,-25 0-15,0 0 0,0 25 16,0-25-16,25 0 0,-25 25 0,0-25 16,0 0-16,0 0 0,0 0 0,0 25 15,25-25-15,-25 0 0,0 0 16,24 25-16,-24-25 0,0 0 0,25 0 15,-25 0-15,0 24 0,0-24 0,25 0 16,-25 0-16,25 0 0,-25 0 16,25 25-16,-1-25 15,-24 0-15,0 0 16,25 0-16,-25 0 0,25 25 0,-25-25 0,0 0 15,0 0-15,25 0 0,-25 0 16,0 0-16,25 0 0,-1 0 0,-24 0 16,0 0-16,25 0 0,-25 25 15,25-25-15,-25 0 0,25 0 0,-25 0 0,0 0 16,25 0-16,-25 25 0,25-25 0,-25 0 15,0 0-15,0 0 0,0 0 16,24 0-16,-24 0 0,25 0 16,-25 0-16,0 0 0,25 0 15,-25 0-15,25 0 0,-25 0 0,0 0 0,25 0 0,-25 0 16,0 0-16,24 0 15,-24 0-15,0 0 0,25 0 16,-25 0-16,0 0 0,0 0 0,25 0 16,-25-25-16,0 25 0,0 0 0,25 0 15,-25 0-15,25 0 0,-25 0 0,0 0 16,24-25-16,-24 25 0,25 0 0,-25 0 0,0 0 15,25 0-15,-25-25 16,25 25-16,-25 0 0,25 0 0,-25 0 16,24 0-16,-24 0 0,0 0 15,0 0-15,25-25 0,-25 25 0,25 0 16,-25 0-16,0 0 15,25-24-15,-25 24 0,25 0 16,-25 0-16,24-25 0,-24 25 16,25 0-16,-25 0 0,25-25 15,-25 25-15,25 0 0,-25 0 16,0 0-16,25-25 0,-25 25 15,0 0-15,24-25 0,-24 25 16,0 0-16,0-24 0,0 24 0,0 0 16,0 0-16,0 0 0,0-25 0,0 25 0,0 0 15,0 0-15,0-25 16,0 25-16,0-25 0,0 25 15,0-25-15,0 25 0,0 0 0,0-24 16,0 24-16,0-25 0,0 25 16,0-25-16,0 25 0,0 0 0,0 0 15,0 0-15,0 0 16,0-25-1,-24 25-15,-1 0 0,25-25 0,0 25 16,0 0-16,-25-25 0,25 25 16,0 0-16,0-24 0,-25-1 15,25 25-15,0 0 16,0-25-16,0 25 0,0 0 0,-25 0 15,25 0-15,0 0 0,0 0 0,0 0 16,0-25-16,0 25 0,0 0 16,-24 0-16,24 0 0,0 0 15,-25 0-15,25 0 0,0-25 0,-25 25 16,25 0-16,0 0 15,-25 0-15,0-24 16,25 24-16,0 0 16,-24 0-16,24 0 15,0 0-15,-25-25 0,25 25 16,0 0-16,-25 0 0,25 0 15,0 0-15,-25 0 16,0 0-16,25 0 0,0 0 16,-24 0-16,24 0 0,0 0 15,0 0-15,-25-25 0,25 25 16,0 0-16,0 0 0,0 0 15,-25 0-15,25 0 16,0 0-16,-25 0 0,0 0 0,25 0 16,-24 0-16,24 25 15,0-25-15,-25 0 0,0 0 0,0 0 16,25 0-16,-25 25 15,25-25-15,-24 0 0,-1 0 16,25 0-16,-25 24 0,25-24 16,0 0-16,0 0 0,-25 0 15,25 0-15,0 0 0,0 0 0,-25 0 16,0 25-16,25-25 0</inkml:trace>
  <inkml:trace contextRef="#ctx0" brushRef="#br0" timeOffset="176379.08">14387 13965 0,'0'0'16,"-25"0"-1,25 0-15,0 0 0,0-25 16,0 25 0,0 0-16,0 0 0,0 0 15,0-25-15,0 25 0,0 0 16,0 0-16,0 0 15,0 0-15,-25 0 0,25 0 0,0 0 16,0 0-16,0 0 16,-25-24-16,25 24 15,0 0-15,0 0 0,-25 0 0,25 0 0,0 0 16,0 0-16,-24 0 0,24 0 15,-25 24 1,0-24-16,25 0 16,-25 25-16,0 0 0,1-25 15,24 0-15,0 0 0,-25 25 16,25-25-16,-25 25 0,25-25 0,-25 0 0,25 24 15,0-24-15,0 0 0,-25 0 0,25 25 0,0-25 16,0 0-16,-24 25 0,24-25 0,0 25 16,0-25-16,-25 25 15,25-25-15,0 24 16,0 1-16,-25 0 0,25-25 15,0 0-15,0 0 0,0 25 16,0-25-16,0 25 16,0-25-1,25 49-15,-25-24 0,25-25 16,-25 50-16,24-50 15,-24 25-15,25-1 0,-25-24 16,0 25-16,50 0 0,-50-25 0,0 25 0,25-25 16,-25 0-1,49 0-15,-24 0 0,0 0 0,-25 0 16,25 0-16,-1 0 15,1 0-15,-25 0 0,25 0 0,-25 0 0,25 0 16,-25 0-16,25 0 0,-25 0 16,0 0-16,25 25 0,-25-25 15,24 0-15,1 0 16,-25 0-16,25 0 0,-25 0 0,0 0 0,25 0 15,-25 0-15,0 0 0,25 0 0,-25 0 0,0 0 0,24 0 16,-24 0 0,25 0-16,-25 0 0,25 0 15,-25 0-15,25 0 0,-25-25 16,25 25-16,-25 0 15,24 0-15,1 0 0,-25 0 0,25-25 0,-25 25 16,0 0-16,0 0 0,25 0 16,-25 0-16,0 0 0,25 0 0,-25 0 15,0-25-15,24 25 0,-24 0 0,0 0 16,25-25-16,0 25 0,-25 0 0,0 0 15,25-24 1,-25 24-16,25-25 0,-25 25 0,0 0 16,0 0-16,0 0 15,24-25-15,-24 25 0,0 0 0,0 0 16,0-25-1,0 25-15,25-25 0,-25 0 0,0 25 16,0-24-16,0 24 0,0-25 0,0 25 16,25-25-16,-25 0 0,0 25 15,0-25-15,0 1 0,25-1 16,-25 0-1,0-25-15,0 26 0,0 24 16,0-25-16,0 25 0,-25-25 16,25 25-16,0-25 0,0 25 0,0 0 15,-25 0-15,25-25 0,0 25 16,0 0-16,-25 0 0,25 0 15,0-24-15,-24 24 0,24 0 0,0 0 0,-25-25 16,25 25-16,-25-25 16,25 25-16,-25-25 0,25 25 0,0 0 15,0 0-15,-25-25 0,25 25 0,0 0 16,-24 0-16,24 0 0,0 0 0,0-24 0,-25 24 15,25 0-15,0 0 0,0 0 0,-25 0 16,25 0-16,0 0 0,-25 0 16,25 0-16,-25 0 0,25 0 0,0-25 15,0 25-15,-24 0 0,24 0 0,-25 0 16,25 0-16,0 0 0,-25 0 0,25 0 15,0 0-15,-25 0 16,25 0-16,-25 0 0,25 0 0,0 0 16,-24 0-16,-1 0 15,25 25-15,-25-25 0,25 0 0,-25 0 16,25 0-16,0 0 15,-25 24-15,1-24 16,24 0-16,-25 0 0,0 0 16,25 0-16,-25 0 0,0 0 15,25 0-15,-25 0 0,1 0 0,24 0 16,-25 0-16,0 0 0,25 0 15,0 0-15,-25 0 0,25 0 0,-25 0 16,1 0-16,24 25 0,0-25 16,-25 0-16,25 0 15,-25 0-15,25 0 0,0 0 0,0 0 16,-25 0-16,25 0 15,0 25-15,-25-25 16,25 25-16,-24 0 0,24-25 16,0 0-16,0 24 0</inkml:trace>
</inkml:ink>
</file>

<file path=ppt/ink/ink6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7T10:01:11.546"/>
    </inkml:context>
    <inkml:brush xml:id="br0">
      <inkml:brushProperty name="width" value="0.05292" units="cm"/>
      <inkml:brushProperty name="height" value="0.05292" units="cm"/>
      <inkml:brushProperty name="color" value="#0070C0"/>
    </inkml:brush>
  </inkml:definitions>
  <inkml:trace contextRef="#ctx0" brushRef="#br0">12278 16173 0,'0'0'0,"0"-25"16,0 25-16,0 0 16,0 0-1,-24 0-15,24 0 0,0-25 0,0 25 16,0 0-16,0 0 0,-25 0 15,25 0-15,0 0 0,-25 25 16,25-25-16,-25 0 16,0 25-16,25-25 0,-25 24 0,25-24 15,-24 25 1,-1 0-16,25-25 0,0 25 15,-25 0-15,25-1 16,0-24-16,0 25 16,0 25-16,0-50 0,0 25 0,0 0 15,0-25-15,0 24 0,0 1 16,0-25-16,0 50 0,0-25 0,0-25 15,0 49-15,25-49 16,-25 25-16,0 25 16,25-26-16,-1 26 15,-24-50-15,0 0 0,25 25 0,0 0 0,-25-1 16,0-24-16,25 25 0,-25-25 0,25 25 15,-25-25-15,25 25 0,-1 0 16,1-25-16,0 49 0,0-49 0,-25 0 16,25 25-16,-25-25 0,24 25 0,-24-25 15,25 25-15,0-25 0,-25 0 0,25 24 16,0-24-16,-1 0 0,-24 25 0,25-25 15,-25 0-15,25 0 0,0 0 0,-25 0 0,25 25 0,-1-25 16,1 0-16,0 0 16,0 0-16,0 0 0,-1 0 0,1 0 0,-25 0 15,25 0-15,0 0 0,49 0 16,-49 0-16,25 0 0,-26 0 15,1 0-15,0 0 0,0 0 0,0 0 16,-1 0-16,1 0 16,0 0-16,0-25 0,0 25 15,0 0-15,-25-25 0,24 1 0,1 24 16,-25-25-16,25 0 0,0 0 0,-25 0 15,25 25-15,-25-24 0,0-1 0,24 0 0,-24 25 0,25-25 16,-25 0-16,25 1 0,-25 24 16,25-50-16,-25 50 0,0-25 0,25 25 15,-25-49-15,0 49 0,0-25 0,0 25 16,0-25-16,0 25 0,0-25 0,0 0 15,0 25-15,0-24 0,0-1 16,0 25-16,-25-25 0,25 0 0,-25 0 16,25 25-16,0-24 0,0 24 0,-25-25 15,25 25-15,0-25 0,-25 25 0,25-25 16,0 25-16,0 0 0,-24-25 0,24 25 15,-25-25-15,25 25 0,0 0 0,-25-24 16,25 24-16,-25-25 0,25 25 0,-25 0 16,25-25-16,-24 25 0,24 0 0,0-25 0,-25 25 15,25 0-15,-25-25 0,25 25 0,-25 0 16,25-24-16,-25 24 0,-24-25 15,49 25-15,-25 0 0,25 0 0,-25-25 16,25 25-16,-25 0 0,25 0 0,-25-25 16,1 25-16,24 0 0,-25 0 15,25 0-15,-25-25 0,0 25 16,0 0-16,-24-24 0,49 24 15,-25 0-15,-25 0 0,50 0 16,-49 0-16,24 0 16,0 24-16,-24 1 0,24-25 0,-25 0 15,25 25-15,1-25 16,-1 25-16,-25-25 0,50 25 15,-25-25-15,25 0 0,-24 0 0,24 0 0,-25 24 16,25-24-16,0 0 0,-25 0 16,25 0-16,-25 0 0,25 25 0,-25-25 15,25 0-15,-24 25 0,-1-25 16,0 25-16,25-25 0,-25 25 0,25-25 15,-25 24-15,0 1 16,1 25-16,-1-25 0,25-25 16,0 0-16,0 25 0,0-25 0,0 0 15</inkml:trace>
</inkml:ink>
</file>

<file path=ppt/ink/ink6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7T10:01:07.447"/>
    </inkml:context>
    <inkml:brush xml:id="br0">
      <inkml:brushProperty name="width" value="0.05292" units="cm"/>
      <inkml:brushProperty name="height" value="0.05292" units="cm"/>
      <inkml:brushProperty name="color" value="#0070C0"/>
    </inkml:brush>
  </inkml:definitions>
  <inkml:trace contextRef="#ctx0" brushRef="#br0">13816 4961 0,'0'0'0,"0"0"0,0 0 31,0 0-31,-25 0 0,25 0 0,0 0 0,0 0 16,0 0-16,0 0 0,-24 0 0,24 0 0,0 0 16,0 0-16,0 0 0,0 0 15,0 0-15,0 0 0,0 0 16,0 0-16,0 0 0,0 0 0,0 0 15,-25 0-15,25 0 0,0 0 16,0 0-16,0 0 0,0 0 0,0 0 16,0 0-16,0 0 0,0 0 15,0 0-15,0 0 0,25 0 16,-25 0-16,0 0 15,24 0-15,-24 0 0,25-25 0,0 25 16,0 0-16,0 0 0,-1 0 16,1 0-16,0 0 0,-25 0 0,25-25 15,0 25-15,24 0 0,-24 0 0,25 0 16,-26 0-16,26 0 15,0 0-15,-50 0 16,24 0-16,-24 0 0,25 0 0,-25 0 16,0 0-16,0 0 0,0 0 15,-25 0-15,25 0 0,0 0 0,-24 0 0,24 25 16,-25-25-16,0 0 15,25 0-15,-25 0 0,25 0 0,-49 0 16,24 0-16,0 0 0,25 0 16,-50 0-16,26 0 0,-1 0 15,0 0-15,0 0 0,0 0 16,1 0-16,24 0 15,-25 0-15,0 0 0,25 0 0,0 0 0,0 0 16,0 0-16,0 0 0,0 0 16,0 0-16,0 0 0,0 0 0,0 0 0,0 0 15,0 0-15,0 0 0,0 0 16,25 0-16,-25 0 15,49 0-15,-49 0 0,25 0 0,0 0 0,-25 0 16,25 0-16,-25 0 0,25 0 16,-25 0-16,49 0 15,-24 0-15,0 0 0,-25 0 0,0 0 16,25 0-16,-25 0 15,0 0-15,0 0 0,0 0 16,0 0-16,-25 25 0,25-25 0,-25 0 0,25 0 16,-25 0-16,0 0 15,25 0-15,-24 0 0,-1 0 16,0 0-16,0 0 0,25 0 0,0 0 15,-25 0-15,25 0 0,-24 0 16,24 0-16,0 0 0,0 0 0,0 0 16,0 0-16,0 0 0,0 0 15,0 0-15,0 0 0,0 0 16,0 0-16,24 0 0,1 0 15,0 0-15,0 0 0,0 0 0,-1 0 16,1 0-16,-25 0 0,25 0 0,0 0 16,-25 0-16,74 0 15,-74 0-15,0 0 0,25 0 0,-25 0 16,0 0-16,0 0 0,0 0 15,0 0-15,0 0 0,-25 0 16,25 0-16,-25 0 0,-24 25 16,24-25-16,-25 0 0,26 0 15,24 0-15,-25 0 0,0 0 0,25 0 16,-25 0-16,25 0 0,-25 0 0,25 0 15,0 0-15,-24 0 16,24 0-16,0 0 0,0 0 16,0 0-16,0 0 15,0 0-15,24 0 0,-24 0 16,50 0-16,-50 0 0,25 0 15,24-25-15,-49 25 0,25 0 0,25 0 16,-25 0-16,-1 0 0,1-25 16,-25 25-16,0 0 0,25 0 15,-25 0-15,0 0 0,0 0 16,0 0-16,0 0 0,-25 0 0,25 0 15,-25 0-15,1 0 0,-26 0 16,25 25-16,-24-25 0,24 0 0,25 0 16,-25 0-16,0 0 0,25 0 0,-25 0 15,25 0-15,-24 0 0,24 0 16,0 0-16,0 0 15,0 0-15,0 0 0,0 0 0,0 0 16,24 0-16,-24 0 16,25 0-16,0 0 0,0 0 0,0 0 15,-1 0-15,1 0 0,0 0 0,-25 0 16,25 0-16,-25 0 0,25 0 0,-25 0 15,24 0-15,-24 0 0,0 0 16,0 0-16,0 0 0,0 0 16,-24 0-16,24 0 0,-50 0 15,50 0-15,-25 0 0,0 0 0,1 25 16,24-25-16,-50 0 0,50-25 15,-25 25-15,0 0 0,1 0 16,24 0-16,0 0 0,0 0 0,0 0 0,0 0 16,0 0-16,0 0 0,0 0 15,0 0-15,24 0 0,-24 0 0,25 0 16,-25 0-16,25 0 15,0 0-15,24 0 0,-49 0 16</inkml:trace>
  <inkml:trace contextRef="#ctx0" brushRef="#br0" timeOffset="31887.82">16346 5035 0,'25'0'0,"-25"0"16,0 0-16,0 0 0,0 0 0,25 0 16,-25 0-16,0 0 15,25 0 1,0 0-16,-25 0 0,24 0 15,1-24-15,0 24 0,0 0 16,-25 0-16,25 0 0,-25 0 0,24 0 16,1-25-16,-25 25 0,25 0 15,-25 0-15,25 0 0,-25 0 16,0 0-16,0 0 0,0 0 15,0 0-15,0 0 0,0 0 16,0 0-16,-25 0 0,25 0 0,0 0 16,-25 0-16,25 0 0,-49 0 15,49 0-15,-25 0 0,0 0 16,0 25-1,-24-25-15,-1 0 0,50 0 0,-25 0 16,0 0-16,25 0 0,-25 0 16,25 0-16,0 0 0,0 0 0,-24 0 15,24 0-15,0 0 0,0 0 16,0 0-16,0 0 0,0 0 0,0 0 15,0 0-15,24 0 0,-24 0 0,0 0 0,0 0 16,0 0-16,25 0 0,-25 0 0,25 0 16,-25 0-16,25 0 0,0 0 15,0 0-15,-1 0 0,-24 0 0,50 0 16,-50 0-16,25 0 0,-25 0 0,25-25 0,-25 25 15,24 0-15,-24 0 0,0 0 16,25 0-16,-25 0 0,0 0 16,-25 0-16,25 25 0,0-25 0,-24 0 15,24 0-15,-25 0 0,0 0 0,25 0 0,-25 0 16,0 0-16,25 24 0,-24-24 15,-1 0-15,0 0 0,25 0 16,-25 0-16,25 0 0,0 0 16,-25 0-16,25 0 0,0 0 0,0 0 15,0 0-15,0 0 0,0 0 16,0 0-16,0 0 15,0 0-15,0 0 0,25 0 16,-25 0 0,50 0-16,-25-24 0,-25 24 15,24 0-15,-24 0 0,25 0 0,-25 0 0,0 0 16,25 0-16,-25 0 0,0 0 0,0 0 15,25 0-15,-25 0 0,0 0 16,0 0-16,0 0 0,0 0 16,0 0-16,0 0 0,0 0 15,0 0-15,0 0 0,0 0 16,0 0-16,0 0 0,-25 0 15,25 0-15,0 0 0,0 0 16,0 0-16,0 0 16,0 0-16,0 0 15,0 0-15,0 0 0,0 0 16,0 0-16,0 0 0,0 0 0,0 0 0,0 0 15,0 0-15,0 0 0,0 0 0,0 0 16,0 0-16,0 0 0,0 0 0,0 0 16,0 0-16,0 0 0,0 0 0,0 0 15,0 0-15,0 0 0,0 0 16,0 0-16,0 0 0,0 0 0,0 0 15,0 0-15,0 0 0,0 0 16,0 0-16,0 0 0,0 0 16,0 0-16,0 0 0,0 0 0,0 0 0,0 0 15,0-25-15,0 50 0,0-25 0,0 0 16,0 0-16,0 0 0,0 0 15,0 0-15,0 0 16,0 0-16,0 0 16,0 0-16,0 0 0,0 0 15,0 0-15,0 0 16,0 0-16,0 0 0,0 0 0,0 0 15,0 0-15,0 0 16,0 0-16,25 0 0,-25 0 16</inkml:trace>
  <inkml:trace contextRef="#ctx0" brushRef="#br0" timeOffset="33117.89">17611 4887 0,'0'0'0,"0"0"15,0 0-15,0 0 0,0 0 16,25 0-16,-25 0 15,0 0-15,0 0 16,0 0-16,0 0 0,0 0 16,25 0-16,-25 0 0,0 0 15,25 0-15,0 0 0,-1 0 16,-24 0-16,50 0 0,-25 0 15,0 0-15,-25 0 0,24 0 16,1 0-16,0 0 0,0 0 16,0 0-16,-25 0 0,0 0 0,0 0 15,0 0 1,0 24-16,0-24 0,0 0 0,0 0 15,0 0-15,0 0 0,0 0 0,0 0 16,0 0-16,0 0 0,-25 0 0,25 0 0,-25 0 16,25 0-16,-25 0 0,25 0 15,-25 0-15,1 0 0,-1 0 0,0 0 16,0 0-16,0 0 15,-24 0-15,24 0 0,0 0 0,25 0 16,-25 0-16,25 0 0,0 0 0,-24 0 0,24 0 0,0 0 16,0 0-16,0 0 15,0 0-15,0 0 16,0 0-16,0 0 0,0 0 15,0 0-15,0 0 0,24 0 16,1 0-16,0 0 0,-25 0 0,25 0 16,0 0-16,49 0 15,-49-24-15,0 24 16,24 0-16,26 0 0,-75 0 15,24 0-15,1 0 16,0-25-16,-25 25 0,0 0 16,-25 25-16,25-25 0,0 0 15,-49 0-15,24 0 0,25 0 0,-25 0 16,25 0-16,-25 0 0,25 0 0,-25 0 15,25 0-15,-24 0 0,-1 0 0,25 0 16,-25 0-16,0 0 16,0 0-16,1 24 15,-1-24-15,25 0 0,-25 0 16,0 0-16,25 0 0,-25 0 15,25 0-15,0 0 0,25 0 0,-25 0 16,0 0-16,0 0 0,50 0 16,-50 0-16,25 0 0,-25 0 15,24-24-15,26 24 16,-25 0-16</inkml:trace>
  <inkml:trace contextRef="#ctx0" brushRef="#br0" timeOffset="84968.85">19571 2580 0,'0'0'0,"0"0"16,-25-25-1,25 25-15,0-25 0,0 25 0,0 0 16,0 0-16,0-25 15,0 25-15,0 0 0,0 0 0,0 0 16,0 0-16,0 0 16,0 0-16,0 0 15,0 0-15,0 25 16,0 0-16,0 0 0,0-25 15,0 0-15,0 24 0,25-24 0,-25 0 16,0 25-16,0-25 0,0 25 0,0-25 16,0 25-16,0-25 15,0 50-15,25-26 0,-25-24 0,0 25 16,0 0-16,0 25 15,0-50-15,0 24 0,0-24 0,0 25 16,0-25-16,0 25 0,0-25 16,0 25-16,0 0 0,0-25 15,0 24-15,25 1 0,-25-25 0,0 0 16,0 0-16,0 25 0,0-25 15,0 0-15,0 25 16,0-25-16,0 0 16,0 0-16,0 0 0,24 25 15,-24-25-15,0 0 0,0 0 16,0 0-16,0 0 0,0 0 15,0 0-15,0 0 0,0 0 16,0 0-16,0 0 0,0 0 16,0 0-16,0 0 0,-24 0 0,24 0 0,0 0 15</inkml:trace>
  <inkml:trace contextRef="#ctx0" brushRef="#br0" timeOffset="85839.9">19422 3001 0,'0'0'16,"0"-24"-16,-25 24 0,25 0 16,0 0-16,0 0 0,0 0 15,0 0-15,0 0 16,0 0-16,0 0 15,0 0-15,0 0 0,25 0 0,-25 0 16,0 24-16,0-24 0,0 0 16,0 25-16,25-25 15,-25 25-15,25-25 0,-25 25 16,0-25-16,24 25 0,-24-25 15,25 24-15,-25-24 16,0 0-16,25 25 16,0 0-16,-25-25 0,0 0 0,0 0 15,0 25-15,25-25 0,-25 0 0,0 0 16,0 25-16,0-25 15,25 0-15,-25 24 0,0-24 0,0 0 16,24 0-16,-24 0 0,0 0 16,0 0-16,25 0 0,-25 0 15,25 0-15,-25 0 16,25 0-16,0-24 15,-1 24-15,-24-25 0,25 25 16,-25 0-16,0-25 0,0 25 0,0 0 16,25-25-16,-25 25 15,25-25-15,-25 1 0,0 24 0,0 0 16,0-25-16,25 25 15,-25 0-15,0-25 0,0 25 16,0 0-16,24-25 0,-24 25 0,0 0 16,0 0-16,0 0 15,0 0-15,0-25 0,0 25 16,0 0-16,0 0 15,0 0-15,0 0 0,0 0 0,0 0 16,0 0-16,0 0 16,0 0-16,0 0 15,0 0-15,0 25 0,-24 0 16</inkml:trace>
  <inkml:trace contextRef="#ctx0" brushRef="#br0" timeOffset="97751.59">19521 4142 0,'0'0'15,"0"-24"-15,0 24 0,0 0 16,0 0-16,-25 0 0,25 0 15,-24 0-15,-1 0 16,0 0-16,25 0 0,-25 0 0,25 0 16,-25 0-16,25 0 0,-24 0 15,24 0-15,-25 24 16,25-24-16,-25 0 0,0 25 15,25-25-15,0 0 0,-25 25 0,25-25 16,-24 25-16,-1 0 16,0-1-16,0 1 0,25-25 0,-25 25 0,25-25 15,-24 25-15,-1 0 16,25-1-16,-25 1 0,25-25 0,-25 25 15,25 0-15,0-25 0,-25 25 16,25-1-16,0-24 0,0 25 0,-24 0 16,24-25-16,0 25 0,0-25 0,0 25 0,0-25 15,0 24-15,0 1 0,0-25 16,0 25-16,0 0 0,0-25 0,0 25 15,0-1-15,0-24 0,0 25 16,0 0-16,0 0 0,-25-25 16,25 25-16,0-25 0,0 25 0,0-25 0,0 0 15,25 24-15,-25 1 16,0-25-16,0 0 0,0 25 0,0-25 15,24 25-15,-24-25 0,0 25 16,0-25-16,25 0 0,0 24 16,-25-24-16,0 25 15,25-25-15,0 25 0,-25-25 0,0 0 0,24 0 16,-24 0-16,0 25 0,25-25 0,-25 0 15,25 0-15,-25 0 0,25 25 16,0-25-16,-25 0 0,0 0 0,24 0 16,1 0-16,0 0 0,-25 0 15,25 0-15,-25 0 16,49 0-16,-24 0 0,-25 0 0,25 0 0,-25 0 15,25 0-15,0 0 16,-25 0-16,24 0 0,1 0 0,0-25 16,-25 25-16,25 0 0,-25 0 0,0 0 15,25 0-15,-25 0 16,0 0-16,25 0 0,-25 0 0,0 0 0,24 0 15,-24 0-15,0 0 0,0-25 0,25 25 16,-25 0-16,25 0 0,-25 0 0,0 0 16,25-25-16,-25 25 0,0 0 0,0 0 15,25-25-15,-25 25 0,0 0 0,0 0 16,0 0-16,0 0 0,24 0 0,-24 0 15,0-24-15,0 24 0,0 0 0,0 0 0,0 0 16,0 0-16,0-25 16,0 25-16,0 0 0,25 0 0,-25 0 15,0-25-15,0 25 0,0-25 16,0 25-16,0-25 0,25 25 0,-25 0 0,0-24 15,0 24-15,0 0 0,0-25 0,0 25 16,0-25-16,0 25 0,0-25 0,0 25 16,25-25-16,-25 25 0,0 0 0,0-25 15,0 25-15,0-24 16,0 24-16,0-25 0,0 0 0,0 25 0,0 0 15,25-25-15,-25 25 16,0-25-16,0 1 16,0 24-16,0 0 0,0-25 0,0 25 0,0 0 15,0-25-15,0 25 16,0 0-16,0-25 0,0 25 15,0-25-15,0 1 0,0 24 0,0 0 16,0 0 0,0-25-16,0 0 0,0 25 0,0 0 15,0-25-15,0 25 0,0 0 0,0 0 16,0 0-16,0 0 0,0-25 0,-25 25 0,25 0 15,0-24-15,0 24 0,0 0 0,0 0 16,-25 0-16,25-25 0,0 25 0,0 0 16,0 0-16,-25-25 0,25 25 0,-25 0 15,25-25-15,0 25 16,-24 0-16,24-25 0,-25 25 0,25 0 15,0 0-15,0 0 0,-25-24 16,25 24-16,0 0 0,-25-25 16,0 25-16,25 0 0,0-25 15,-24 25-15,24 0 0,-25 0 0,25 0 0,-25-25 16,25 25-16,-25 0 0,0 0 15,25 0-15,-25 0 0,1 0 16,24 0-16,-25 0 0,0 0 0,0 25 16,0-25-16,1 25 15</inkml:trace>
  <inkml:trace contextRef="#ctx0" brushRef="#br0" timeOffset="107388.14">21803 4242 0,'0'0'0,"0"0"0,0 0 15,0 0-15,-24 0 0,24 0 0,0 0 16,0 0-16,0-25 0,-25 25 0,25 0 16,0 0-16,0 0 15,-25 0-15,0 0 0,25 0 16,0 0-16,-25 0 0,25 0 0,0 0 15,-25-25-15,25 25 0,0 0 0,-24 0 16,24 25-16,0-25 0,-25 0 16,25 0-16,-25 0 0,0 25 0,25-25 15,-25 24 1,1-24-16,24 25 0,-25 0 0,0-25 15,25 0 1,-25 50-16,0-50 0,25 24 0,-24 1 16,24-25-16,0 25 0,0-25 0,0 0 15,-25 25-15,25 0 0,0-25 16,0 24-16,0-24 0,0 0 15,0 25-15,-25 0 0,25-25 0,0 0 16,0 25-16,0-25 0,0 0 0,0 25 0,0-25 16,0 24-1,0 26-15,0-50 0,0 0 0,0 25 16,0 0-16,0-1 0,0-24 15,0 25-15,0 0 16,0 0-16,25-25 0,-25 25 16,0 0-16,0-1 0,0-24 15,25 25-15,-25 0 16,0 0-16,0 0 15,0-25-15,24 24 0,-24-24 0,0 0 0,0 25 0,0-25 16,0 0-16,0 0 0,0 25 16,0-25-16,25 0 0,-25 25 15,0-25-15,0 25 16,25-25-16,-25 24 15,25-24-15,-25 0 16,25 25-16,-25-25 0,0 0 0,24 0 16,-24 0-16,0 0 0,0 25 15,25-25-15,0 25 16,-25-25-16,25 0 15,-25 0-15,0 0 0,25 0 16,-25 0-16,24 0 0,26 0 16,-50 0-16,50 0 0,-25 0 15,-1 0-15,-24 0 0,25 0 0,-25 0 16,25 0-16,0-25 0,-25 25 15,25 0-15,-25 0 0,24 0 16,-24 0-16,25 0 0,-25 0 16,25 0-16,0 0 0,-25 0 0,0 0 15,25 0-15,-25 0 0,24 0 0,-24 0 16,25-25-16,0 25 0,-25 0 0,25 0 15,0 0-15,-25 0 0,24-25 16,1 25-16,-25 0 0,25 0 16,-25-24-16,25 24 0,-25 0 0,0 0 15,0 0-15,0-25 16,25 25-16,-25 0 0,0-25 0,0 25 0,24 0 15,-24 0-15,0-25 0,0 25 0,25 0 16,-25 0-16,0-25 0,25 25 0,-25 0 0,0 0 16,25-24-16,-25 24 0,0 0 0,0 0 15,25 0-15,-25-25 0,0 25 0,0 0 0,24 0 16,-24 0-16,0-25 0,0 25 15,0 0-15,0 0 16,0-25-16,0 25 0,0-25 0,0 25 16,0 0-16,0-24 0,0 24 0,25-25 15,-25 25-15,0-25 0,0 25 0,0 0 16,0-25-16,0 0 0,0 25 15,0 0-15,25-25 16,-25 1-16,0 24 0,0-25 0,0 25 0,0 0 16,0-25-16,0 25 0,0 0 15,0-25-15,-25 25 0,25-25 0,0 1 16,0 24-16,0-25 0,0 25 15,0-25-15,0 25 0,0-25 16,-25 25-16,25-25 0,0 25 0,0-24 16,0 24-16,0 0 15,-24 0-15,24-25 0,0 25 0,0 0 16,-25 0-16,25-25 15,0 25-15,-25 0 0,25 0 0,0 0 16,0-25-16,-25 25 0,25 0 0,0 0 16,0-25-16,-25 25 0,25 0 0,0 0 15,-24 0-15,24-24 0,-25 24 16,25 0-16,-25-25 0,25 25 15,0 0-15,-25 0 0,25 0 0,-25-25 16,25 25-16,-24 0 0,24 0 0,0 0 16,-25-25-16,25 25 0,0 0 15,0 0-15,-25 0 0,25 0 0,0 0 16,-25-25-16,25 25 0,0 0 15,0 0-15,-25 0 0,25 0 16,-24 0-16,24 0 0,0 0 16,-25-24-16,25 24 0,-25 0 0,25 0 15,0 0-15,-25 0 0,25 0 16,0 0-16,0 0 0,-25 0 15,25 0-15,0 0 0,0 0 0,0 0 16,0 0-16,0 0 0,-24 0 16,24 0-16,0 0 0,0 0 15,-25 0-15,25 0 0,0 0 0,0 0 0,-25 0 16,0 0-16,25-25 15,0 25-15,0 0 0,-25 0 0,25 0 16,0 0-16,0 0 0,0 0 0,-24 0 16,24 0-16,0 0 15,0 0-15,0 0 16,0 0-16,0 25 0,-25-25 15,25 0-15,0 0 0,0 0 0,0 0 16,-25 0-16,25 0 0,0 0 16,0 0-16,0 0 0,-25 0 0,25 0 15,0 0-15,0 0 0,0 0 0,0 0 0,0 0 16,0 0-16,0 0 15,0 0-15,0 0 0,0 0 0,0 0 0,0 0 16,0 0-16,0 0 0,-25 0 16,25 0-16,0 0 15,0 0-15,0 0 0,0 0 16,0 0-16,0 0 0,0 0 15,0 0-15,-25 0 0,25 0 0,0 0 16,0 0-16,0 0 0,0 0 0,0 0 16,0 0-16,0 0 0,0 0 0,0 0 15,0 0-15,0 0 0,0 0 0,0 0 16,0 0-16,0 24 15,0-24-15,0 0 0,0 0 0,0 0 16,0 0-16,0 0 0,0 0 0,0 0 16,0 0-16,0 0 0,0 0 0,0 0 15,0 0-15,0 0 0,0 0 16,0 0-16,0 0 0,0 0 15,0 0-15,0 0 0,0 0 16,0 0-16,0 0 16,0 0-16,0 0 0,0 0 15,0 0-15,0 0 16,0 0-16,0 0 15,0 0-15,0 0 0,0 0 0,0 0 16,0 0-16,0 0 0,0 0 0,0-24 16,0 24-16,0 0 15,0 0-15,0 0 0,0 0 16,0 0-16,0 0 0,0 0 0,0 0 0,0 0 15,0 0-15,0 0 16,0 0-16,0 0 16,0 0-16,0 0 0,0 0 0,0 0 15,0 0-15,0 0 0,0 0 0,0 0 16,0 0-16,0 0 0,0 0 15,0 0-15,0 0 0,0 0 16,0 0-16,0 0 16,0 0-16,0 0 0,0 0 15,0 0-15,0 0 0,0 0 0,0 0 0,0 0 16,0 0-16,0 0 15,0 0-15,0 0 0,25 0 16,-25 0-16,0 0 0,0 0 16,0 0-16,0 0 0,0 0 15,0 24-15,0-24 0,0 0 16,0 0-16,25 0 15,0 0-15</inkml:trace>
  <inkml:trace contextRef="#ctx0" brushRef="#br0" timeOffset="117695.73">23540 1736 0,'0'0'0,"0"0"0,0 0 0,0 0 16,0 0-16,0 0 15,0 0-15,0 0 0,0 0 0,0 0 16,0 0-1,0 0-15,-25 25 16,25 0 0,-25 0-16,0 0 0,25-25 15,-25 24-15,1 1 0,24-25 16,0 25-16,0-25 0,-25 25 15,25-25-15,0 25 16,0-25-16,0 24 16,0-24-16,0 0 0</inkml:trace>
  <inkml:trace contextRef="#ctx0" brushRef="#br0" timeOffset="117961.74">23540 1761 0,'0'0'0,"0"0"0,0-25 0,0 25 16,0 0-16,0 0 0,0 0 16,0 0-16,0 0 0,0 0 15,0 25-15,24-25 0,-24 0 0,0 25 16,0-25-1,25 25-15,-25 0 0,25-25 0,-25 0 16,0 24-16,0-24 0,25 25 16,-25-25-16,0 0 15,25 0-15,-25 25 0,0-25 0,0 0 16,0 0-16,0 25 0,0-25 0,0 0 15,0 0-15</inkml:trace>
  <inkml:trace contextRef="#ctx0" brushRef="#br0" timeOffset="118197.76">23465 1910 0,'0'0'16,"0"-25"-16,0 25 0,0 0 15,0 0-15,25 0 0,0 0 16,0 0-16,-25 0 0,0 0 0,24 0 15,-24 0-15</inkml:trace>
  <inkml:trace contextRef="#ctx0" brushRef="#br0" timeOffset="118469.77">23812 1761 0,'0'0'0,"0"0"0,0-25 31,25 25-31,0 0 16,25-24-16,-25 24 0,-1 0 15,-24 0-15,25 0 0,-25 0 0,0 0 16,25 0-16,-25 0 0,0 0 0,0 0 16,0 0-1</inkml:trace>
  <inkml:trace contextRef="#ctx0" brushRef="#br0" timeOffset="118690.78">23912 1761 0,'0'0'0,"0"0"0,0 0 15,0 0-15,0 0 16,0 0-16,0 0 16,0 0-16,0 25 0,0-25 15,-25 0-15,25 25 0,0-25 0,0 25 16,0-1-16,0-24 0,0 25 0,0-25 15,0 25-15,0 0 16,0-25-16</inkml:trace>
  <inkml:trace contextRef="#ctx0" brushRef="#br0" timeOffset="118988.8">24085 1736 0,'0'0'0,"0"0"16,0-24-16,0 24 0,0 0 15,0 0 1,0 24-16,0-24 15,-24 25-15,24-25 16,0 25-16,0 0 0,0 0 16,0-1-16,0-24 15,0 25-15,0 0 0,0-25 0,0 0 16,0 25-16,24-25 0,-24 0 0,0 0 15,0 0-15</inkml:trace>
  <inkml:trace contextRef="#ctx0" brushRef="#br0" timeOffset="119298.82">24061 1761 0,'0'0'0,"0"-25"16,24 25-16,-24-24 0,25 24 16,-25 0-16,0 0 0,25 0 15,-25 0-15,25 0 0,-25 0 16,0 0-16,25 24 15,-25-24-15,0 0 16,0 0-16,0 0 0,0 25 0,-25-25 0,25 0 0,0 0 16,0 0-1,0 25-15,0-25 16,0 0-16,-25 0 0,25 25 15,0-25-15,0 0 0,0 0 0</inkml:trace>
  <inkml:trace contextRef="#ctx0" brushRef="#br0" timeOffset="119632.84">24433 1662 0,'0'0'0,"0"0"15,0 0-15,0 0 0,0 0 0,0 0 16,0 0-16,-25 0 15,25 0-15,0 0 0,0 25 0,0-25 0,0 0 16,0 25-16,0-25 0,0 0 0,0 24 0,0-24 16,0 0-16,0 25 15,0 0-15,0-25 16,0 25-16,-25 0 15,25-1-15,0-24 0,0 0 16,0 25-16,0-25 0,0 0 16</inkml:trace>
  <inkml:trace contextRef="#ctx0" brushRef="#br0" timeOffset="119817.85">24333 1811 0,'0'0'0,"0"0"0,25 0 16,-25-25-16,25 25 15,-25 0-15,50 0 0,-26 0 16</inkml:trace>
  <inkml:trace contextRef="#ctx0" brushRef="#br0" timeOffset="120088.86">24730 1662 0,'0'0'15,"0"0"-15,0 0 0,0 0 16,0 0-16,0 0 15,0 0-15,0 25 16,-25-25-16,25 0 0,0 25 16,0-25-16,0 24 0,-24-24 15,24 25-15,0 0 0,0-25 16,-25 25-16,25-25 0,0 0 15,0 25-15,-25-25 0,25 0 0,0 24 16,-25-24-16,25 25 0</inkml:trace>
  <inkml:trace contextRef="#ctx0" brushRef="#br0" timeOffset="120341.88">24681 1712 0,'0'0'16,"0"0"-16,0-25 0,24 25 15,-24 0-15,0 0 0,0 0 0,0 0 16,0 0-16,0 0 0,0 0 0,0 0 16,0 25-16,0-25 0,0 0 15,0 0-15,0 24 0,0 1 0,25-25 16,-25 25-16,0-25 0,0 25 0,0-25 15,0 0-15,25 49 0,-25-49 0,0 0 16,0 0-16,0 25 16,25-25-16,-25 25 0,0-25 15</inkml:trace>
  <inkml:trace contextRef="#ctx0" brushRef="#br0" timeOffset="120529.89">24656 1811 0,'0'0'0,"0"0"16,25 0-16,-25 0 0,0 0 0,24-25 15,-24 25-15,25 0 0,-25 0 16,25 0-16</inkml:trace>
  <inkml:trace contextRef="#ctx0" brushRef="#br0" timeOffset="120860.91">24978 1612 0,'0'0'0,"0"0"0,0 0 15,0 0-15,0 0 0,0 0 16,0 0-16,0 0 0,0 0 16,0 25-16,-24-25 15,24 25-15,0 0 16,-25 0-16,25-25 0,0 24 0,0-24 15,0 0-15,0 25 0,0 0 0,0-25 16,0 0-16,0 25 0,0-25 0,0 0 16,0 25-16,25-25 15,-25 0-15,0 24 0,0-24 0,0 0 16,0 0-16,0 0 15,0 0-15,0 25 16</inkml:trace>
  <inkml:trace contextRef="#ctx0" brushRef="#br0" timeOffset="121088.92">25028 1637 0,'0'-25'0,"25"25"16,-25 0-16,0 0 0,25 0 0,-1 0 15,-24 0-15,0 0 16,25 25-16,-25-25 0,25 0 15,-25 0-15,0 0 0</inkml:trace>
  <inkml:trace contextRef="#ctx0" brushRef="#br0" timeOffset="121260.93">24954 1736 0,'0'0'16,"24"0"-16,-24 0 0,0 0 0,25 0 15,-25 0-15,25 0 0,-25 0 16,0 0-16,25 0 0</inkml:trace>
  <inkml:trace contextRef="#ctx0" brushRef="#br0" timeOffset="122733.01">24457 1761 0,'0'0'0,"0"0"0,-24-25 15,24 25-15,0 0 16,-25 25-16,0-25 15,25 0-15,-25 0 16,25 0-16,0 25 0,-25-25 0,25 0 16,0 25-1,0-25-15,0 25 0,0-25 0,25 0 16,-25 0-16,25 24 0,49-48 15,-49 24-15,0 0 16,25 0-16,-1-25 0,-49 25 0,25-25 16,0 25-16,-25 0 0,25-25 0,-25 25 15,0 0-15,24-25 0,-48 25 16,24-24-1,0 24-15,-50 0 0,25 0 16,0 0-16,-24 0 0,49 0 0,-25 24 16,0-24-16,0 25 0,25-25 15,0 0-15,0 25 0,0 0 16,0-25-16,0 25 15,0-25 1,50 0-16,-25 0 0,-25 0 0,25 0 0,-1 0 16,26 0-16,0-25 0,-26 25 0,1 0 15,0 0-15,25-25 16,-26 25-16,26-25 0,-25 25 0,0-25 15,-25 25-15,0 0 0,0-24 16,-25 24-16,25 0 0,-25 0 16,0 0-16,25 0 0,-49 0 15,24 0-15,25 0 0,-25 0 0,0 0 0,25 24 16,-25-24-16,25 0 0,-24 25 15,24-25-15,0 25 0,0-25 0,0 0 16,0 25-16,0-25 0,24 0 0,-24 0 16,0 25-16,25-25 0,-25 0 15,50 0 1,-25 0-16,24 0 15,26 0-15,-1-25 0,-74 25 0,25 0 16,0-25-16,-25 25 0,0 0 0,25 0 16,-25-25-16,0 25 0,0-25 15,0 25-15,-25 0 0,25-24 0,-25 24 0,25 0 16,-25 0-16,0 0 15,-24 0-15,-1 0 0,50 0 0,-25 0 16,0 24-16,25-24 0,-24 0 0,24 25 16,0-25-16,0 25 0,-25-25 15,50 0-15,-25 25 16,0 0-16,24-25 0,1 0 0,-25 0 15,25 24-15,0-24 0,-25 0 16,50 0-16,-26-24 0,1 24 0,0 0 16,-25 0-16,25 0 0,-25-25 15,25 25 1,-25-25-1,0 25-15</inkml:trace>
  <inkml:trace contextRef="#ctx0" brushRef="#br0" timeOffset="123542.06">23292 2232 0,'0'0'0,"0"-24"15,0 24 1,0 0-16,0 0 0,24 0 16,-24 0-1,0 0-15,25 0 16,25 0-16,-25 0 0,-1 0 15,1 0-15,25 0 16,-1 0-16,1 0 0,-25 0 0,0 0 16,24 0-16,1 0 0,-1 0 15,1-25-15,0 25 16,-25 0-16,49 0 0,-49 0 0,0 0 0,-1-25 15,26 25-15,0 0 16,-1 0-16,26 0 0,-51 0 16,1 0-16,50-25 0,24 25 15,-74 0-15,-1 0 16,51 0-16,-26-25 0,1 25 0,-25 0 0,0 0 15,-1 0-15,1 0 0,0 0 0,0 0 16,0-24-16,0 24 0,-1 0 16,1 0-16,0 0 15,0 0-15,0 0 0,-1-25 16,1 25-16,0 0 15,-25 0-15,0 0 0,25 0 16,-25 0-16,0 0 16,-25 0-16,25 25 0,-25-25 0,0 0 15</inkml:trace>
  <inkml:trace contextRef="#ctx0" brushRef="#br0" timeOffset="124039.09">23440 2505 0,'0'0'0,"0"-25"0,0 25 16,0 0-16,0 0 15,0 0-15,0 0 0,0 0 0,0 0 16,0 0-1,-24 25-15,24-25 0,-25 25 0,25-25 16,0 0-16,-25 25 16,25 0-16,-25-1 15,0 1-15,25-25 0,0 25 16,-24 0-16,24-25 15</inkml:trace>
  <inkml:trace contextRef="#ctx0" brushRef="#br0" timeOffset="124314.11">23440 2505 0,'0'0'0,"0"0"0,0-25 16,0 25-16,0 0 15,0 0-15,25 0 0,-25 0 16,0 25-16,0-25 16,25 25-16,0-25 15,-25 0-15,0 25 0,0-25 0,25 25 16,-25-25-16,0 24 0,0-24 15,0 0-15,0 25 16,0-25-16,0 0 0,0 25 0,0-25 0,0 0 16</inkml:trace>
  <inkml:trace contextRef="#ctx0" brushRef="#br0" timeOffset="124504.12">23416 2580 0,'0'0'15,"0"0"-15,24 0 0,-24 0 0,0 0 16,25 0-16,0 0 0,0 0 15</inkml:trace>
  <inkml:trace contextRef="#ctx0" brushRef="#br0" timeOffset="124762.13">23664 2530 0,'0'-25'16,"0"25"-16,24 0 0,-24 0 16,25 0-16,0 0 0,-25 0 0,25 0 15,0 0-15,-1 0 0,1 0 0,-25 0 16,25 0-16,-25 0 0,25 0 0,-25 0 15,0 0 1</inkml:trace>
  <inkml:trace contextRef="#ctx0" brushRef="#br0" timeOffset="124996.14">23788 2505 0,'0'0'0,"0"0"16,-25 0-16,25 0 0,0 0 15,0 0-15,0 0 0,0 0 0,0 0 16,0 0-16,0 0 16,0 25-16,0-25 0,0 25 15,0-25-15,0 0 0,0 25 0,0-25 0,0 24 16,0-24-16,0 25 0,0-25 15,0 25-15,0-25 0,0 0 0,0 25 16,0-25-16</inkml:trace>
  <inkml:trace contextRef="#ctx0" brushRef="#br0" timeOffset="125274.16">23961 2480 0,'0'0'16,"0"0"-16,0 0 0,0 0 0,0 0 16,0 0-16,0 0 15,0 0-15,0 0 16,0 25-16,0-25 0,0 25 0,0-25 15,0 0-15,0 25 0,0-25 0,0 0 16,0 25-16,0-25 16,0 24-16,0 1 15,0 0-15,-24 0 16</inkml:trace>
  <inkml:trace contextRef="#ctx0" brushRef="#br0" timeOffset="125585.18">23961 2456 0,'0'0'0,"0"0"15,0 0-15,25 0 0,-25 0 16,0 0 0,25 0-16,-25 0 0,25 0 0,-25 24 15,0-24-15,0 0 0,0 0 0,0 0 16,0 25-16,0-25 0,0 0 15,0 0-15,0 25 0,0-25 16,-25 0-16,25 0 0,0 0 16,0 0-16,0 0 0,0 0 15,-25 0-15</inkml:trace>
  <inkml:trace contextRef="#ctx0" brushRef="#br0" timeOffset="125868.19">24259 2406 0,'0'0'15,"0"0"-15,-25-25 0,25 25 0,0 0 16,0 0-16,0 0 15,0 0-15,0 0 16,0 25-16,0 0 16,0-25-16,0 49 0,0-49 15,0 0-15,0 25 0,0 0 16,0-25-16,0 0 0,0 25 15,0-25-15,0 25 0,0-25 0,0 24 16,0-24-16,0 0 0,0 25 0,0-25 16</inkml:trace>
  <inkml:trace contextRef="#ctx0" brushRef="#br0" timeOffset="126083.21">24209 2555 0,'0'-25'0,"25"25"0,-25 0 15,0 0-15,25 0 16,0 0-16,0 0 15,-1 0-15</inkml:trace>
  <inkml:trace contextRef="#ctx0" brushRef="#br0" timeOffset="126357.22">24581 2431 0,'-24'0'15,"24"0"-15,0 0 0,0-25 16,0 25-16,0 0 0,0 0 16,0 25-16,0-25 15,0 0-15,-25 0 0,25 25 16,0-25-16,-25 24 0,25-24 15,-25 25-15,25 0 0,0-25 16,0 0-16,0 25 0,0-25 0,-25 0 0,25 25 0,0-25 16,0 0-16,0 24 0,0-24 15,0 0-15,0 0 0</inkml:trace>
  <inkml:trace contextRef="#ctx0" brushRef="#br0" timeOffset="126626.24">24557 2456 0,'0'-25'0,"0"25"0,0 0 16,0 0-16,24 0 0,-24 0 0,0 0 15,0 0-15,0 0 16,0 0-16,25 25 15,-25-1-15,0-24 0,0 25 16,0-25-16,0 25 0,25-25 16,-25 25-16,0-25 15,0 25-15,0-25 0,0 0 0,0 24 16,0-24-16,0 0 15,0 25-15</inkml:trace>
  <inkml:trace contextRef="#ctx0" brushRef="#br0" timeOffset="126803.25">24557 2555 0,'0'0'0,"0"0"15,24 0-15,-24 0 0,0 0 0,0 0 16,25-25-16,0 25 16,-25 0-16</inkml:trace>
  <inkml:trace contextRef="#ctx0" brushRef="#br0" timeOffset="127100.26">24854 2381 0,'0'0'0,"0"0"0,-25 0 16,25 0-16,0 0 0,0 0 0,0 0 15,0 0 1,0 25-16,0-25 0,0 25 15,0 0 1,0-1-16,0-24 0,0 25 0,0-25 0,0 0 16,0 25-16,0 0 15,0-25-15,0 0 0,0 25 16,0-25-16,0 0 0,0 0 15,0 24-15,0-24 0,0 0 16,0 0-16</inkml:trace>
  <inkml:trace contextRef="#ctx0" brushRef="#br0" timeOffset="127347.28">24854 2381 0,'0'0'0,"25"-25"0,-25 25 16,0 0-16,25 0 0,-25 0 0,0 0 15,25 0-15,-25 0 0,0-24 16,25 24-16,-25 24 15,24-24-15,-24 0 0,0 0 0,0 0 16,0 25-16,0-25 16</inkml:trace>
  <inkml:trace contextRef="#ctx0" brushRef="#br0" timeOffset="127508.29">24829 2480 0,'0'0'0,"0"0"0,0 0 16,0 0-16,25 0 15,-25 0-15,0 0 0,50 0 16,-50-24-16,25 24 16,0 0-16</inkml:trace>
  <inkml:trace contextRef="#ctx0" brushRef="#br0" timeOffset="127824.31">25127 2356 0,'0'0'0,"0"0"0,0 0 0,0 0 0,0 0 15,0 0-15,0 0 0,0 0 16,0 0-16,0 0 0,0 0 15,0 25-15,-25-25 16,25 25-16,0-25 0,0 25 16,0-25-16,0 25 0,0-1 15,0-24-15,0 25 16,0-25-16,0 25 0,0-25 0,0 0 15,0 25-15,0-25 0,0 0 0,0 0 16,0 25-16,0-25 0,0 0 0,0 0 16,-24 0-16</inkml:trace>
  <inkml:trace contextRef="#ctx0" brushRef="#br0" timeOffset="128215.33">25028 2381 0,'0'0'0,"0"-25"0,0 25 0,0 0 15,0 0-15,0 0 0,25 0 16,-25 0 0,0 0-16,25-24 0,-25 24 15,24 0-15,-24 24 16,0-24-16,25 0 0,-25 0 15,0 25-15,0-25 16,0 0-16,0 25 0,25-25 16,-25 0-16,0 25 15,0-25-15,-25 0 0,25 0 0,0 0 16,0 0-16,0 25 15,-25-25-15,25 0 0,-24 0 16,24 0-16,-25 24 16</inkml:trace>
  <inkml:trace contextRef="#ctx0" brushRef="#br0" timeOffset="134699.7">24433 4192 0,'0'0'0,"0"0"0,-25 0 0,25 0 16,0 0-16,-25 25 16,25-25-16,-50 0 15,50 25-15,-24-25 0,24 0 0,-25 0 16,25 24-16,-25-24 15,-25 25-15,50-25 16,0 25-16,-24-25 0,-1 0 0,25 25 0,0-25 16,-25 0-16,25 25 0,-25-25 15,25 24-15,-25-24 0,25 25 0,0-25 16,-24 0-16,24 25 0,0-25 0,0 25 15,0-25 1,-25 49 0,25-49-16,0 50 0,0-50 0,0 25 0,0 0 15,0-1 1,0 26-16,0-25 0,0 0 15,25-25-15,-25 49 0,0-24 16,0-25-16,0 25 0,0-25 16,0 25-16,0-25 0,24 25 0,-24-25 15,0 0-15,0 24 0,25-24 0,-25 25 16,25 0-16,-25-25 0,0 0 15,25 0-15,-25 25 16,25-25-16,-25 0 0,0 0 0,24 25 16,-24-25-16,25 0 15,-25 24-15,25-24 0,-25 0 0,25 0 16,-25 0-16,25 25 0,-25-25 15,0 0-15,24 0 0,-24 0 0,25 0 16,-25 25-16,25-25 0,0 0 16,-25 0-16,25 0 0,-1 0 15,1 0-15,0 0 0,-25 0 16,0 0-16,25 0 0,-25-25 15,25 25-15,-25 0 0,24 0 0,-24 0 16,0 0-16,25 0 0,-25 0 0,25 0 16,-25 0-16,25 0 0,-25-25 15,49 25-15,-24-24 16,-25 24-16,25 0 0,-25 0 0,25-25 15,0 25-15,-25 0 0,24-25 16,1 25 0,25-50-16,-50 50 0,25-24 0,0-1 15,-25 25-15,24-25 16,-24 25-16,0 0 0,0-25 0,25 25 0,-25 0 15,0-25-15,0 25 16,0-25-16,0 1 0,0 24 16,0 0-16,0-25 0,0 25 0,0 0 15,0-25-15,0 25 0,0 0 16,0-25-16,0 25 0,0-25 0,0 25 15,0 0-15,0-24 0,0 24 16,-25-25-16,25 25 0,0-25 0,0 25 16,0 0-16,0-25 0,0 25 0,0 0 15,0-25-15,0 25 0,0 0 0,-24 0 16,24-24-16,0 24 0,0-25 15,0 25 1,-25 0-16,25-25 0,0 25 0,0 0 0,0 0 16,0 0-16,-25-25 0,25 25 0,0 0 15,0 0-15,0-25 0,0 25 16,-25 0-16,25-24 15,0 24-15,0 0 0,0 0 16,0 0-16,-25-25 0,25 25 16,0 0-16,-25 0 0,25-25 0,0 25 15,0 0-15,-24 0 0,24 0 16,0 0-16,-25 0 0,25-25 15,-25 25-15,25 0 0,0 0 0,0 0 16,-25 0-16,25 0 0,0 0 0,-25 0 16,25 0-16,-24 0 0,24 0 15,-25-25-15,25 25 0,0 0 16,-25 0-16,25 0 0,0 0 15,-25 0-15,25 0 0,0 0 0,0 0 16,-25 0-16,25 0 16,-24 0-16,-1 0 0,25 0 0,0-24 15,0 24-15,-25 0 0,25 0 16,0 0-16,-25 0 0,25 0 0,0 0 0,-25 0 15,25 24-15,-24-24 0,24 0 0,-25 0 16,25 0-16,-25 0 0,25 0 0,-25 0 16,25 0-16,-25 0 0,25 0 15,-24 0-15,24 0 0,0 25 16,-25-25-16,25 0 0,-25 0 0,25 0 0,0 0 15,-25 0-15,25 25 0,-25-25 0,25 0 16,0 0-16,0 0 16,-24 0-16,24 25 0,0-25 15</inkml:trace>
  <inkml:trace contextRef="#ctx0" brushRef="#br0" timeOffset="136420.8">27260 1439 0,'0'0'0,"0"0"15,0 0-15,0 0 16,0 0-16,-24 0 0,24 0 0,0 0 0,0 0 15,0 0-15,0 0 0,0 0 0,0 0 16,0 0-16,0 24 0,0-24 16,0 0-16,0 0 15,-25 25-15,0 0 16,0 0-1,0 0-15,1 24 0,24-49 0,-25 25 16,25-25-16,0 25 0,-25-25 16,25 25-16,-25 0 0,25-25 15,0 0-15,0 24 0</inkml:trace>
  <inkml:trace contextRef="#ctx0" brushRef="#br0" timeOffset="136766.82">27285 1439 0,'0'0'0,"0"0"16,0 0-16,0 0 0,0 0 16,0 0-16,0 24 15,0-24-15,25 0 0,-25 25 16,0-25-16,0 25 0,25-25 15,-25 0-15,0 25 0,0-25 0,0 0 16,25 25-16,-25-1 16,24 1-16,-24-25 15,0 25-15,25-25 0,-25 25 0,0-25 16,0 0-16,0 25 0,0-25 0,0 0 15,0 0-15,25 0 0,-25 25 16,0-25-16</inkml:trace>
  <inkml:trace contextRef="#ctx0" brushRef="#br0" timeOffset="137029.83">27236 1587 0,'0'0'0,"24"-24"0,-24 24 16,0 0-16,0 0 0,0 0 0,25 0 15,-25 0-15,25 0 0,-25 0 16,25 0-16,0 0 16,-25 0-16,24 0 0</inkml:trace>
  <inkml:trace contextRef="#ctx0" brushRef="#br0" timeOffset="137291.85">27558 1414 0,'0'0'0,"0"0"15,25 0-15,-25 0 0,0-25 0,25 25 16,-25 0-16,24 0 16,1 0-16,0 0 0,0 0 0,-25 0 15,0 0-15,25 0 0,-25 0 16,24 0-16</inkml:trace>
  <inkml:trace contextRef="#ctx0" brushRef="#br0" timeOffset="137551.86">27657 1439 0,'0'0'16,"0"0"-16,0 0 0,0 0 0,0 0 0,0 0 0,0 24 15,0-24-15,0 0 16,-25 25-16,25-25 0,0 25 16,0 0-16,0-25 15,0 25-15,0-1 0,0-24 16,0 25-1,0 0-15,0 0 0,0-25 0,25 0 0,-25 0 16,0 25-16,0-25 0</inkml:trace>
  <inkml:trace contextRef="#ctx0" brushRef="#br0" timeOffset="137941.88">27905 1439 0,'0'0'0,"0"0"15,0 0-15,0 0 0,0 0 16,0 0-16,0 0 16,0 0-16,0 24 0,0-24 15,0 0-15,0 25 0,0-25 16,0 25-16,0 0 0,0 0 15,0-1-15,0-24 16,0 25-16,0-25 0,0 0 16,0 25-16,0-25 0,25 0 0,-25 0 0,0 25 15,0-25-15,0 0 0,0 0 16,0 25-16</inkml:trace>
  <inkml:trace contextRef="#ctx0" brushRef="#br0" timeOffset="138289.9">27880 1439 0,'0'0'0,"0"-25"16,25 25-16,-25 0 0,0 0 0,25 0 16,-25-25-16,25 25 0,0 0 15,-25 0-15,0 0 0,24 0 16,-24 0-16,0 25 15,25-25-15,-25 0 0,0 0 16,0 0-16,0 25 0,0-25 0,25 0 16,-25 0-1,0 24-15,0-24 0,0 0 0,0 0 16,0 0-16,0 0 15,0 0-15,-25 25 0,25-25 16,-25 0-16,25 0 0,0 0 0,-24 0 0,24 0 16,0 0-16,-25 0 15,25 25-15</inkml:trace>
  <inkml:trace contextRef="#ctx0" brushRef="#br0" timeOffset="139295.96">26938 1984 0,'0'-24'0,"0"24"15,0 0-15,0 0 0,0 0 0,0 0 16,0 0-16,0 0 0,0 0 16,0 0-16,0 0 0,0 0 0,0 0 15,0 0-15,0 0 0,25 0 16,-25 0-1,0 0-15,49 0 0,-24 0 16,-25 0-16,25-25 0,25 25 16,-26 0-16,1 0 15,0 0-15,25 0 16,-26 0-16,1 0 0,25 0 15,-25 0-15,24 0 0,-24-25 16,-25 25-16,25 0 0,0 0 0,-1 0 16,1 0-16,0 0 0,25 0 0,-26 0 15,1 0-15,-25 0 0,50 0 0,-50 0 16,25 0-16,-1 0 15,1-25-15,0 25 0,0 0 16,-25 0-16,25 0 0,-1 0 16,1 0-16,-25 0 0,25 0 15,0 0-15,0 0 0,-25 0 0,24 0 16,-24 0-16,25 0 0,0 0 15,-25 0-15,25 0 0,-25 0 16,0 0-16,25 0 0,-25 0 0,25 0 16,-25 0-16,0 0 0,24 0 15,-24 0-15,25 0 0,0 0 0,0-25 16,-25 25-16,49 0 0,-49 0 15,25 0-15,0 0 0,-25 0 0,25 0 16,-25 0-16,0 0 0,0 0 0,25 0 16,-25 0-16,0 0 0,0 0 15,0 0-15,0 0 16,24 0-16,-24 0 0,0 0 15,0 0-15,0 0 16,25 0-16,-25 0 0,0 0 0,0 0 16,0 0-16,0 0 15,0 0-15,0 0 0,0 0 16,0 0-16,0 0 0,0 0 15,0 0-15,0 0 0,-25 0 0,25 0 16,0 0-16,0 0 0,0 0 0,0 0 16,0 0-16,-24 0 0</inkml:trace>
  <inkml:trace contextRef="#ctx0" brushRef="#br0" timeOffset="140019">27012 2282 0,'0'0'0,"0"0"0,0 0 15,0-25-15,0 25 0,0 0 16,0 0-16,25 0 15,0 0-15,-25 0 0,25 0 16,0 0-16,-1 0 0,-24 0 16,25 0-1,0 0-15,-25 0 0</inkml:trace>
  <inkml:trace contextRef="#ctx0" brushRef="#br0" timeOffset="140219.02">27062 2356 0,'25'0'0,"-25"0"0,0 0 0,25-24 16,-25 24-16,0 0 0,24 0 15,-24 0-15,25 0 0,-25 0 16</inkml:trace>
  <inkml:trace contextRef="#ctx0" brushRef="#br0" timeOffset="140511.03">27161 2208 0,'0'0'16,"0"0"-16,0 0 0,0 0 15,0 24-15,-25-24 16,25 0-16,0 25 0,0-25 16,0 0-16,0 25 0,0 0 15,0-25-15,0 0 0,0 25 16,0-25-16,0 24 0,0-24 0,0 25 15,-24-25-15,24 0 0</inkml:trace>
  <inkml:trace contextRef="#ctx0" brushRef="#br0" timeOffset="141311.08">27632 2158 0,'-24'0'0,"24"0"0,0 0 16,0 0-16,0 0 0,0 0 0,-25 0 15,25 0-15,0 0 0,0 0 16,-25 0-1,0 0-15,0 25 16,1-25-16,24 25 0,0-25 0,-25 0 0,25 24 16,0-24-16,0 0 15,0 50-15,0-50 0,0 0 16,0 25-16,0-25 0,0 0 0,0 0 15,25 0-15,-25 0 16,0 0-16,24 0 0,-24 0 16,25 0-16,-25 0 0,25 0 15,0 0-15,-25 0 0,0-25 16,0 25-16,0 0 0,25 0 16,-25 0-16,0 0 0,0-25 15,0 25-15,0 0 16,0 0-16,0-25 15,0 25-15,24 0 0,-24 0 16,0 0-16,0 0 0,0 0 0,0 0 16,0 0-16,0-24 0,0 24 15,0 0-15,25 0 0,-25 0 16,25 0-16,-25 0 0,0 0 15,0 0-15,25 0 0,-25 24 0,0-24 16,25 0-16,-25 0 0,24 0 16,-24 0-16,0 0 0,25 25 0,-25-25 15,0 0-15,0 0 0,0 25 16</inkml:trace>
  <inkml:trace contextRef="#ctx0" brushRef="#br0" timeOffset="141548.09">27657 2282 0,'0'0'0,"0"0"0,0 0 16,0 0-16,0 0 0,0 0 0,0 0 15,0 0-15,0 0 0,0 0 16,0 0-16,0 25 16,0-25-16,25 25 0,-25-25 15,25 0-15,-25 0 0,0 0 0,0 24 16</inkml:trace>
  <inkml:trace contextRef="#ctx0" brushRef="#br0" timeOffset="141910.11">27930 2158 0,'0'0'15,"25"0"-15,-25 0 0,0 0 16,0 0-16,0 0 16,0-25-16,0 25 0,0 0 0,0 0 0,0 0 15,25 0-15,-1 0 16,-24 0-16,25 0 0,0 0 0,-25 0 15,25 0-15,-25 0 0,25 0 0,0 0 16,-25 0-16,24 0 0,-24 0 0,0 0 16,0 0-16</inkml:trace>
  <inkml:trace contextRef="#ctx0" brushRef="#br0" timeOffset="142187.13">28004 2183 0,'0'0'0,"0"0"0,0 0 16,0 0-16,0 0 0,0 0 0,0 0 15,0 0-15,0 0 0,0 0 16,0 0-16,0 0 0,0 0 15,25 0-15,-25 25 0,0-25 16,0 0-16,0 24 0,0-24 16,0 0-16,0 25 0,0-25 15,0 25-15,0-25 0,0 25 16,0-25-16</inkml:trace>
  <inkml:trace contextRef="#ctx0" brushRef="#br0" timeOffset="142530.15">28401 2108 0,'0'0'0,"0"0"16,0 0-16,0 0 0,0 0 0,0 0 0,0 0 15,0 0-15,0 0 0,0 0 16,0 0-16,0 0 16,0 25-16,0-25 0,0 25 15,0-25-15,0 25 16,0-25-1,0 49-15,0-49 16,0 25-16,0-25 0,0 25 16,0-25-16</inkml:trace>
  <inkml:trace contextRef="#ctx0" brushRef="#br0" timeOffset="143020.18">28451 2108 0,'0'0'0,"0"0"0,0 0 0,0 0 0,0 0 15,25-24-15,-25 24 0,0 24 0,25-24 16,-25 0-16,0 0 0,0 0 0,0 0 16,0 0-16,24 0 0,-24 0 15,0 0-15,0 0 0,0 0 16,-24 0-16,24 0 0,0 25 15,0-25-15,0 0 0,0 0 0,0 0 16,0 0-16,0 0 0,0 0 16,0 0-16,0 0 0,0 0 15,0 0-15,0 0 0,0 25 16,0-25-1,24 0-15,-24 0 0,25 0 16,-25 25-16,25-25 16,-25 25-1,0-25-15,25 24 0,-25-24 0,0 0 16,0 25-16,0-25 15,0 0-15,0 0 0,0 0 0,0 0 0,0 0 16,0 0-16,-25 25 0,25-25 0,0 0 16,-25 0-16,25 0 0,-25 0 0,25 0 15,-24 25-15,-1-25 0</inkml:trace>
  <inkml:trace contextRef="#ctx0" brushRef="#br0" timeOffset="143374.2">28749 2034 0,'0'0'0,"0"0"0,0 25 0,0-25 0,0 0 15,0 0-15,0 0 0,0 0 16,0 25-16,0-25 15,0 0-15,0 0 0,0 24 16,0-24-16,0 25 16,0-25-16,0 25 0,0-25 15,0 0-15,0 25 0,0-25 16,-25 0-16,25 25 0,0-25 0,0 0 0,0 24 15,0-24-15,0 0 0,0 0 16</inkml:trace>
  <inkml:trace contextRef="#ctx0" brushRef="#br0" timeOffset="143946.23">28897 2009 0,'0'0'0,"0"0"0,25 0 16,-25 0-16,0 0 0,0 0 15,25 0 1,-25 0-16,0 0 0,0 0 15,0 25-15,-25-25 0,25 0 16,-25 25-16,25-25 16,-24 25-1,24-25-15,-25 0 0,25 0 16,0 0-16,0 0 0,0 0 0,0 24 15,0-24-15,0 0 0,0 0 16,25 0-16,-25 0 0,0 0 16,0 0-16,24 0 0,-24 0 15,0 0-15,0 25 0,0-25 16,25 0-16,-25 0 0,0 0 0,0 25 0,0-25 15,0 0-15,0 0 0,0 0 0,0 25 16,0-25-16,25 0 16,-25 0-16,0 0 0,0 0 0,0 25 15,0-25-15,0 0 16,-25 0-16,25 0 0,0 24 15,-25-24-15,1 0 0,24 0 16,-25 25-16,25-25 16,-25 0-16,-25 0 0,50 0 15</inkml:trace>
  <inkml:trace contextRef="#ctx0" brushRef="#br0" timeOffset="144656.27">28178 1885 0,'0'0'0,"0"0"0,0 0 15,0 0-15,0 0 0,0 0 16,25 0-16,-25 0 16,0 0-16,25 0 0,0-25 15,-1 25-15,26 0 0,-50 0 0,25 0 16,0 0-16,-1 0 0,26 0 15,-25 0-15,0 0 0,-1 0 16,1 0-16,50-24 16,-1 24-16,-49 0 0,0 0 0,-25 0 15,24 0-15,-24 0 16,25 0-16,0 0 0,-25 0 0,25 0 15,-25 0-15,25 0 0,-25 0 16,24 0 0,-24 0-16,0 24 0,0-24 15</inkml:trace>
  <inkml:trace contextRef="#ctx0" brushRef="#br0" timeOffset="180410.31">26491 4911 0,'0'0'0,"0"0"0,0 0 0,0 0 16,0 0-16,0 0 0,0 0 15,0 0-15,0 0 0,0 0 16,-24 0-16,24 0 15,-25 0-15,25 0 0,0 0 0,0 0 16,0 0-16,0 0 0,0 0 16,0 0-16,0 0 0,0 0 0,0 0 15,0 0-15,0 0 16,0 0-16,0 0 0,0 0 15,0 0-15,0 0 16,25 0 0,-25 0-16,24 0 0,26 0 0,-50 0 0,25 0 15,0 0-15,24 0 0,-24 0 16,-25 0-16,50 0 0,-26 0 0,1 0 15,25 0-15,-50 0 16,25 0-16,-25 0 16,0 0-16,24 0 0,-24 0 0,0 0 15,0 0-15,0 0 0,-24 0 0,24 0 16,0 0-16,-25 0 0,25 0 0,-25 0 0,25 0 15,-25 0-15,0 0 16,25 0-16,-24 0 0,24 0 0,-50 0 16,50 0-16,-25 0 0,25 0 0,-25 0 0,1 0 15,24 0-15,-25 0 0,0 0 0,25 0 16,-25 0-16,25 0 0,0 0 0,0 0 0,0 0 15,-25 0-15,25 0 0,0 0 16,0 0-16,0 0 0,25-24 16,-25 24-16,0 0 0,0 0 0,25 0 15,-25 0-15,25 0 0,-25 0 0,25 0 16,-1 0-16,-24 0 0,75 0 15,-75 0-15,25 0 0,-1 0 0,1 0 16,0 0-16,-25 0 0,25 0 16,0 0-16,-25 0 15,0 0-15,0 0 0,0 0 0,0 0 0,0 0 0,0 0 16,0 0-16,0 0 0,-25 0 0,25 0 15,-25 0-15,25 0 0,-25 0 0,0 0 16,25 0-16,-49 0 0,-1 24 16,50-24-16,-25 0 15,1 0-15,-1 0 0,25 0 16,-25 0-16,25 0 0,0 0 0,0 0 0,0 0 15,0 0-15,0 0 16,0 0-16,25 0 0,-25 0 0,0 0 16,25 0-16,-1 0 0,-24 0 15,25 0-15,0 0 0,25 0 16,-50 0-16,24 0 0,-24 0 0,25 0 0,-25 0 15,25 0-15,0 0 0,-25 0 0,0 0 16,0 0-16,0 0 0,0 0 16,0 0-16</inkml:trace>
  <inkml:trace contextRef="#ctx0" brushRef="#br0" timeOffset="190032.86">17760 5928 0,'0'0'0,"0"0"16,0 0-16,0 0 0,0 0 0,25 0 16,-25 0-16,0 0 0,25 0 15,0 0 1,24-24-16,-24 24 0,0 0 15,-25 0-15,25 0 0,-1-25 16,-24 25-16,0 0 0,25 0 16,-25 0-16,0 0 0,0 0 15,0 0-15,0 0 0,0 0 16,0 0-16,0 25 0,-25-25 15,1 0-15,-1 0 0,0 0 16,0 0-16,0 0 16,1 0-16,-1 0 0,0 0 0,25 24 15,-25-24-15,25 0 16,0 0-16,-25 0 0,25 0 0,0 0 15,0 0-15,0 0 0,0-24 0,25 24 16,-25 0-16,0 0 0,25 0 16,-25 0-16,0 0 0,25 0 0,0 0 15,-25 0-15,49 0 16,-24 0-16,0-25 0,-25 25 15,25 0-15,-25 0 0,0 0 0,24 0 16,-24 0-16,0 0 0,0 0 16,-24 0-16,24 0 15,0 0-15,-25 0 0,0 0 16,0 25-16,0-25 0,25 0 0,-24 0 15,24 0-15,-25 0 0,25 0 16,-25 0-16,25 0 0,0 0 16,0 0-16,0 0 0,-25 0 0,25 0 0,0 0 15,0 0-15,25 0 0,-25 0 0,0 0 16,0 0-16,0 0 0,0 0 0,0 0 15,25 0-15,0 0 16,-25 0-16,0 0 0,24 0 16,1-25-16,-25 25 0,25 0 15,-25 0-15,25 0 0,0 0 16,-25 0-16,24 0 15,-24 0-15,0 0 0,0 0 0,0 0 0,0 0 16,0 0-16,0 0 16,0 0-16,0 0 0,0 0 15,0 25-15,-24-25 0,24 0 16,0 0-16</inkml:trace>
  <inkml:trace contextRef="#ctx0" brushRef="#br0" timeOffset="193272.05">19472 5978 0,'0'0'0,"0"0"16,0 0-16,0 0 0,0 0 0,0 0 15,0 0-15,0 0 16,0 0-16,0-25 16,0 25-16,24 0 0,-24 0 15,25 0-15,25 0 16,0-25-16,-26 25 15,1 0-15,0 0 0,25 0 16,-26 0-16,1 0 16,0-24-16,0 24 15,-25 0-15,25 0 0,-25 0 16,0 0-16,0 0 0,0 0 0,0 0 15,0 0-15,0 0 16,-50 24-16,50-24 0,-25 0 16,0 0-16,-24 0 15,24 0-15,25 0 0,-50 0 0,26 0 16,-1 0-16,0 0 0,0 0 15,0 0-15,0 0 0,1 25 0,-1-25 16,0 0-16,0 0 16,25 0-16,-25 0 0,25 0 0,0 0 15,0 0-15,0 0 0,0 0 16,0 0-16,0 0 0,25 0 0,-25 0 15,0 0-15,25 0 0,-25 0 0,25 0 16,-25 0-16,25 0 0,-1 0 0,-24 0 16,25 0-16,0 0 0,0 0 0,-25 0 15,25-25-15,24 25 0,1 0 16,-25 0-16,24 0 15,-24 0-15,-25 0 0,25 0 0,-25 0 16,0 0-16,0 0 0,0 0 16,0 0-16,-25 0 0,0 0 15,25 0-15,-49 0 0,24 0 0,-25 25 16,26-25-16,-1 0 15,0 0-15,-25 25 0,25-25 16,25 0-16,-24 0 0,24 0 16,0 0-16,0 0 0,0 0 0,0 0 15,0 0-15,0 0 0,0 0 0,24 0 16,-24 0-16,25 0 0,-25 0 0,25 0 0,-25 0 15,25 0-15,0-25 16,0 25-16,-1 0 0,1 0 0,0 0 0,0 0 16,-25 0-16,25 0 0,-1 0 0,-24 0 15,25 0-15,-25 0 0,25 0 0,-25 0 16,25 0-16,-25 0 0,0 0 15,0 0-15,0 0 16,0 0-16,0 0 0</inkml:trace>
  <inkml:trace contextRef="#ctx0" brushRef="#br0" timeOffset="202061.55">21779 6052 0,'0'0'0,"0"0"16,0 0-16,0 0 15,0 0-15,24 0 16,-24 0-16,25 0 0,-25 0 16,25-24-16,0 24 15,0 0 1,-1 0-16,1 0 0,-25 0 0,0 0 0,25 0 15,-25 0-15,0 0 16,25 0-16,-25 0 0,0 0 16,-25 0-16,0 0 15,25 0-15,-25 0 16,-24 24-16,24-24 0,0 0 15,0 0-15,25 0 16,-49 0-16,24 0 0,25 0 0,0 0 16,0 0-16,0 0 0,0 0 15,-25 0-15,25 0 0,0 0 16,0 0-16,25 0 15,-25 0-15,0 0 0,25 0 0,-25 0 16,25 0-16,-1 0 0,1 0 0,-25 0 0,25 0 16,0 0-16,0-24 0,24 24 15,-24 0-15,-25 0 0,25 0 16,-25 0-16,25 0 0,-25 0 15,0 0-15,0 0 16,-25 0-16,-25 0 0,50 0 16,-25 0-16,1 0 0,24 0 0,-25 0 15,25 0-15,-25 24 0,25-24 16,-25 0-1,25 0-15,0 0 0,0 0 16,0 0-16,0 0 16,25 0-16,0 0 15,-25 0-15,25 0 0,-25 0 0,24 0 0,-24 0 16,25 0-16,-25 0 0,25 0 15,0 0-15,-25 0 0,25 0 0,-25 0 16,24 0-16,-24 0 0,25 0 16,-25 0-16,0 0 0,0 0 15,0 0-15,0 0 16,0 0-16,0 0 15,-25 0-15</inkml:trace>
  <inkml:trace contextRef="#ctx0" brushRef="#br0" timeOffset="212589.15">24259 6052 0,'0'0'0,"0"0"0,0 0 16,0 0-16,0 0 0,0 0 15,0-24-15,0 24 16,0 0-16,0 0 16,0 0-16,25 0 0,0 0 0,-25 0 15,24 0-15,-24 0 0,25 0 16,-25 0-16,50 0 0,-50 0 0,49 0 15,-49 0-15,50 0 16,-25 0-16,-25 0 16,25 0-1,-25 0-15,0 0 0,-25 0 16,25 24-16,-25-24 0,0 0 15,0 0-15,1 0 0,24 0 0,-25 0 0,0 0 16,0 0-16,25 0 16,-49 0-16,24 0 0,-25 0 0,50 0 15,-25 0-15,25 0 16,-24 0-16,-1 0 0,25 0 15,0 0-15,-25 0 0,25 0 16,0 0-16,0 0 16,0 0-16,25 0 15,24 0-15,-24 0 0,-25 0 0,25 0 0,0 0 16,0 0-16,-1 0 0,-24 0 0,25 0 15,0 0-15,0 0 0,0 0 0,-1 0 0,-24 0 16,25 0-16,-25 0 16,25 0-16,0 0 0,-25 0 15,0 0-15,0 0 0,-25 0 16,25 0-16,-25 0 0,0 0 15,-24 0-15,-1 0 0,25 0 0,25 0 16,-24 0-16,-1 0 0,0 0 0,25 0 0,-25 0 16,25 0-16,-25 0 0,25 0 15,0 0-15,-24 0 16,24 0-16,0 0 15,0 0-15,0 0 0,0 0 16,24 0-16,-24 0 0,25 0 16,25 0-16,-25 0 0,24 0 15,-24 0-15,0 0 16,24 0-16,26 0 0,-75 0 15,25 0-15,-1 0 16,-24 0-16,0 0 0,0 0 16,0 0-16,0 0 0,0 0 0,-24 0 0,-26 0 15,25 0-15,0 0 0,1 0 0,-1 0 0,0 0 16,0 0-16,-24 25 15,24-25-15,0 0 0,25 0 0,-25 0 0,25 0 16,-25 0-16,1 0 16,24-25-16,0 25 0,0 0 0,0 0 15,0 0-15,0 0 0,0 0 0,0 0 0,24 0 16,-24 0-16,25 0 0,0 0 15,0 0-15,0 0 0,-1 0 0,1 0 16,0 0-16,0 0 0,0 0 16,-1 0-16,26 0 15,0 0-15,-26 0 16,1 0-16,-25 0 0,0 25 0,0-25 15,-25 0-15,25 0 0,-24 0 0,-1 0 16,0 0 0,-49 0-16,49 0 0,-25 0 15,50 0-15,-25 0 0,25 0 0,-24 0 16,24 0-16,0 0 0,0 0 0,0 0 15,0 0-15,-25 0 0,25 0 0,0 0 16,0 0-16,25 0 0,-25 0 16,0 0-16,0 0 0,0 0 15,24 0-15,-24 0 0,25 0 0,0 0 16,0 25-16,-25-25 0,25 0 0,-1 0 15,1 0-15,25 0 16,-50 0-16,25 0 0,-25 0 0,24 0 16,-24 0-16,0 0 0,0 0 15,0 0-15,0 0 0,0 0 0,-24 0 16,24 0-16,0 0 0,0 0 0,0 0 0,0 0 15,0 0-15,0 0 0,0 0 16,0 0-16,0 0 0,-25 0 0,25 0 16</inkml:trace>
  <inkml:trace contextRef="#ctx0" brushRef="#br0" timeOffset="214221.25">26665 6028 0,'0'0'0,"25"0"0,-25 0 0,25 0 0,-1 0 16,-24 0-16,25 0 0,0 0 0,-25 0 16,25 0-16,0 0 15,-1 0-15,1 0 0,-25 0 0,0 0 0,25 0 16,-25 0-1,0 0-15,0 0 0,0 0 16,0 0-16,-25 0 16,25 24-16,-25-24 0,1 0 0,24 0 0,-25 0 15,25 0-15,-25 0 0,25 0 16,-25 0-16,0 0 0,1 0 15,24 0-15,-25 0 0,25 0 16,0 0-16,-25 0 0,25 0 16,0 0-16,0 0 0,0 0 15,0 0-15,0 0 0,0 0 16,0 0-16,0 0 0,25 0 15,0 0-15,-25 0 0,24 0 0,1 0 16,-25 0-16,25 0 0,0 0 0,0 0 16,-1 0-16,-24 0 0,25 0 0,-25 0 15,25 0-15,0 0 16,0 0-16,-25 0 0,0 0 15,0 0-15,0 0 0,0 0 0,0 0 16,-25 0-16,25 0 0,-25 0 0,0 0 16,25 0-16,-49 0 0,24 0 15,0 0-15,0 0 16,0 0-16,1 0 0,24 0 15,-25 0-15,0 0 0,25 0 16,0 0-16,0 0 0,0 0 0,0 0 0,0 0 16,0 0-16,0 0 0,0 0 15,0 0-15,0 0 0,0 0 16,25 0-16,0 0 0,-25 0 0,24 0 15,-24 0-15,25 0 0,0 0 0,-25 0 16,25 0-16,0 0 16,24 0-16,-49 0 0,25 0 0,-25 0 15,25 0-15,-25 0 0,0 0 0,0 0 0,25 0 16,-25 0-16,0 0 0,-25 0 15,25 0-15,-25 0 0,0 0 16,0 0-16,-24 0 16,24 0-16,0 0 0,25 0 0,-25 0 15,25 0-15,-24 0 16,24 0-16,0 0 0,-25 0 0,25 0 15,0 0-15,0 0 0,0 0 16,0 0-16,25 0 0,-25 0 16,0 0-16,24 0 0,1 0 15,0 0-15,0 0 0,-25 0 0,25 0 16,-1 0-16,1 0 0,0 0 0,0 0 15,0 0-15,-1 0 0,-24 0 0,25 0 16</inkml:trace>
  <inkml:trace contextRef="#ctx0" brushRef="#br0" timeOffset="-203946.83">16222 6995 0,'0'0'15,"0"0"-15,0 0 16,0-25-16,0 25 16,0 0-16,0 0 0,0 0 0,0 0 15,0 0-15,0 0 0,0 0 16,0 0-16,0 0 0,0 0 15,0 0-15,0 0 16,0 0-16,0 25 0,0-25 16,25 25-16,-25 0 0,25-1 15,-25-24-15,0 50 16,0-50-16,25 50 0,-25-50 15,0 0-15,0 24 0,0-24 16,0 0-16,24 25 0,-24-25 16,0 0-16,0 0 0,25-25 0,-25 25 15,0 0-15,25 0 16,-25-24-16,50-1 15,-1 0-15,-24 0 0,0 25 16,-25 0-16,25-25 0,0 25 0,-1-24 16,1 24-16,0-25 15,0 25-15,0-25 0,-1 25 0,1 0 16,-25-25-16,25 25 15,25-25-15,-50 25 0,24 0 0,-24-24 16,0 24-16,0 0 0,25 0 0,-25 0 16,0 0-16,0 0 0,0 0 15,0 0 1,0 0-16,0 0 15,0 0-15,0 0 0,0 0 0,0 0 16,0 0-16,0 0 16,0 0-16,0 0 0,0 0 0,0 0 15,0 0 1,0 0-16,0 0 0,0 0 15,0 0-15,0 0 0,0 0 0,0 0 0,0 0 16,0 0-16,0 0 16,0 0-16,0 0 0,0 0 15,0 0-15,0 0 0,0 0 16,0 0-16,0 0 0,0 0 15,0 0-15,0 0 0,0 0 16,0 0-16,-25 0 16,25 0-16,0 0 0,0 0 0,0 0 15,0 0-15,-24 0 0,24 0 0,0 24 16,0-24-16,0 0 0,0 0 0,-25 0 0,25 0 15,0 0-15,0 0 0,0 0 16,0 25-16,0-25 0,0 0 16,0 0-16,0 0 15</inkml:trace>
  <inkml:trace contextRef="#ctx0" brushRef="#br0" timeOffset="-200252.62">19199 6796 0,'0'0'0,"0"0"16,-25-24-16,25 24 15,0 0-15,0 0 16,0 0-16,0 0 15,25 0 1,-25 24-16,0-24 0,0 0 16,0 25-16,25 0 0,-25-25 15,0 25-15,24-25 0,-24 25 0,0-25 16,0 25-16,0-25 0,25 0 0,-25 24 15,0-24-15,0 25 0,25-25 16,-25 0-16,0 25 0,0-25 0,0 0 16,0 0-16,0 0 0,25 0 0,-25 0 15,0 0-15,0 25 0,0-25 0,0 0 0,0 0 16,0 0-16,25 0 0,-25 0 0,0 0 15,24-25-15,-24 25 0,25 0 0,0 0 16,-25-25-16,50 25 0,-26 0 0,-24-25 16,25 25-16,0 0 15,50-49-15,-75 49 0,24 0 16,51-25-1,-26 0-15,1 0 0,0 0 0,-1 1 16,-24 24-16,25-25 16,-1 25-16,-24-25 15,0 25-15,0 0 0,-25 0 0,0 0 16,0 0-16,0 0 15,0 0-15,0 0 0,0 0 0,0 0 0,0 0 16,0 0-16,0 0 0,0 0 16,0 0-16,0 0 0,0 0 15,0 0-15,0 0 16,0 0-16,0 0 0,0 0 0,0 0 15,0 0-15,0 0 0,0 0 0,0 0 16,0 0-16,0 0 16,0 0-16,0 0 0,0 0 15,0 0-15,0 0 16,0 0-16</inkml:trace>
  <inkml:trace contextRef="#ctx0" brushRef="#br0" timeOffset="-186370.83">19695 6772 0,'0'0'15,"0"0"-15,0 0 0,0 0 16,0 0-16</inkml:trace>
  <inkml:trace contextRef="#ctx0" brushRef="#br0" timeOffset="-173206.08">28029 6697 0,'0'0'0,"0"0"0,0 0 16,0 0-16,-25 0 0,25 0 15,0 0-15,0 0 16,0 0-1,0 0-15,-24 0 0,24 0 16,0 0-16,0 0 0,-25 0 16,25 0-16,0 0 15,-25 0-15,25 0 16,0 0-16,0 0 0,0 0 15,0 0-15,0 0 0,0 0 16,25 0-16,-25 0 0,0 0 16,0 0-16,25 0 0,-1 0 15,-24 0-15,50 0 0,-50 0 16,25 0-16,0 0 0,0 0 0,24 0 15,-24 0-15,-25 0 0,25 0 0,0 0 0,-1 0 16,1 0-16,0-25 16,0 25-16,0 0 0,-25 0 0,0 0 15,24 0-15,-24 0 16,0 0-16,-24 0 0,24 0 15,-50 0-15</inkml:trace>
  <inkml:trace contextRef="#ctx0" brushRef="#br0" timeOffset="-172679.05">27930 6598 0,'0'0'0,"0"0"15,0 0-15,0 0 0,0 0 0,0 0 16,0 0-16,0 0 16,0 0-16,-25 25 0,25-25 31,-25 0-31,25 25 0,0-25 0,0 0 0,-24 0 15,24 24-15,0-24 0,-25 0 0,25 25 16,0-25-16,-25 0 0,25 0 0,0 0 16,-25 25-16,25-25 0,0 0 15,-25 25 1,25-25-16,0 0 0,-24 0 0,24 0 15,0 0-15,0 0 0,0 0 16,0 0-16,0 0 0,24 0 16,-24 0-16,25 25 15,25-25-15,-50 0 0,25 0 16,-1 24-16,26-24 0,-25 25 15,-25-25-15,25 0 0,-1 0 16,1 0-16,-25 25 0,25-25 16,-25 0-16,0 0 15,0 0-15,0 0 0,0 0 0,0 0 16</inkml:trace>
  <inkml:trace contextRef="#ctx0" brushRef="#br0" timeOffset="-165571.64">5779 8161 0,'0'0'16,"0"0"-16,0 0 0,-24 0 15,24 0-15,0 0 0,0 0 16,0 0-16,0 0 0,0 0 16,0 25-1,0-25-15,0 24 0,0 1 16,0-25-16,0 50 0,0-1 15,0-24-15,0 0 16,24 25-16,-24-1 0,0 1 0,0-25 0,0-1 16,25 51-1,-25-50-15,25 74 0,-25-74 0,0-1 16,25 26-16,-25 0 0,25-26 15,-25 26-15,25 25 0,-25-51 16,24 51-16,-24-50 0,0-1 16,25 1-16,-25 25 0,0-25 0,0-1 15,0 1-15,25 0 0,-25 0 16,0 24-16,0 1 0,0 0 15,0-26-15,25 1 0,-25 0 0,0 0 16,0 24-16,0-24 16,25 25-16,-25-50 15,0 49-15,0-24 16,24 25-16,-24-1 0,25-24 0,-25 0 15,0 0-15,0 0 0,0 24 16,0-24-16,0 0 0,25 0 0,-25 0 0,0-25 0,0 24 16,0 1-16,0 0 0,0 0 15,0 0-15,25 49 0,-25-49 16,0 49-16,0-74 0,0 25 15,0 0-15,0 0 16,0 74-16,0-50 0,0-24 0,0 0 16,0 49-16,0-24 15,0 24-15,0-24 16,0-25-16,0 49 0,0-49 15,0 25-15,25-1 0,-25 1 16,24 74-16,-24-74 0,0-1 16,25-24-16,-25 49 15,25-49-15,-25 25 0,25-1 16,-25-24-16,0 0 0,0 0 0,0 0 15,25 49-15,-25-49 0,0 0 16,0-1-16,0-24 0,24 75 16,-24-75-16,0 25 0,0-1 15,0 1-15,0 0 0,0 25 16,0-50-16,25 25 0,-25-25 15,0 24-15,0 1 0,0 0 16,0-25-16,0 25 16,0-25-16,0 0 15,-25 25-15,25-25 16,-24-25-16</inkml:trace>
  <inkml:trace contextRef="#ctx0" brushRef="#br0" timeOffset="-165126.61">5978 12080 0,'0'0'0,"0"0"15,0 0-15,-25 0 0,25 0 0,25 0 16,-25 0-16,0 0 0,0 25 0,0-25 15,0 0-15,25 0 0,-25 24 0,0-24 16,49 25-16,-49 0 0,25-25 16,0 25-16,0 0 15,0 24-15,24 1 16,-49-50-16,25 25 0,0 0 15,-25-1-15,25-24 0,-25 0 0,24 0 0,1 0 16,-25 0-16,25 0 0,0-24 16,0-1-16,24-25 15,-24 25-15,25-24 0,-1 24 0,-24-25 0,0 25 16,49-49-16,-49 49 0,25-49 15,-26 49-15,1 0 0,0 0 16,0 1-16,0-51 0,-25 75 0,0-25 16,0 25-16,-25 0 15</inkml:trace>
  <inkml:trace contextRef="#ctx0" brushRef="#br0" timeOffset="-155935.09">19645 11261 0,'0'0'0,"0"0"0,0 0 0,0 0 15,0 0-15,0 0 16,0 0-16,0 0 16,0 0-16,-24 0 15,24 0-15,-25 0 0,25 0 16,0 0-16,0 25 0,0-25 15,-25 0-15,25 0 0,0 0 16,-25 0-16,25 0 0,0 25 16,-25-25-16,25 0 15,-25 25-15,1 0 16,-1-25-16,0 24 0,25 1 15,-25-25-15,25 25 0,0-25 16,-25 25-16,25-25 0,0 0 0,0 25 0,-24-25 0,24 0 16,0 24-16,0-24 0,-25 25 15,25-25-15,0 0 0,0 0 0,0 25 16,-25 0-16,25-25 15,0 25-15,0-25 0,0 0 0,-25 24 16,25-24-16,0 0 0,0 25 16,0 0-16,0-25 0,0 0 15,0 25-15,0-25 0,0 0 16,0 25-16,0-25 15,0 24-15,0-24 0,0 0 16,0 25-16,0 0 0,0-25 0,0 0 16,0 25-16,0-25 0,0 0 0,0 0 0,0 25 15,25-25-15,-25 0 0,0 24 16,0-24-16,0 0 0,0 0 15,0 0-15,25 25 0,-25-25 0,0 0 16,25 25-16,-25-25 0,0 0 16,0 0-16,24 25 0,-24-25 0,0 0 15,0 25-15,25-25 0,-25 0 0,0 24 0,25-24 16,-25 0-16,0 0 15,50 25-15,-50-25 16,24 0-16,1 0 16,0 25-16,-25-25 0,25 0 15,-25 0-15,25 0 0,-25 0 16,25 0-16,-25 0 0,24 0 15,-24 0-15,25 0 16,0-25-16,0 25 0,0 0 16,-25 0-16,24 0 0,-24 0 15,25 0-15,0-25 0,-25 25 16,25 0-16,-25 0 0,25 0 15,-25 0-15,0-24 16,24 24-16,1 0 0,-25 0 0,0-25 16,0 25-16,25 0 15,0-25-15,-25 25 0,0 0 16,25 0-16,-25 0 0,0-25 0,24 25 15,-24 0-15,0 0 0,0-25 16,25 25-16,-25-24 16,0 24-16,25-25 0,-25 25 15,0 0-15,0 0 0,25-25 0,-25 25 16,0-25-16,0 25 15,25-25-15,-25 25 0,0 0 0,0-24 16,0 24-16,0 0 0,0-25 0,0 25 16,0 0-16,0 0 0,0-25 15,0 25-15,0 0 0,0-25 16,-25 25-16,25-25 0,0 25 15,0-24-15,0 24 0,0 0 16,0-25-16,-25 25 16,25-25-16,0 25 0,0-25 0,-25 25 15,25 0-15,0 0 0,0-25 16,-25 25-16,25 0 0,0 0 0,0-24 0,0 24 15,0 0-15,-24 0 16,24 0-16,0-25 0,0 25 0,-25 0 0,25-25 16,0 25-16,-25 0 0,25-25 15,0 25-15,0-25 0,-25 25 0,25 0 16,0 0-16,0-24 0,0 24 15,-25 0-15,25 0 0,0 0 0,-24 0 16,24 0-16,0-25 0,-25 25 16,25 0-16,-25 0 0,25 0 0,-25 0 15,25 0-15,-25 0 0,1 25 16,-1-25-16,0 0 0,25 0 0,-25 0 15,0 0-15,25 0 0,-24 0 16,24 0-16,-25 0 0,25 0 16,0 0-16,0 0 0,-25 0 0,25 0 15,0 0-15,0 24 0,0-24 16,25 25-16,-25-25 0</inkml:trace>
  <inkml:trace contextRef="#ctx0" brushRef="#br0" timeOffset="-152929.92">21878 11336 0,'0'0'0,"0"0"16,-25-25-16,25 25 0,0 0 15,-25 0-15,25 0 16,-25 25-16,25-25 0,0 0 15,-24 0-15,24 0 16,-25 25-16,25-25 0,0 0 16,-25 0-16,25 24 15,-25-24-15,0 0 0,25 25 0,0-25 16,-25 0-16,1 25 0,24-25 15,0 25-15,-25-25 0,25 25 16,0-25-16,-25 24 0,25-24 16,0 0-16,0 25 0,-25-25 15,25 0-15,0 25 0,0 0 0,0-25 0,0 25 16,-25-1-1,25-24-15,0 25 16,0 25-16,-24-25 16,24-1-16,0-24 0,0 25 0,0-25 15,0 0-15,-25 25 0,25-25 16,25 25-16,-25-25 0,0 25 0,0-25 15,0 24-15,0-24 0,0 0 16,0 25-16,24-25 0,-24 0 0,0 25 0,0-25 16,0 0-16,25 25 0,-25 0 15,0-1 1,25-24-16,-25 25 0,25-25 0,-25 0 0,0 25 15,25-25-15,-25 0 16,24 25-16,1-25 0,-25 0 16,50 0-16,-25 25 15,0-25-15,-25 0 0,0 0 16,24 0-16,1 0 15,0 24-15,-25-24 16,50 0-16,-50 0 16,49 0-16,-49 0 15,50-24-15,-25 24 0,-1 0 16,-24 0-16,25 0 0,-25-25 0,0 25 15,25 0-15,-25 0 0,25 0 0,-25 0 16,0-25-16,25 25 0,-1 0 16,-24-25-16,25 25 0,0-25 15,-25 25-15,25 0 0,0-24 16,-25 24-16,24-25 0,1 25 15,-25-25-15,0 25 0,0 0 16,0-25-16,25 25 0,-25 0 16,0-25-16,25 25 15,-25-24-15,0 24 0,0 0 0,25-25 16,-25 0-16,0 0 0,24 25 15,-24-25-15,0 25 16,0-24-16,0-1 0,0 25 16,0-25-16,0 25 0,0-25 0,0 25 15,0-25-15,0 25 0,0-24 0,0 24 0,0-25 16,0 25-16,0 0 0,0-25 15,-24 25-15,24-25 0,0 25 0,0 0 16,0 0-16,0-25 16,0 25-16,0 0 0,-25-24 0,25 24 15,0 0-15,0 0 0,-25-25 16,25 25-16,0-25 15,0 25-15,-25-25 0,25 25 0,0-25 0,0 25 16,-25 0-16,25 0 0,0-24 0,0 24 0,0 0 16,-24 0-16,24-25 15,0 25-15,-25 0 0,25-25 16,-25 25-16,25 0 0,0 0 0,-25 0 15,25 0-15,0 0 0,-25 0 0,25 0 16,0-25-16,0 25 16,-24 0-16,-1 0 0,25 0 15,-25 0-15,25 0 0,-25 0 0,25 0 0,0 0 16,-25 0-16,25-25 0,0 25 0,0 0 15,-24 0-15,-1 0 0,25 0 16,-25 25-16,25-25 0,-25 0 16,25 0-16,-25 0 0,25 25 15,0-25-15,-24 0 16,-1 0-16,25 0 0,-25 25 0,25-25 0,0 0 15,0 0-15,0 0 16,0 0-16,-25 0 0,25 0 0,0 0 16,0 0-1,0 0-15,-25 0 0,25 0 0,0 0 0,0 0 16,-24 25-16,24-25 0,0 0 0,0 0 15,0 0-15,0 0 0,-25 0 0,25 0 16,0 0-16,0 0 0,0 0 0,0 0 16,0 0-16,0 0 15,0 0-15,0 0 0,0 0 0,0 0 16,0 0-1,0 0-15,0 0 0,0 0 0,0 0 0,0 0 16,0 0-16,0 0 0,0 0 0,0 0 0,0 0 16,0 0-16,0 0 15,0 0-15,0 0 0,0 0 0,0 0 16,0 0-16,0 0 0,0 0 0,0 0 15,0 0-15,0 0 0,0 0 16,0 0-16,0 0 0,0 0 0,0 0 16,0 0-16,0 0 0,0 0 0,0 0 15,0 0-15,0 0 16,0 0-16,0 0 0,0 0 15,0 0-15,0 0 16,0 0-16,0 0 0,0 0 0,0 0 16,0 0-16,0 0 0,0 0 0,0 0 15,0 0-15,0 0 16,0 0-16,0 0 15,0 0-15,0 0 16,0 0-16,0 0 0,0 0 0,0 0 16,0 0-16,0 0 0,0 0 15,0 0-15,0 0 0,0 0 16,0 0-16,0 0 0,0 0 0,0 0 15,0 0-15,0 0 16,0 0-16,0 0 16,0 0-16,25 0 0,-25 0 15,0 0-15,0 0 0,0 0 16,0 0-16,0 0 0,0 0 15,0 0-15,0 0 0,0 0 16,0 0-16,0 0 0,0 0 16,0 0-16,0 0 0,0 0 0,0 0 15,0 0-15,0 0 16,0 0-16,0 0 0,0 0 15,0 0-15,0 0 0,0 0 0,0 0 16,0 0-16,0 0 0,0 0 16,0 0-16,-25 0 15,25 0-15,0 0 0,0 0 0,0 0 16,0 0-16,0 0 0,0 0 15,0 0-15,0 0 0,0 0 0,0 0 0,0 0 16,0 0-16,0 0 16,0 0-16,0 0 15,0 0-15,0 0 0,25 0 0,-25 0 0,0 0 16,0 0-16,0 0 0,0 0 0,-25 0 15,25 0-15,0 0 0,0 0 16,-25 0-16</inkml:trace>
  <inkml:trace contextRef="#ctx0" brushRef="#br0" timeOffset="-141122.24">23416 11757 0,'0'0'0,"0"0"0,0 0 0,0 0 15,0-24-15,0 24 16,0 0-16,0 24 0,0-24 15,0 0-15,0 25 0,24 0 16,-24 0-16,25 0 0,-25-25 0,0 24 16,0-24-16,25 25 0,-25 0 15,0 0-15,0-25 0,25 25 16,-25-25-16,0 24 0,25-24 15,-25 0-15,0 25 0,24-25 16,1 0-16,-25 0 0,50 0 0,-50 0 16,25-25-16,24 25 0,-24-24 15,25-1-15,-1 0 0,-24 25 16,0-25-16,25 0 0,-1 1 15,-24 24-15,0-25 0,-25 25 16,25 0-16,-25-25 0,0 25 16,24 0-16,-24 0 15,0 25-15</inkml:trace>
  <inkml:trace contextRef="#ctx0" brushRef="#br0" timeOffset="-136019.95">26070 11956 0,'0'0'16,"0"-25"-16,0 25 16,25-25-16,-25 25 0,0 0 15,0-25 1,0 25-16,24 0 0,-24 0 0,0 0 15,0 0-15,25 0 0,-25 0 0,0 0 16,0 0-16,25 25 16,-25-25-16,0 25 0,25-25 15,-25 25-15,0-25 0,25 25 0,-25-25 0,0 0 16,0 24-16,0-24 15,24 25 1,1 0-16,0-25 0,-25 25 0,25-25 16,-25 0-16,25 0 0,-1 0 0,-24 0 15,25 0-15,0 0 0,-25 0 16,25 0-16,49-25 0,-49 25 0,0-25 15,0 25-15,-1 0 0,1-25 16,74-24-16,-74 24 0,0 25 0,0-25 16,0 25-16,-1-25 15,1 25-15,25-24 0,24-26 16,-74 50-16,25 0 0,0-25 15,0 25-15,-25-25 0,0 25 0,25 0 16</inkml:trace>
  <inkml:trace contextRef="#ctx0" brushRef="#br0" timeOffset="-80666.78">26318 6945 0,'0'0'0,"0"0"0,-25-24 0,25 24 15,0 0-15,0 0 16,0 0-16,-25 0 0,25 0 16,0-25-1,0 25-15,-25 0 16,25 0-16,0 0 0,-24 0 15,24 0-15,0 0 0,0 0 16,0 0-16,0 0 16,0 0-16,0 0 0,0 0 15,0 0-15,0 0 16,0 0-16,24 0 0,-24 0 15,0 0-15,0 0 0,0 0 0,25 0 0,-25 0 16,0 0-16,25 0 0,-25 0 0,25 0 16,-25 0-16,0 0 0,25 0 15,-1 0-15,1 0 16,25 0-16,-25 0 15,24 0-15,-24 0 16,25 0-16,-1 0 0,1 0 0,-50 0 16,25 0-16,-1 0 0,1 0 0,0 0 15,0 0-15,0 0 0,-1 0 16,1 0-16,0 0 0,0 0 15,-25 0-15,25 0 0,-25 0 16,0 0-16,24 0 0,-24 0 16,0 0-16,-24 0 0,24 0 0,-25 0 15,25 0-15,0 25 16,-50-25-16,25 0 0,-24 0 15,-1 0-15,25 0 16,1 0-16,-1 0 0,25 0 0,-25 0 16,0 24-16,0-24 0,-24 0 15,24 0-15,0 0 0,0 0 16,25 0-16,-49 0 15,-1-24-15,50 24 0,-25 0 0,25 0 16,0 0-16,-24 0 16,24 0-16,0 0 0,0 0 15,0 0-15,0 0 0,0 0 16,0 0-16,0 0 0,0 0 0,0 0 15,24 0-15,-24 0 0,25 0 16,-25 0-16,25 0 0,0 0 0,-25 0 16,49 0-16,-24 0 0,0 0 0,0 0 15,24 0-15,-24 0 0,0 0 16,0 24-16,0-24 0,-1 0 0,-24 0 15,25 0-15,0 0 0,-25 0 0,0 0 16,0 0-16,0 0 0,0 0 0,0 0 16,-25 0-1</inkml:trace>
  <inkml:trace contextRef="#ctx0" brushRef="#br0" timeOffset="-71504.26">27657 4390 0,'-25'0'0,"25"-24"0,0 24 16,0 0-16,-24 0 0,24 0 16,0 0-16,0 0 0,0 0 0,0 0 0,0 0 15,0 0-15,0 0 0,0 0 16,0 0-16,0 0 15,24 0-15,-24 0 16,0 0-16,0 0 0,25 24 16,-25-24-16,0 0 0,25 0 15,0 25-15,-25-25 0,25 25 0,-25-25 16,24 0-16,-24 25 15,0-25-15,0 25 0,0-1 0,0-24 16,0 0-16,0 25 0,0-25 0,0 25 0,0-25 16,-24 25-16,24 0 15,0-1-15,-25 1 0,0 0 0,25-25 16,-25 50-16,0-26 15,1 26-15,24-25 0,-25 0 16,25 0-16,0-1 0,0 1 0,0-25 16,0 25-16,0-25 0,0 0 15,0 25-15,0 0 0,25-1 16,-25-24-1,0 0-15,0 25 0,24-25 0,-24 0 16,0 0-16,25 0 0,-25 0 16,0 25-16,25-25 15,-25 0-15,25 25 0,-25-25 0,0 0 16,0 0-16,0 0 0,0 25 15,0-25-15,25 0 0,-25 24 0,0-24 0,0 25 16,0-25-16,0 25 16,0 0-16,0 0 0,0-25 0,0 24 15,-25 1-15,25-25 0,0 25 16,25 0-16,-25 0 0,0-25 15,0 24-15,0 1 0,0-25 0,0 25 0,0-25 16,0 50-16,0-50 16,0 24-16,0-24 0,0 25 0,0-25 15,0 0-15,0 25 0,0-25 0,0 0 16,0 25-16,0-25 0,0 25 0,0-25 15,0 0-15,0 24 0,0-24 16,-25 25-16,25-25 0,0 25 0,0-25 16,0 0-16,0 25 0,0-25 0,0 0 15,0 25-15,0-25 0,0 0 16,0 24-16,0-24 0,0 25 15,0-25-15,0 25 0,0-25 0,0 0 16,0 25-16,0-25 0,-25 25 0,25-25 16,0 0-16,0 0 15,0 25-15,0-25 0,0 0 0,0 24 16,-25-24-16,25 0 0,0 0 0,0 25 15,0-25-15,0 0 0,0 0 16,-25 0-16,25 25 16,0-25-16,-24 0 0,24 0 15,-25 0-15,25 0 0,-25 0 16,25 0-16,0 25 0,-25-25 0,0 0 15,25 0-15,-24 0 0,24 0 16,0 0-16,-25 0 0,25 0 0,-25 0 16,25 0-16,0 0 0,0 0 0,0 0 15,-25 0-15,25 0 0,0 0 0,0 0 16,0 0-16,0 0 15,0 0-15,0 0 0,0 0 16,0 0-16,-25 0 16,25 0-16,0 0 0,0 0 15,0 0-15,0 0 0,0 0 16,0 0-16,0 0 0,0 0 15,0 0-15,0 0 0,25 0 0,-25 0 0,0 0 16,0 0-16,0 0 0,0 0 0,0 0 16,0 0-16,0 0 0,0 0 0,0 0 15,0 0-15,0 0 16,0 0-16,0 0 0,0 0 0,0 0 15,0 0-15,0 0 0,0 0 0,0 0 16,0 0-16,0 0 0,0 0 16,0 0-16,0 0 0,0 0 0,0 0 15,0 0-15,0 0 0,0 0 0,-25 0 16,25 0-16,0 0 0,0 0 0,25 0 15,-25 0-15,0 0 0,0 0 0,0 0 16,0 0-16,0 0 0,0 0 0,0 0 16,0 0-16,0 0 0,0 0 0,0 0 15,0 0-15,0 0 0,0 0 0,0 0 0,0 0 16,0 0-16,0 0 0,0 0 15,0 0-15,0 0 0,0 0 16,0 0-16,0 0 0,0 0 0,0 0 0,0 0 16,0 0-16,0 0 0,0 0 0,0 0 15,0 0-15,0 0 16,0 0-16,0 0 0,0 0 0,0 0 15,0 0-15,0 0 0,0 0 0,0 0 0,0 0 0,0 0 16,0 0-16,0 0 0,0 0 16,0 0-16,0 0 0,0 0 15,0 0-15,0 0 0,0 0 0,0 0 0,0 0 16,0 0-16,0 0 0,0 0 15,0 0-15,0 0 0,0 0 16,0 0-16,0 0 0,0 0 0,0 0 16,0 0-16,0 0 0,0 0 0,0 0 15,0 0-15,0 0 0,0 0 0,0 0 16,0 0-16,0 0 0,0 0 15,0 0-15,0 0 0,0 0 0,0 0 0,0 0 16,0 0-16,0 0 16,0 0-16,0 0 15,0 0-15,0 0 0,0 0 0,0 0 16,0 0-16,0 0 0,0 0 0,-25-25 15,25 25-15</inkml:trace>
  <inkml:trace contextRef="#ctx0" brushRef="#br0" timeOffset="-62420.74">28327 6449 0,'0'0'0,"0"0"0,0 0 15,0 0-15,-25-25 0,25 25 16,0-24 0,0 24-16,0 0 0,0-25 0,0 25 15,0 0-15,0 0 16,-25 0-16,25 0 15,0 0-15,0 0 0,0-25 0,0 25 16,0 0-16,25 0 16,-25 0-16,0 0 0,0 0 0,0 0 15,0 0-15,25 0 16,0-25-16,-25 25 0,25 0 15,-25 0-15,24 0 0,-24 0 0,25 0 16,-25 0-16,25 0 0,-25 0 0,0 0 16,0 0-16,25 0 15,-25 0-15,0 0 16,25 25-16,-25-25 0,0 25 0,0-25 15,0 0-15,0 25 16,0-25-16,0 24 0,0 1 16,0-25-16,0 0 0,-25 25 0,25-25 0,0 0 15,0 25-15,0-25 0,0 25 0,0-25 16,-25 0-16,25 49 15,-25-24-15,25-25 0,0 25 0,0-25 16,-25 0-16,25 25 0,0-1 0,0-24 31,-24 25-31,24 25 0,-25-50 0,25 25 16,0-25-16,-25 49 0,25-49 0,0 25 15,-25-25-15,25 25 0,0-25 0,-25 25 16,25 0-16,0-1 0,-24 1 16,24-25-16,0 25 0,0 0 15,24-25-15,-24 25 0,0-1 16,0-24-16,0 0 0,0 25 0,25-25 0,-25 0 15,0 25-15,0-25 0,25 0 0,-25 25 16,0-25-16,0 0 0,25 0 0,-25 25 16,25-25-16,-25 0 0,24 0 0,-24 0 15,25 0-15,-25 0 0,25 0 16,-25 0-16,0 0 0,0 0 0,0 0 15,25 0-15,-25 0 16,0 0-16,0 0 0,0 0 0,0 0 16,0 0-16,0 0 0,0 0 15,0 0-15,0 0 0,0 0 0,0 0 16,-25 0-16,25 0 0,0 0 0,0 0 15,0 0-15,0 0 0,0 24 16,0-24-16,0 25 16,0-25-16,-25 50 0,25-50 15,0 25-15,0-25 0,-25 24 0,25-24 16,0 25-16,-24 0 0,24 0 0,0 0 15,-25-1-15,25-24 0,0 50 16,0-50-16,-25 25 0,25 0 16,0-1-16,0 1 0,0 0 15,0 0-15,0 0 0,0-1 16,0-24-16,0 50 0,0-25 0,0 0 15,0-1-15,0 26 16,0-25-16,0 0 0,0-25 0,0 24 0,0 1 16,0 25-16,-25-25 0,25 0 15,0-1-15,0 1 0,0 0 0,0 0 0,0 0 16,0-1-16,25 1 0,-25 0 15,0 0-15,0 0 0,0-1 16,0 1-16,0 0 16,0 0-16,0 24 0,0-24 0,0 0 0,0 0 15,0 0-15,-25 49 16,25-24-16,0-26 0,0 1 0,0 25 15,0-25-15,-25 24 0,25-24 16,0 25-16,0-50 0,0 49 16,0-24-16,0 50 0,0-51 15,-24 1-15,24 25 0,0-25 0,0-25 16,0 24-16,0 26 15,0-25-15,0 0 0,0-1 16,-25 26-16,25-25 0,0 0 16,0-1-16,0 26 0,0-50 15,-25 25-15,25 0 0,0-25 0,0 24 0,0-24 16,0 50-16,0-50 15,-25 50-15,25-26 0,0-24 0,0 25 16,0-25-16,0 50 0,0-25 16,0-25-16,0 24 0,0 1 15,-25 25 1,25-25-16,0-25 0,0 24 0,0-24 15,0 25-15,0-25 0,0 25 0,0 0 16,-24 0-16,24-25 0,0 25 16,0-1-16,0-24 0,0 25 0,0-25 0,0 0 15,0 25-15,0-25 0,0 0 0,0 25 16,0-25-16,0 25 0,0-25 15,0 24-15,0 1 0,0-25 16,0 25-16,0 0 0,0 0 16,0-25-16,0 24 0,0 1 0,0-25 15,-25 25-15,25-25 0,0 25 16,0 0-16,0-1 0,-25-24 0,25 0 15,0 25-15,0-25 0,0 0 16,0 0-16,0 25 0,0-25 16,0 25-16,-25-25 0,25 0 0,0 0 15,0 25-15,0-1 0,-25-24 0,25 0 16,0 25-16,-25 0 15,25 0-15,-24-25 0,24 25 0,0-25 16,0 0-16,0 24 16,-25-24-16,25 25 15,0-25-15,0 0 0,0 25 0,0-25 16,0 0-16,-25 25 15,25-25-15,-25 25 0,25-1 16,-25-24-16,25 25 0,-24-25 16,24 0-16,-25 25 0,25-25 0,0 0 15,0 0-15,0 0 0,0 0 16,0 0-16,-25 25 15,25-25-15,-25 0 0,25 0 16,-25 0-16,25 25 0,0-25 0,-24 0 16,24 0-16,0 0 15,-25 0-15,25 0 16,0 0-16,0 0 0,0 0 0,0 0 15,0 0-15,0 0 16,0 0-16,0 0 0,0 0 16,-25 0-16,25 0 0,0 0 0,0 0 15,0 0-15,0 0 16,0 0-16,0 0 0,0 0 15,0 0-15,0 0 0,0 0 0,0 0 16,0 0-16,0 0 0,0 0 16,0 0-16,0 0 0,0 0 15,0 0-15,0 0 0,0 0 0,0 0 0,0 0 16,0 0-16,0 0 0,0 0 15,0 0-15,0 0 0,0 0 0,0 0 16,0 0-16,0 0 16,0 0-16,0 0 0,0 0 0,0 0 15,0 0-15,0 0 16,0 0-16,0 0 0,0 0 0,0 0 15,0 0-15,0 0 0,0 0 0,0 0 16,0 0-16,0 0 16,0 0-16,0 0 0,0 0 15,0 0-15,0 0 0,0 0 16,0 0-16,0 0 0,0 0 15,0 0-15,0 0 0,0 0 0,0 0 16,0 0-16,0 0 0,0 0 16,0 0-16,-25 0 0,25 0 15,0 0-15,0 0 0,0 0 16,0 0-16,0 0 0</inkml:trace>
  <inkml:trace contextRef="#ctx0" brushRef="#br0" timeOffset="-59050.55">28079 10716 0,'0'0'0,"0"0"0,-25 0 15,25 0-15,0 0 16,25-25-16,-25 25 16,0 0-16,0 0 0,25 0 15,-25 0-15,49 0 0,-49 0 16,25 25-16,-25-25 0,0 0 15,0 24-15,0 26 16,0-50-16,0 25 16,-25 24-16,1 1 15,24 0-15,-25-26 0,25 1 0,-25 0 0,25 0 16,0-25-16,-25 25 0,25-1 15,0 1-15,-25 25 0,25-50 0,0 25 16,-25 0-16,25-1 16,0 1-16,0 0 0,0 0 0,0 0 15,25-25-15,-25 24 0,0-24 0,0 25 0,0 0 16,0 0-1,0 0-15,0-25 0,0 24 16,0-24-16,0 0 0,0 25 0,0-25 0,0 0 16,0 0-16,25 25 0,-25-25 0,0 0 15,0 0-15,0 25 0,0-25 16,0 25-16,0-1 0,0 1 15,0-25-15,0 25 16,0 25-16,0-50 0,25 24 16,-25 1-1,0 0-15,0 0 0,0-25 0,0 25 16,0-1-16,0 1 15,0 0-15,0-25 0,0 25 16,0 0 0,0-1-16,0 1 0,0 0 15,0 0-15,0 0 0,0-25 0,0 0 0,0 24 16,0-24-16,0 25 0,0-25 0,0 25 15,0-25-15,0 0 0,0 25 16,0-25-16,0 25 0,0 0 0,0-25 16,0 0-16,0 24 15,0 1-15,0 0 0,-25 0 0,25-25 16,0 25-16,0-1 0,0-24 15,0 25-15,-25 0 0,25-25 16,0 25-16,0-25 0,0 25 16,0-25-16,0 24 0,0-24 0,0 0 0,0 25 0,0-25 15,0 0-15,-25 25 0,25 0 16,0-25-16,0 25 0,0-25 0,0 0 15,0 24-15,0-24 0,0 25 0,0-25 16,0 25-16,-24-25 0,24 0 0,0 25 16,0-25-16,0 25 0,0-25 15,0 24-15,0 1 0,0-25 0,0 25 16,-25-25-16,25 0 0,0 25 0,0-25 15,0 25-15,0-25 0,0 24 16,0-24-16,0 0 0,-25 25 16,25-25-16,0 0 0,0 25 15,0-25-15,-25 0 0,25 25 0,0-25 16,0 25-16,0-25 0,0 0 0,-25 24 15,25-24-15,0 0 16,0 0-16,0 25 0,0-25 0,0 0 16,0 0-16,0 0 0,0 0 0,0 0 0,0 0 15,-24 0-15,24 0 0,0 0 16,0 0-16,0 0 0,0 0 0,-25 25 15,25-25-15,0 0 16,-25 0-16,25 25 0,0-25 0,0 0 16,0 0-16,0 0 0,-25 0 15,25 0-15,0 0 0,0 0 0,0 0 0,0-25 16,25 25-16,-25 0 15,0-25-15,0 25 0,-25-25 16</inkml:trace>
  <inkml:trace contextRef="#ctx0" brushRef="#br0" timeOffset="-112330.19">28129 4366 0,'0'0'0,"0"-25"16,0 25-16,0 0 0,0 0 15,0 0-15,0 0 0,0 0 16,0 0-16,0 0 0,0 0 16,0 0-16,0 0 15,0 0-15,0 0 0,0 0 0,0 0 16,0 0-16,0 0 0,0-25 15,0 25-15,24 0 0,1 0 16,-25 0-16,25 0 0,-25 0 0,25 25 16,0-25-16,-1 0 0,-24 25 0,0-25 15,25 0-15,-25 24 0,0-24 0,0 0 16,25 25-16,-25-25 0,0 25 0,0 0 15,0-25-15,0 25 0,-25-1 16,25 1-16,0-25 16,-25 50-16,1-1 0,-1-24 15,0 0-15,25 0 0,0 0 16,-25 24-16,0-24 15,1 25-15,24-25 0,0-25 16,0 24-16,0 1 0,0-25 0,0 25 16,0 0-16,24-25 0,-24 25 15,0-25-15,25 24 0,-25-24 16,0 0-16,25 25 15,-25-25-15,25 0 0,-25 0 0,25 0 16,-25 25-16,0-25 0,24 0 0,-24 0 16,0 0-16,0 0 0,25 25 15,-25-25-15,0 0 0,0 25 16,0-25-16,0 0 15,0 24-15,0 1 0,0 0 0,0 0 16,25-25-16,-25 25 0,0-25 0,0 24 0,0 1 16,0-25-16,0 25 0,0 0 0,0-25 15,0 25-15,0 24 16,0-49-16,0 25 0,0-25 0,0 25 15,0 0-15,0-1 0,0 1 0,0-25 16,0 25-16,0-25 0,0 25 16,0 0-16,0-25 0,0 24 0,25-24 15,-25 25-15,0-25 16,0 25-16,0-25 0,0 25 0,0-25 15,0 25-15,0-25 16,0 24-16,0-24 0,0 0 0,0 0 16,0 25-16,0-25 0,0 25 15,0-25-15,0 0 0,0 0 0,0 25 16,0-25-16,0 25 0,0-25 15,0 25-15,0-25 16,-25 24-16,25-24 16,0 0-16,0 0 0,0 25 0,0-25 15,0 0-15,0 0 0,0 0 0,0 0 16,0 0-16,-25 25 15,25-25-15,0 0 0,-25 0 16,25 0-16,-24 0 0,-1 0 16,25 0-16,-50 0 0,50 0 0,-25 0 15,1 0-15,24 0 0,-25 0 16,25 0-16,0 0 0,-25 0 0,25 0 15,0 0-15,0 0 0,0 0 0,0 0 16,0 0-16,0 0 0,0 0 16,0 0-16,0 0 0,0 0 0,0 0 0,0 0 15,0 0-15,0 0 0,0 0 16,0 0-16,0 0 0,0 0 0,0 0 0,0 0 15,0 0-15,0 0 0,0 0 16,0 0-16,0 0 0,0 0 16,0 0-16,0 0 0,0 0 0,0-25 0,0 25 0,0 0 15,0 0-15,0 0 0,0 0 16,0 0-16,0 0 0,0 0 15,0 0-15,0-25 0,0 25 16</inkml:trace>
  <inkml:trace contextRef="#ctx0" brushRef="#br0" timeOffset="-110870.19">28129 4266 0,'0'0'0,"0"0"15,24 0-15,-24 0 16,25 25-16,0-25 16,-25 0-16,25 0 0,-25 0 0,25 0 0,-25 25 0,24-25 15,-24 0-15,25 0 0,-25 0 16,25 25-16,0-25 0,-25 25 15,0-25-15,0 0 0,25 24 16,-25 1-16,-25 0 0,25 0 0,0 0 16,-25-25-16,25 24 0,-25 1 0,25 0 0,0-25 15,-25 25-15,25 0 0,-24-1 0,24 1 16,-25 0-16,0 0 0,25 0 0,-25-1 15,0 1-15,25 0 0,-24 0 0,24 0 16,-25 0-16,0 24 16,25 1-16,0-25 0,25-1 15,-25-24-15,25 25 0,-25 0 16,24-25-16,1 25 0,-25-25 0,25 25 15,0-25-15,-25 0 0,0 0 16,25 0-16,-25 0 0,24 0 0,-24 24 0,0-24 16,25 0-16,-25 0 15,0 0-15,25 0 16,-25 0-16,0 0 0,25 0 15,-25 0-15,0 0 0,0 25 0,0-25 16,25 0-16,-25 25 16,0-25-16,-25 25 0,25 0 15,0-25-15,0 24 0,0 1 16,0 0-16,0-25 0,0 25 0,0-25 0,0 25 15,0-25-15,0 24 0,0-24 16,0 25-16,0 0 16,25 0-16,-25 0 0,24-25 0,-24 24 15,0-24-15,0 25 0,25 0 16,-25-25-16,0 0 0,25 25 15,-25 0-15,0-1 0,0-24 0,0 25 16,0-25-16,0 25 0,25 0 16,-25 0-16,0-25 0,0 24 15,0 1-15,0-25 0,0 25 16,0-25-16,0 0 0,0 25 15,0 0-15,0-25 0,0 25 0,0-25 16,0 0-16,-25 24 16,25-24-16,0 25 0,0-25 0,0 0 0,-25 25 15,25-25-15,0 0 16,-25 25-16,25-25 0,0 25 15,-24-25-15,24 0 0,0 0 0,0 0 16,0 24-16,-25-24 16,25 0-16,0 0 0,0 0 0,-25 0 15,25 0-15,0 0 16,0 0-16,-25 0 0,0 0 0,25 0 15,0 0-15,-24 0 0,24 0 0,-25 0 16,25 0-16,-25 0 0,25 0 16,-25 0-16,25 0 0,0 0 0,-25 0 0,25 0 15,-24-24-15,24 24 0,0 0 0,-25 0 16</inkml:trace>
  <inkml:trace contextRef="#ctx0" brushRef="#br0" timeOffset="-30040.19">27533 13519 0,'0'0'0,"0"0"16,0 0-16,0 0 0,25 0 15,-25 0-15,0 0 0,0 0 16,0 0 0,0 0-16,-25 0 15,25 0-15,0 0 0,0 0 0,0 0 16,0 0-1,0 0-15,0 0 0,0 0 16,0 0-16,0 0 0,0 0 16,0 0-16,0 0 0,0 0 15,0 0-15,0 0 0,0 0 0,0 0 16,0 0-16,0 0 15,0 0-15,0 0 16,0 0-16,0 24 0,25-24 16,-25 25-16,0 0 15,0 0-15,25 0 0,-25-25 16,0 24-16,0 1 0,0-25 15,0 25-15,-25 25 0,25-50 16,0 24-16,0-24 0,0 0 0,0 25 16,0-25-16,25 0 0,-25 0 0,0 0 0,0 0 15,0 0-15,0 25 0,0-25 0,0 0 16,0 0-16,0 0 15,0 0-15,25 0 0,-25 0 32,0 0-32,24 0 0,-24 0 15,25-25-15,0 25 0,0 0 16,-25 0-16,25-25 0,-25 25 15,24 0-15,-24 0 0,50-24 16,-25 24-16,0-25 0,-1 25 0,1-25 0,-25 25 16,25 0-16,0-25 0,49 0 15,-49 25-15,0-24 0,0 24 0,0-25 16,-1 25-16,51-25 0,-50 25 15,24-50-15,1 26 16,-25 24-16,-1-25 0,1 25 0,-25 0 16,25-25-16,0 25 15,0 0-15,-25-25 0,24 25 0,-24 0 16,0 0-16,25-25 15,-25 25-15,0 0 0,0 0 16,0 0-16,25 0 0,-25 0 16,0 0-16,0 0 0,0 0 0,0 0 0,0 0 15,0 0-15,0 0 0,0 0 0,0 0 16,0 0-16,0 0 0,0 0 15,0 0-15,0 0 0,0 0 16,0 0-16,0 0 0,0 0 0,0 0 16,0 0-16,0 0 15,0 0-15,-25 0 0,25 0 0,0 0 0,0 0 16,0 0-16,0 0 0,0 0 0,0 0 15,0 0-15,0 0 0,0 0 16,0 0 0,0 0-16,0 0 0,0 0 0,0 0 15,0 0-15,0 0 0,0 0 16,0 0-16,0 0 15,0 0-15,0 0 0,0 0 0,0 0 0,0 0 16,0 0-16,0 0 0,0 0 16,25 0-16,-25 0 15,0 0-15,0 0 0,0 0 0,0 0 16,0 0-16,0 25 15,0-25-15,0 0 16,0 0-16,0-25 0,0 25 16,0 0-16,0 0 0,0 0 15,0 0-15,0 0 0,0 0 16,0 0-16,0 0 0,0 0 15,0 0-15,0 0 0,0 0 0,0 0 16,0 0-16,0 0 0,0 0 0,0 0 16,0 0-16,0 0 15,0 0-15,0 0 0,0 0 16,0 0-16,0 0 0,0 0 0,0 0 0,0 0 15,0 0-15,0 0 16,0 0-16,0 0 0,0 0 0,0 0 0,0 0 16,0 0-16,0 25 0,0-25 0,0 0 15,0 0-15,0 0 0,0 0 16,0 0-16,-25-25 15</inkml:trace>
  <inkml:trace contextRef="#ctx0" brushRef="#br0" timeOffset="-27270.2">27781 15627 0,'0'0'16,"0"0"-16,0 0 16,0 0-16,0 0 0,0 0 15,0 0-15,0 0 0,0 0 0,0 0 16,0 0-16,0 0 0,25 0 15,-25 0-15,0 0 16,0 0-16,0 0 0,25 0 16,-25 25-16,0-25 0,0 0 15,0 0-15,25 0 16,-25 25-16,0-25 0,24 24 15,-24-24-15,0 0 16,0 25-16,0 0 16,25-25-16,-25 25 0,0-25 0,0 0 15,0 25-15,0-25 0,0 24 0,0-24 0,0 0 16,0 0-16,0 25 0,0-25 15,0 0-15,0 0 0,0 0 0,0 25 0,0-25 0,0 0 16,0 0-16,0 0 0,0 0 0,25 0 16,-25 0-16,0 0 0,0 0 15,0 0-15,0 0 16,0 0-16,25 0 15,-25 0-15,25 0 0,-25 0 0,24-25 16,-24 25-16,25 0 16,0-25-16,0 1 0,0 24 15,0-25-15,-25 25 0,24-25 0,1 25 16,-25-25-16,50 0 0,-1 25 15,-24-24-15,50-26 16,-51 50-16,1-25 0,0 25 0,0-25 0,0 25 16,-25-24-16,24 24 0,1 0 0,-25 0 15,25-25-15,0 25 0,-25 0 16,25-25-16,-25 25 0,24 0 0,1 0 15,-25-25-15,0 25 0,25 0 0,-25 0 16,0 0-16,25-25 0,-25 25 16,0 0-16,25 0 0,-25 0 0,0 0 15,0 0-15,24 0 0,-24 0 16,0-24-16,0 24 0,0 0 0,0 0 15,0 0-15,0 0 16,0 0-16,0 0 0,0 0 0,0 0 16,0 0-16,0 0 0,0 0 15,0 0-15,0 0 0,0 0 0,0 0 16,0 0-16,0 0 15,0 0-15,0 0 0,0 0 16,0 0-16,0 0 0,0 0 0,0 0 0,0 0 16,0 0-16,0 0 0,0 24 0,0-24 15,0 0-15,0 0 0,0 0 0,0 0 16,0 0-16,0 0 15,0 0-15,0 0 0,0 0 16,0 0-16,0 0 0,0 0 16,0 0-16,0 0 0,0 0 0,0 0 0,0 0 0,0 0 15,0 0-15,0 0 0,0 0 0,0 0 16,0 0-16,0 0 0,0 0 0,0 0 15,0 0-15,0 0 0,0 0 0,0 0 0,0 0 16,0 0 0,0 0-16,0 0 0,0 0 15,0 0-15,0 0 0,0 0 0,0 0 16,0 0-16,0 0 0,0 0 0,0 0 15,0 0-15,0 0 0,0 0 0,0 0 0,0 0 16,0 0-16,0 0 0,0 0 0,0 0 16,0 0-16,0 0 0,0 0 15,0 0-15,0 0 0,0 0 0,0 0 16,0 0-16,0 0 0,0 0 15,0 0-15,0 0 0,0 0 0,0 0 0,0 0 16,0 0-16,0 0 0,0 0 16,0 0-16,0 0 15,0 0-15,0 0 0,0 0 16,0 0-16,0 0 15,0 0-15,0 0 0,0 0 0,0 0 0,0 0 0,0 0 16,0 0-16,0 0 0,0 0 16,0 0-16,0 0 0,0 0 0,0 0 15,0 0-15,0 0 0,0 0 0,0 0 0,0 0 16,0 0-16,0 0 0,0 0 15,0 0-15,0 0 0,0 0 16,0 0-16,0 0 16,0 0-16,0 0 0</inkml:trace>
  <inkml:trace contextRef="#ctx0" brushRef="#br0" timeOffset="-25830.19">27781 16594 0,'0'0'16,"0"0"-16,0 0 0,0 0 15,0-24-15,0 24 0,25 0 16,-25 0-16,0 0 0,0 0 15,25 0-15,-25 0 0,0 0 16,0 0-16,0 0 0,0 0 16,0 0-16,0 0 15,0 24-15,25-24 0,-25 0 0,0 0 16,0 25-16,0-25 0,0 0 0,24 0 15,-24 25-15,0-25 16,0 0-16,25 25 16,-25 0-16,0-25 0,0 0 0,0 0 15,0 0-15,0 24 0,0-24 0,0 0 16,0 25-16,0-25 0,25 0 0,-25 0 15,0 0-15,0 25 16,0-25-16,0 0 16,0 0-16,0 0 0,0 25 15,0-25-15,0 0 0,25 0 0,-25 0 0,0 0 16,0 0-16,0 0 0,0 0 0,0 0 0,0 0 15,0 0-15,0 25 0,25-25 16,-25 0-16,24 0 16,-24 0-16,25 0 0,0 0 15,0-25-15,-25 25 0,25 0 16,0 0-16,-25-25 0,24 25 15,1 0-15,-25-25 0,25 25 16,0-25-16,0 25 0,-1-24 16,26-1-16,-25 25 15,-25-25-15,25 25 0,-1-25 16,1 25-16,0-25 0,0 25 15,-25 0-15,25 0 0,-1-24 16,1 24-16,-25-25 0,25 25 0,-25 0 16,25 0-16,0-25 15,-1 0-15,1 25 0,-25 0 0,25 0 16,-25 0-16,25-25 15,-25 25-15,25 0 0,-25 0 0,0-24 0,0 24 16,0 0-16,0 0 0,0 0 0,0 0 16,0 0-16,0 0 0,0 0 15,0 24-15,0-24 0,-25 0 16,25 0-16,0 0 0</inkml:trace>
  <inkml:trace contextRef="#ctx0" brushRef="#br0" timeOffset="-24440.19">27682 17636 0,'0'0'15,"0"0"-15,0 0 0,0 0 16,0 0-16,0 0 0,0 0 16,0 0-16,0 0 0,25 0 0,-25 0 15,0 0-15,0 0 0,0 0 16,0 0-16,0 0 0,25 0 0,-25 25 15,0-25-15,0 0 16,0 0-16,0 0 0,0 25 0,0-25 16,0 0-16,0 0 0,0 25 0,0-25 15,0 0-15,0 0 0,0 24 0,0-24 16,0 0-16,0 0 0,0 25 0,24-25 0,-24 0 15,0 0-15,0 25 16,0-25-16,0 25 0,25-25 16,-25 0-16,0 25 0,0-25 0,0 0 15,25 0-15,-25 0 0,0 24 16,0-24-16,25 0 15,0 0-15,-25 0 0,24-24 0,-24 24 16,25 0-16,0-25 0,0 0 0,0 25 0,-1-25 16,1 25-16,-25-25 0,25 1 0,25-1 15,-25 0-15,-1 0 0,1 25 0,0-25 16,-25 25-16,25-24 0,0 24 15,-1-25-15,1 25 0,0-25 0,-25 25 16,25-25-16,0 0 0,24 0 16,-24 25-16,0-24 0,-25 24 0,49-25 15,-49 25-15,25-25 0,-25 25 0,25 0 16,0-25-16,-25 25 0,25-25 0,-25 25 15,0 0-15,24 0 16,-24-24-16,0 24 0,0 0 0,0 0 16,0 0-16,0 0 0,0 0 0,-24 0 15,24 0-15,-25 0 0</inkml:trace>
  <inkml:trace contextRef="#ctx0" brushRef="#br0" timeOffset="92679.81">28600 3299 0,'0'0'0,"0"0"15,0 0-15,0 0 0,0-25 0,0 25 16,0 0-16,0 0 16,0 0-16,0-25 15,0 25-15,0 0 0,0 0 16,0 0-16,0 0 15,0 0-15,0 0 0,0 0 16,0 0-16,0 0 16,0 0-16,0 0 0,0 25 0,0-25 15,0 0-15,0 25 0,0-25 16,0 25-16,0-25 0,0 25 0,0-25 15,0 24-15,0 1 0,0-25 16,0 25-16,0 0 16,0 24-16,0-24 0,0-25 15,0 25-15,0 0 16,0 0-16,0-25 0,0 0 0,0 24 0,0-24 15</inkml:trace>
  <inkml:trace contextRef="#ctx0" brushRef="#br0" timeOffset="93119.81">28625 3324 0,'0'0'0,"0"0"0,0-25 0,0 25 16,24 0-16,-24 0 16,25 0-16,0 0 0,-25 0 0,25 0 15,-25 0 1,25 25-16,-25-25 0,0 25 15,0-1-15,0-24 0,-25 25 16,0 0-16,0-25 0,25 25 0,0-25 16,-25 0-16,25 25 0,-24-25 15,24 0-15,-25 24 0,25 1 0,-25-25 16,25 0-16,0 0 0,0 25 15,0-25-15,0 0 0,0 0 16,25 0-16,-25 0 0,0 0 0,0 0 16,0 0-16,0 0 0,0 0 0,0 25 15,0-25-15,0 0 0,25 0 16,-25 0-16,0 25 0,24-25 15,-24 0-15,0 0 0,25 24 16,-25-24-16,25 25 0,-25-25 0,0 0 16,25 0-16,0 25 0</inkml:trace>
  <inkml:trace contextRef="#ctx0" brushRef="#br0" timeOffset="93579.81">28873 3522 0,'0'0'0,"24"-25"0,1 25 16,-25 0-16,25-24 0,0 24 0,0 0 15,-25 0-15,0 0 0,24 0 0,-24 0 16,0-25-16,25 25 0,-25 0 0,0 0 16,0 0-16,0 0 0,0 0 0,0 0 15,0 0-15,-25 0 0,25 0 0,0 0 16,0 0-16,-24 0 0,24 0 0,-25 0 15,25 0-15,0 0 0,-25 0 0,25 0 16,0 0-16,-25 0 0,25 0 16,0 25-16,-25-25 0,25 0 0,-24 0 15,24 24-15,0-24 0,0 0 0,-25 25 16,25-25-16,0 25 15,0 0-15,0-25 0,0 25 16,0-25-16,0 0 0,0 24 0,25-24 16,-25 0-16,0 25 0,24-25 15,-24 0-15,25 0 0,-25 0 0,0 0 16,25 0-16,-25 25 0,25-25 0,0 0 15,-1 0-15,1-25 0,0 25 16,0 0-16</inkml:trace>
  <inkml:trace contextRef="#ctx0" brushRef="#br0" timeOffset="95099.8">29518 3349 0,'0'0'0,"-25"0"0,25-25 15,0 25 1,0 0-16,-25 0 16,0 0-16,0 0 0,1 0 15,24 0 1,-25 25-16,0-25 15,25 0-15,0 24 0,0-24 0,0 0 16,-25 25-16,25-25 0,0 25 16,0-25-16,0 25 0,-25 0 15,25-1-15,0-24 0,0 0 16,25 25-16,-25 0 15,0-25-15,0 0 0,25 0 0,-25 25 16,50-25-16,-50 0 0,24 0 0,1 0 16,25-25-16,-50 25 15,25 0-15,-25-25 16,24 25-1,1-25-15,-25 1 0,0-1 16,0 0-16,0 25 0,0 0 16,0 0-1,0-25-15,0 25 0,0 0 0,0 0 16,0 0-16,0 0 15,0 0-15,0 0 0,0 0 0,0 0 16,0 25-16,-25 0 16,25 0-16,0-25 15,0 24-15,0 1 16,0-25-16,0 25 0,0-25 0,0 0 0,0 25 15,0-25-15,25 0 0,-25 0 16,25 0-16,-25 0 16,25 0-16,-25 0 0,25 0 0,-1-25 15,-24 25-15,25 0 0,-25-25 16,25 0-16,-25 25 0,25-24 0,-25 24 15,0-25-15,25 0 0,-25 25 16,0-50-16,0 26 0,-25-26 16,25 50-16,-25-25 15,0 0-15,0 25 16,1-24-16,-1 24 0,25 0 0,-25 0 15,0 0 1,25 0-16,-49 0 0,49 0 16,0 0-16,-25 0 0,0 0 15,25 0-15,-25 0 0,25 0 16,0 24-16,-25-24 0,25 0 15,-24 25-15,-1-25 16,25 25-16,-25 0 0,25-25 0,-25 25 16,25-25-16,0 24 0,0-24 15,0 25-15,0-25 0,0 25 0,0 0 16,0-25-16,0 25 0,25-1 0,-25 1 15,25-25-15,-25 25 16,25 0-16,-1 0 0,-24-25 16,25 24-16,-25-24 0,25 25 15,-25-25-15,25 25 0,0-25 0,-25 0 0,24 0 16,-24 25-16,25-25 0,0 0 15,-25 0-15</inkml:trace>
  <inkml:trace contextRef="#ctx0" brushRef="#br0" timeOffset="95859.81">30162 3324 0,'0'-25'16,"-24"25"-16,24 0 0,0 0 15,0 0-15,-25 0 16,0 25-16,0-25 0,25 0 16,-25 25-16,25-25 0,-24 0 0,24 24 0,0-24 15,-25 0-15,25 25 16,-25 0-16,0 0 0,25-25 15,0 25-15,0-25 0,0 0 16,0 24-16,0 1 0,0 0 16,0-25-16,0 25 0,0-25 15,25 0-15,-25 25 0,25-25 16,-25 24-16,25-24 15,-1 0-15,-24 0 0,0 0 0,25 0 0,-25 0 16,25 0-16,-25-24 16,0 24-16,25 0 0,-25-25 0,25 25 15,-1-25-15,-24 0 0,25 25 16,-25-25-16,0 25 0,0-24 15,25 24-15,-25-50 0,0 50 16,0-25-16,0 25 0,25 0 16,-25-25-16,0 25 0,0-24 15,0 24-15,0 0 0,0 0 0,0-25 16,0 25-16,0 0 0,0 0 15,0 0-15,0 0 16,0 0-16,0 0 0,0 0 0,0 0 16,0 0-16,0 0 15,0 0-15,0 0 0,0 0 16,0 0-16,0 0 0,0 0 15,0 0-15,0 0 16,0 0-16,0 0 0,0 25 16,0-25-16,0 0 0,0 0 0,0 0 15,0 0-15</inkml:trace>
  <inkml:trace contextRef="#ctx0" brushRef="#br0" timeOffset="97839.81">29021 4366 0,'0'0'15,"0"0"-15,0 0 0,0 0 0,0 0 16,0 0 0,0 0-16,0 0 15,0 0-15,0 0 0,0 0 0,0 0 16,0 0-16,0 24 0,0-24 0,0 0 0,0 0 15,0 25-15,0-25 16,0 25-16,0 0 0,0 0 16,0-25-16,0 24 15,0 1-15,0 0 0,0 0 0,0 0 16,0-25-16,0 24 0,0-24 15,0 25-15,0 0 0,0 0 0,0 0 0,-24-1 16,24-24-16,0 50 16,0-50-16,0 50 0,0-25 0,0-25 15,0 24-15,0 1 0,0 0 0,0-25 16,0 50-16,0-50 0,0 24 15,0-24-15,0 50 0,0-50 0,0 50 16,0-50-16,0 24 0,0 1 16,-25 0-16,25 25 0,0-26 15,0 1-15,-25 0 0,25 0 16,0 0-16,0 24 0,-25-24 0,25 25 15,0-50-15,0 24 0,0 1 16,0-25-16,0 25 0,-25 0 0,25 0 16,0-25-16,0 24 0,0 1 15,0 0-15,0-25 0,-24 25 16,24 0-16,0-1 0,0 1 0,0-25 15,0 50-15,-25-50 0,25 25 16,0 0-16,0-1 0,0-24 0,0 25 16,0-25-16,0 25 0,0-25 0,0 25 15,0 0-15,0-1 0,0-24 0,0 25 16,0-25-16,0 25 0,0 0 0,0-25 15,0 25-15,0-25 0,0 24 16,0-24-16,0 25 0,0 0 0,0-25 0,0 0 16,0 25-16,0-25 0,0 25 0,0-1 15,0-24-15,0 25 0,0-25 16,0 25-16,0 0 0,0 0 0,0 24 15,0-24-15,0-25 0,0 25 0,0 0 16,0-1-16,0 1 16,0 0-16,0 0 0,0 0 0,0-25 0,0 24 15,0-24-15,0 25 0,0 0 16,0-25-16,0 25 0,0 0 15,0-25-15,0 24 0,0-24 16,0 25-16,0-25 0,0 0 0,0 25 16,0-25-16,0 0 0,0 25 0,0-25 0,0 0 15,0 0-15,0 25 0,0-25 0,0 0 16,0 25-16,0-25 0,0 0 15,0 0-15,0 0 0,0 24 16,0-24-16,0 0 0,0 0 0,0 0 16,0 25-16,0-25 15,0 25-15,0-25 0,0 0 0,0 0 0,0 0 16,0 25-16,0-25 0,0 25 15,0-25-15,0 0 0,0 0 0,0 0 16,0 24-16,0-24 0,0 0 16,0 0-16,0 0 0,0 0 15,0 25-15,0-25 0,0 0 0,0 0 16,0 25-16,0-25 15,0 0-15,0 0 0,0 25 0,0-25 0,0 0 16,0 0-16,0 0 0,0 0 16,0 0-16,0 0 0,0 25 0,0-25 15,0 0-15,0 0 0,0 0 16,0 0-16,0 24 15,0-24-15,0 0 0,0 25 0,0-25 16,0 0-16,0 0 16,0 25-16,25-25 0,-25 0 15,0 0-15,0 0 0,0 0 16,0 25-16,0-25 0,0 0 0,0 0 15,-25 0-15,25 25 16,0-25-16,0 0 0,0 0 16,0 0-16,0 24 0,0-24 15,0 0-15,0 0 16,0 25-16,0-25 15,-25 0-15</inkml:trace>
  <inkml:trace contextRef="#ctx0" brushRef="#br0" timeOffset="98499.81">28699 7094 0,'0'0'15,"0"-25"-15,0 25 0,0 0 0,0 0 16,0 0-16,0 0 0,0 0 0,0 0 15,25 0-15,-25 0 16,0 0-16,0 0 0,0 25 0,0-25 0,0 0 16,25 0-16,-25 25 0,0-25 15,0 25-15,24-25 0,-24 25 16,0-1-16,25 1 0,-25 0 15,0-25-15,0 25 16,0-25-16,25 25 16,-25-1-16,25 1 0,-25-25 15,0 0-15,25 25 0,-25-25 16,0 0-16,24 0 0,-24 0 0,25-25 15,0 25-15,-25 0 0,25-25 0,0 25 16,-1-24-16,1 24 0,0-25 0,-25 25 16,25 0-16,0-25 0,0 25 15,24-50-15,-24 26 16,0-1-16,0 0 0,-25 25 0,24-25 15,-24 0-15,25 1 0,-25 24 0,0 0 16,25-25-16,-25 25 16,0-25-16,0 25 0</inkml:trace>
  <inkml:trace contextRef="#ctx0" brushRef="#br0" timeOffset="144389.81">26491 5383 0,'0'0'0,"0"0"0,0 0 16,0 0-16,-24 0 15,24 0-15,0-25 16,0 25-16,0 0 0,0 0 15,-25 0-15,25 0 0,0 0 16,-25 0-16,25 0 16,0 0-16,-25 0 0,25 0 15,0 0-15,0 0 0,0 0 16,0 0-16,0 0 15,-25 0-15,25 0 0,0 0 0,0 0 16,0 0-16,0 0 0,0 0 0,-24 0 16,24 0-1,0 0-15,0 0 0,0 0 0,0 0 0,0 0 16,-25 0-16,25 0 0,0 0 15,0 0-15,0 0 0,0 0 0,0 0 16,0 0-16,0 0 16,0 0-16,0 0 15,0 0-15,0 0 0,-25 0 16,25 0-16,0 0 0,0 0 0,-25 0 15,25 0-15,0 0 16,0 0-16,-25 0 0,25 0 16,0 0-16,0 0 0,-24 0 15,24 0-15,0 0 0,0 0 0,0 0 16,0 0-16,-25 0 0,25 0 15,0 0-15,0 0 0,0 0 16,0 0-16,-25 0 16,25 0-16,-25 25 0,25-25 0,0 0 15,-25 0-15,25 0 0,0 0 0,0 0 0,-24 0 16,24 0-16,0 24 0,-25-24 0,25 0 15,0 0-15,-25 25 16,0-25-16,0 25 0,25-25 16,0 0-16,-24 25 15,-1 0-15,0-25 0,0 49 16,25-49-16,-25 0 15,25 25-15,-25 0 0,25-25 16,0 0-16,0 25 0,0-25 0,-24 0 16,24 24-1,0 1-15,0 0 0,0 0 0,0-25 16,0 25-16,0-25 0,0 24 0,0-24 15,0 0-15,0 25 0,0 0 16,24 0-16,-24-25 0,0 25 16,25 0-16,0-1 15,-25-24-15,0 25 0,25-25 0,-25 0 0,0 25 16,25-25-16,-25 0 0,25 25 15,-25-25-15,0 25 16,49-25-16,-24 24 0,0-24 16,-25 25-16,25-25 0,-25 0 0,49 25 15,-49-25-15,25 0 0,-25 0 16,25 0-16,0 25 0,-1-25 15,1 0-15,-25 0 0,50 25 16,-50-25-16,49 0 0,-24 24 16,25-24-16,-50 0 0,25 0 15,-1 0-15,1 0 0,-25 25 16,25-25-16,0 0 0,-25 0 15,49 0-15,-49 0 0,25 0 0,0 25 16,-25-25-16,25 0 0,0 0 16,-1 0-1,1 0-15,0 0 0,0 0 0,0 0 0,-25 0 16,24 0-16,1 0 15,0 0-15,0 0 0,0 0 0,-25 0 16,24 0-16,-24 0 0,25 0 16,-25 0-16,25 0 0,-25 0 15,25 0-15,0 0 0,-25 0 0,0 0 16,25 0-16,-25 0 0,24 0 0,1 0 15,-25 0-15,25 0 0,0 0 16,0 0-16,-1 0 0,-24 0 16,25 0-16,25-25 0,-50 25 0,25 0 15,-25 0-15,24 0 0,-24 0 16,25 0-16,0 0 0,-25 0 0,25 0 15,-25 0-15,25 0 0,-25 0 16,0 0-16,24-25 0,-24 25 0,25 0 16,-25 0-16,25 0 0,-25 0 0,0 0 15,0 0-15,25 0 0,-25 0 0,0 0 16,25 0-16,-25-24 15,0 24-15,24 0 0,-24 0 0,0 0 16,0 0-16,25-25 0,-25 25 0,0 0 16,0 0-16,0 0 0,0 0 0,25-25 15,-25 25-15,0 0 0,0 0 0,0 0 0,0 0 16,25-25-16,-25 25 15,0 0-15,25-25 0,-25 25 0,24-24 16,-24 24 0,25-25-16,-25 25 0,0-25 15,0 25-15,25 0 0,-25-25 0,0 25 16,0 0-16,0-25 0,0 25 0,0 0 15,25 0-15,-25-24 16,0-1-16,0 25 0,0-25 16,25 0-1,-25 25-15,0-25 0,0 25 16,0-25-16,24 25 0,-24 0 15,0-24-15,0 24 0,0 0 0,0-25 0,0 25 16,0 0-16,0 0 0,0 0 16,0-25-16,0 25 0,0 0 0,0-25 15,0 25-15,0 0 0,0-25 16,0 25-16,0-24 0,0 24 15,0 0-15,-24-25 16,-1 0-16,25 25 0,-25-25 16,25 25-16,-25-25 0,25 25 0,0 0 15,-25 0-15,25-24 16,-24 24-16,-1-25 0,0 25 0,25 0 15,-25 0-15,25-25 0,-25 25 16,1 0-16,-1 0 0,25-25 0,-25 25 0,0 0 16,0 0-16,1 0 15,-26-25-15,25 25 0,0 0 0,25 0 16,-24 0-16,-51-24 0,75 24 15,-25 0-15,1 0 0,-1 0 0,0 0 16,0 0-16,0 24 0,1-24 16,24 0-16,-25 25 0,-25-25 15</inkml:trace>
  <inkml:trace contextRef="#ctx0" brushRef="#br0" timeOffset="145299.8">24929 4638 0,'0'0'16,"0"0"-16,0 0 15,0 0-15,0 0 16,0 25-16,0-25 16,0 25-16,25 0 15,-25-25-15,0 0 0,0 25 16,0-1-16,0 1 0,24 0 15,-24-25-15,0 0 0,0 0 0,0 25 16,25-25-16,-25 0 0,0 0 16,25 0-16,0 0 0,-25 0 0,25 0 15,-1 0-15,-24 0 0,25-25 16,0 25-16,25-25 0,-26 25 0,-24-25 15,75 1-15,-50-1 16,24 0-16,-24 0 0,-25 25 0,25-25 16,24 1-16,-49-1 0,25 25 15,0-25-15,-25 25 0,25-25 0,0 25 16,-1-25-16,1 25 0,0-24 15,-25 24-15,25 0 0,0 0 0,-25-25 0,0 25 16,24 0-16,-24 0 16,0 0-16,0 0 15,0 0-15,0 0 0,0 0 0,0 0 0,0 0 16,0 0-16,0 0 0,0 0 0,0 0 15,0 0-15,0 0 16,0 0-16,0 0 0,0 0 16,0 0-16,0 0 15,25 0-15,-25 0 0,0 25 0,0-25 16,0 0-16,0 0 0,0 0 15,25 0-15,-25 0 0,0 0 0,0 0 0,0 0 16,0 0-16,0 0 0</inkml:trace>
  <inkml:trace contextRef="#ctx0" brushRef="#br0" timeOffset="146639.8">24978 4837 0,'0'0'0,"0"0"0,0 0 16,25 0-16,-25 25 0,25-25 16,0 0-16,-25 0 0,49 0 15,-49-25-15,25 25 0,0 0 0,25-25 16,-1 25-16,-24-25 0,0 25 15,0 0-15,24-25 0,-24 1 16,0 24-16,24-25 0,-24 0 16,0 25-16,25-25 0,-26 25 15,1-25-15,25 1 16,-25 24-16,-1 0 0,1-25 0,-25 25 15,25 0-15,-25 0 0,50-25 0,-50 25 16,24 0-16,1 0 0,-25 0 0,25 0 16,0 0-16,-25 0 0,0 0 15,25 0-15,-25 0 0,0 0 16,0 0-16,0 0 15,0 0-15,0 0 0,0 0 0,0 0 16,0 0-16,0 0 0,0 0 16,0 0-16,0 0 0,0 0 0,0 0 0,0 0 15,0-25-15,0 25 0,0 0 16,0 0-16,0 0 0,0 0 15,0 0-15,0 0 0,0 0 0,0 0 16,0 0-16,0 0 16,0 0-16,0 0 0,0 0 0,0 0 15,0 0-15,0 0 0,0 0 0,0 0 16,0 0-16,0 0 0,0 0 0,0 0 15,0 0-15,0 0 0,0 0 0,0 0 0,0 0 16,0 0-16,0 0 0,0 0 16,0 0-16,0 0 0,0 0 0,0 0 0,0 0 15,0 0-15,0 0 0,0 0 0,0 0 16,0 0-16,0 0 0,0 0 15,0 0-15,0 0 16,0 0-16,0 0 16,0 0-16,0 0 0,0 0 0,0 0 15,0 0-15,0 0 0,0 0 0,0 0 16,0 0-16,0 0 15,0 0-15,0 0 0,0 0 0,0 0 16,0 0-16,0 0 16,0 0-16,-25 0 0,25 0 0</inkml:trace>
  <inkml:trace contextRef="#ctx0" brushRef="#br0" timeOffset="159499.8">26268 7962 0,'0'0'16,"0"0"-16,0 0 15,0 0-15,0 0 0,0 0 0,0 0 16,0 0-16,0 0 0,-25 0 0,25 0 16,0 0-16</inkml:trace>
  <inkml:trace contextRef="#ctx0" brushRef="#br0" timeOffset="161049.8">24705 7342 0,'0'0'16,"0"0"-16,0-25 0,0 25 15,0 0-15,0 0 0,-24-24 16,24 24 0,0-25-16,0 0 0,-25 25 0,25 0 15,0 0-15,0 0 0,-25-25 0,25 25 16,-25 0-16,0 0 15,25 0-15,-24 0 0,-1 0 16,25 0-16,-25 0 0,25 0 0,-25 0 16,25 0-16,-25 0 0,25 0 15,-24 0-15,-1 0 0,0 0 16,-49 25-16,24-25 15,25 0-15,0 0 0,1 25 16,-1-25-16,0 0 0,-25 25 0,26-25 0,-1 0 16,0 0-16,25 24 0,-25-24 15,0 0-15,25 0 0,-24 25 0,24-25 16,-25 25-16,25-25 15,-25 25-15,25 0 0,0-1 0,-25-24 16,25 25-16,0 25 0,-25-25 16,25-25-16,0 24 15,-25 26-15,25-25 16,0 0-16,-24-1 15,24 26-15,-25 0 16,25-50-16,0 24 0,0-24 16,0 25-16,25 0 0,-25 0 15,0-25-15,0 25 0,24-1 0,-24 1 16,0-25-16,25 25 0,-25-25 0,0 25 15,0-25-15,25 25 0,-25-25 0,0 25 16,25-25-16,-25 24 0,0-24 0,25 0 16,-25 25-16,25-25 0,-1 25 0,1 0 15,-25-25-15,25 0 0,0 25 16,0-25-16,-1 24 0,1-24 0,-25 0 15,25 0-15,0 0 16,-25 25-16,25-25 0,-1 0 0,-24 0 16,25 0-16,0 0 0,-25 0 0,25 0 15,-25 25-15,25-25 0,-1 0 0,-24 0 16,25 0-16,25 0 0,-25 0 0,-1 0 15,1 0-15,25 0 0,-25 0 0,-1 0 16,26 0-16,0 0 0,-26 0 0,-24 0 16,25-25-16,0 25 0,0 0 0,0 0 15,-25 0-15,24 0 0,1 0 0,-25 0 16,25 0-16,-25-25 0,25 25 15,0 0-15,0-24 16,-1-1-16,1 0 0,0 0 16,0 25-16,-25-25 0,25 25 0,-25-24 15,24 24-15,1-25 0,-25 0 16,25 25-16,-25-25 15,25 0-15,-25 0 0,25 1 0,-25-1 16,0 25-16,0-25 0,0 0 16,0 25-16,0-25 0,0 25 0,0-24 15,0 24-15,24-25 16,-24-25-16,-24 50 0,24-25 15,0 25-15,0-24 0,0-1 0,0 25 16,0 0-16,0-25 0,-25 25 16,25-25-16,-25 0 0,25 25 15,0-24-15,-25 24 0,25-25 0,-25 25 16,25 0-16,0-25 0,0 25 0,-24-25 15,24 25-15,0 0 0,-25-25 16,25 25-16,-25-24 16,25 24-16,0-25 0,-25 25 0,25 0 15,-25 0-15,25 0 0,-24-25 16,-1 25-16,0 0 0,0-25 15,0 25-15,0 0 0,1 0 0,24 0 16,0 0-16,-25 0 0,25 0 0,-25 0 16,25 0-16,0 0 0,-25 0 0,25 0 15,0 0-15,-25 0 0,25 25 16,0-25-16,-24 0 15,-26 25-15,25-25 16,25 0-16</inkml:trace>
  <inkml:trace contextRef="#ctx0" brushRef="#br0" timeOffset="165389.8">27880 5953 0,'-49'0'0,"24"0"16,-25-25-16,26 25 0,-26 0 15,25-24-15,0 24 16</inkml:trace>
  <inkml:trace contextRef="#ctx0" brushRef="#br0" timeOffset="171319.8">24581 6176 0,'0'0'15,"-24"0"-15,24 0 0,0 0 16,0 0-16,0 0 16,0 0-16,-25 0 0,25 0 0,0 0 15,0 0 1,-25 0-16,25-24 15,-25 24-15,0 0 0,25 0 0,0 0 0,-24 0 16,24 0-16,-25 0 0,25 0 16,0 0-16,-25 0 0,25 0 15,-25 0-15,-24 0 0,24 0 0,0 0 16,0 0-16,-24 0 15,24 24-15,-25-24 0,25 0 0,1 0 0,-1 0 0,0 0 16,0 0-16,0 25 0,1-25 16,-1 0-16,0 0 0,0 25 15,-25-25-15,26 0 0,-1 25 16,0-25-16,-25 25 0,1-25 0,24 24 15,25-24-15,-25 25 0,0-25 0,25 0 16,-24 25-16,24 0 0,-25 0 0,25-25 16,0 24-16,-25-24 0,25 25 0,0-25 15,0 25-15,0 0 16,-25 24-16,25-24 0,0 0 0,0 0 15,0 0-15,0-25 0,0 24 0,0 1 16,0-25 0,0 25-16,0 25 0,0-50 0,0 24 0,25-24 15,-25 25-15,0-25 0,0 25 0,0-25 0,0 25 16,0-25-16,0 25 0,25-25 15,-25 25-15,25 24 16,-25-49-16,24 25 0,1-25 0,0 25 16,-25-25-16,25 0 0,-25 0 0,25 25 15,-1-25-15,-24 0 16,50 24-16,0-24 0,-26 25 0,1-25 15,-25 0-15,25 0 0,0 25 0,-25-25 16,25 0-16,-25 0 0,25 0 0,-25 0 16,49 25-16,-49-25 0,25 0 15,-25 0-15,25 0 0,24 0 16,-24 0-16,-25 0 0,25 0 0,0 25 0,-25-25 15,25 0-15,-1 0 0,1 0 16,0 0-16,25 0 0,-26 0 16,76 0-16,-76 0 15,26 0-15,-25 0 0,24 0 0,-24 0 16,0 0-16,25 0 0,-26 0 15,1 0-15,0 0 0,0 0 0,24 0 16,-24 0-16,0-25 0,0 25 16,0 0-16,24 0 15,-24 0-15,0-25 16,0 25-16,49 0 0,-74-25 15,25 25-15,0 0 0,0 0 16,-25-25-16,24 25 0,1-24 16,0 24-16,-25 0 0,25-25 0,0 25 15,-25-25-15,24 25 0,-24 0 16,25-25-16,-25 25 0,0 0 0,25-25 0,-25 25 15,0 0-15,25-24 0,0 24 16,-25-25-16,24 25 0,-24 0 0,0-25 16,25 25-16,-25-25 0,0 25 15,25-25-15,-25 0 0,0 25 16,0-24-16,0-1 0,0 25 15,0-25-15,0 0 0,0 0 16,0 25-16,0-49 16,0 24-16,0 0 0,0 25 0,0-25 15,0 1-15,0-1 16,0 0-16,0 25 0,-25-25 0,25 25 15,0-25-15,0 1 0,-25 24 16,25-25-16,0 25 0,-24 0 16,24 0-16,0-25 0,-25 25 15,0 0-15,25-25 0,-25 25 16,25 0-16,0-25 0,-25 25 0,25-24 15,-24 24-15,-1-25 0,25 25 16,-25 0-16,25 0 0,0-25 16,-25 25-16,0 0 0,1-25 15,-1 25-15,0 0 0,0 0 0,25-25 16,-25 25-16,1 0 0,-1 0 0,25 0 15,-25 0-15,0 0 0,25 0 16,0-24-16,-25 24 0,25 0 0,0 0 16,-24 0-16,-1 0 0,25 0 15,-25 0-15,25 0 0,-25 0 0,25 0 16,0 0-16,-25 0 0,0 0 0,25 0 15,-24 0-15,-26 0 16,25 0-16,0 0 0,25 0 0,-24 0 16,24-25-16,-25 25 0,25 0 15,-25 0-15,25 0 0,-25 0 16,0 0-16,25 0 0,-24 0 0,24 0 15,-25 0-15,0 0 0,0 0 0,0 0 16,25 0-16,-24 0 0,-1 0 16,25 0-16,-25 25 0,25-25 0,-50 0 15,50 0-15,-24 24 0,24-24 0,-25 0 16,25 0-16,-25 0 0,0 25 15,25-25-15,0 0 0,-25 0 16,25 0-16,-24 0 0,24 0 0,0 0 16,-25 0-16,25 25 0,-25-25 15,0 0-15,25 0 0,-25 0 0,1 0 16,24 0-16,-50 25 15,25-25-15,-24 0 0,49 25 0,-25-25 16,-25 0-16,50 24 0,-25-24 0,25 0 16,-25 0-16,25 25 0,0-25 0,-24 0 15,24 0-15,0 0 0,-25 25 16,25-25-16,-25 0 0,25 25 15,-25 0-15,0-25 0,25 24 16,-24-24-16,-1 25 16,25-25-16,-25 25 15,25-25-15,-25 0 0,25 25 0,0-25 16,0 25-16,-25-25 0,25 0 0,0 0 0,0 24 15,-24-24-15,24 25 0,-25-25 16,25 25-16,0-25 0,-25 25 16,25-25-16,0 0 0,0 25 15,-25-25-15,25 24 16,-25-24-16,25 25 0,0-25 15,-24 25-15,24-25 16,0 0-16,0 25 0,0-25 0,0 25 16,0-25-16,-25 0 0,25 24 15,0-24-15,0 25 16,0-25-16,0 25 0,25-25 0,-25 25 15,0-25-15,0 0 0,0 25 0,24-25 0,-24 25 16,25-25-16,-25 24 0,0-24 0,25 0 16,-25 25-16,0-25 0,25 25 0,-25-25 15,0 0-15,25 25 0,-25-25 0,0 0 16,0 25-16,24-25 0,-24 0 15,0 24-15,0-24 0,25 25 16,0-25-16,-25 0 0,25 25 0,0-25 16,-25 0-16,24 25 0,1-25 0,0 0 15,0 0-15,0 25 16,-1-25-16,26 0 0,-25 0 15,0 0-15,0 24 16,-25-24-16,24 0 0,1 0 0,-25 0 0,25 0 16,0 0-16,-25 25 0,25-25 15,-1 0-15,1 0 0,-25 0 16,25 0-16,-25 25 0,25-25 0,0 0 0,-25 0 15,24 0-15,1 0 0,25 0 16,-25 0-16,-1 0 0,-24 0 16,75 0-16,-50 0 0,-1 0 0,1 0 15,-25 0-15,50 0 0,-50 0 16,25 0-16,-1 0 0,-24 0 0,0 0 15,25 0-15,-25 0 16,25 0-16,0 0 0,-25-25 0,25 25 16,-25 0-16,24 0 0,-24 0 0,25 0 15,25-25-15,-1 25 16,-24 0-16,0 0 0,0 0 0,0 0 15,0 0-15,-1 0 0,1-24 0,0 24 16,-25 0-16,25 0 16,-25 0-16,0 0 0,25-25 15,-25 25-15,24-25 0,-24 25 0,0 0 16,0 0-16,25-25 0,-25 0 0,25 25 0,-25 0 15,25-24-15,-25-1 0,0 25 16,25-25-16,-25 25 0,0 0 0,0-25 0,0 25 16,24 0-16,-24-25 0,0 25 0,0 0 15,0-24-15,0 24 0,0-25 16,0 25-16,25 0 0,-25 0 0,0-25 0,0 25 0,0 0 15,0-25-15,0 25 0,0-25 0,0 25 16,25 0-16,-25-25 0,0 25 0,0-24 16,0 24-16,0-25 0,0 25 15,25-25-15,-25 25 0,0 0 16,0-25-16,0 25 0,0-25 0,0 25 15,0 0-15,-25-24 0,25-1 16,0 25-16,0-25 0,0 0 16,0 25-16,0-25 0,0 25 15,0-24-15,-25 24 0,25-25 16,0 0-16,0 25 0,0 0 0,0-25 15,0 25-15,0 0 0,0-25 0,0 25 16,0-24-16,0 24 0,0 0 16,0 0-16,-25-25 0,25 25 15,0-25-15,0 25 0,0 0 16,0 0-16,0-25 0,0 25 0,0 0 15,0 0-15,0-25 16,-24 25-16,24-24 0,-25-1 0,25 25 16,-25 0-16,25-25 15,-25 0-15,25 25 0,-25 0 0,25-25 0,0 25 16,-24 0-16,24 0 0,0 0 0,-25-24 15,25 24-15,-25 0 0,25 0 0,0 0 16,-25-25-16,25 25 0,-25 0 0,1 0 16,-1 0-16,0 0 0,25 0 15,-75 0-15,51 25 0,-1-25 16,0 0-16,25 0 0,-25 0 0,0 0 0,1 0 15,24 0-15,-25 0 0,0 0 0,25 0 0,-25 0 16,25 0-16,-25 0 0,25 0 16,-24 0-16,24 0 0,-25 0 0,25 0 15,-50 24-15,50-24 0,-25 0 0,1 0 0,-1 0 16,25 0-16,-50 0 0,25 0 15,1 0-15,24 0 16,-75 0-16,50 0 0,25 0 16,-24 0-16,24 0 0,-25 0 0,25 0 0,0 0 15,-25 0-15,25 0 0,0 0 0,-25 0 16,25 0-16,0 0 0,-25 25 0,25-25 15,0 0-15,-49 0 16,49 0-16,0 0 0,-25 0 0,25 0 16,0 25-16,0-25 0,-25 0 0,25 0 0,0 0 15,0 0-15,0 0 0,0 0 0,0 0 16,0 0-16,0 0 15,25 0-15,0 0 0,-25 0 16,74 0-16</inkml:trace>
  <inkml:trace contextRef="#ctx0" brushRef="#br0" timeOffset="-210876.92">23862 17314 0,'0'0'0,"-25"0"15,25 0-15,0 0 0,0-25 16,0 25-16,25 0 0,-25 0 15,0 0-15,0 0 16,-25 0-16,25 0 16,0 0-16,0 0 0,-25 0 0,25 0 0,0 0 0,-24 0 15,24 0-15,-25 0 0,25 25 16,-25-25-16,0 24 15,-24 1-15,24 0 0,25-25 16,-25 50 0,0-26-16,25 1 0,-25 0 15,25 25-15,-24-25 0,24-1 16,0 1-16,0 0 0,-25 25 15,25-26-15,0-24 0,0 25 16,0 0-16,-25 0 0,25 0 0,0-1 16,0-24-16,0 25 0,0 0 15,0 25-15,25-50 16,-25 24-16,25 26 0,-25-50 15,24 25-15,-24 0 0,25-1 0,25 26 16,-50-25-16,25 0 16,-1-1-16,1 1 0,0 0 15,0 0-15,0 0 0,24-1 16,-49 1-16,25-25 0,0 25 15,0 0-15,24 0 0,-49-25 0,25 24 16,0-24-16,0 0 0,0 25 0,24 0 16,-24-25-16,0 25 0,0-25 15,-1 0-15,1 25 0,25-25 16,-25 0-16,-25 0 15,49 25-15,-24-25 0,-25 0 0,25 0 16,0 24-16,-1-24 0,1 0 16,0 0-16,25 25 0,-50-25 15,24 0-15,1 0 0,-25 0 0,25 0 16,-25-25-16,25 25 0,0 0 0,-25 0 15,24 0-15,1 0 16,0 0-16,-25 0 16,25 0-16,-25 0 0,25 0 0,-1-24 0,1 24 15,-25 0-15,25 0 0,-25 0 16,0 0-16,25-25 0,-25 25 15,25 0-15,0 0 0,-25-25 0,24 25 16,-24 0-16,25 0 0,-25-25 0,25 25 16,-25 0-16,0-25 15,25 25-15,0-25 0,-25 25 0,24 0 16,-24-24-16,0 24 0,25 0 15,-25-25-15,25 25 0,-25-25 16,0 25-16,0 0 0,25 0 0,-25-25 0,0 25 16,0 0-16,25-25 0,-25 25 0,0 0 15,24-24-15,-24-1 0,0 25 0,25 0 16,-25-25-16,0 25 15,0-25-15,25 0 0,-25 25 16,0-24-16,25-1 0,-25 0 0,0 0 16,0 0-16,0 25 0,0-24 0,0 24 15,0-25-15,0 0 0,0 0 0,0 25 16,0-25-16,0 25 0,0-24 15,0-1-15,0 0 0,0 0 16,0 25-16,0-25 0,0 25 16,0-49-16,0 24 0,0 25 0,0 0 15,0-25-15,0 25 0,0-25 0,-25 25 16,25-24-16,0 24 0,-25-25 15,25 25-15,0-25 0,-25 25 16,25-25-16,0 25 0,-24-25 16,24 1-16,0 24 0,-25-50 15,25 50-15,0-25 0,-25 25 0,25-25 0,0 25 16,0 0-16,-50-49 0,50 49 15,0 0-15,-24 0 0,24-25 0,-25 25 0,25 0 16,-25 0-16,0 0 0,0-25 16,1 25-16,-1 0 15,0-25-15,0 25 0,0 0 0,25 0 0,-25-25 0,1 25 16,24 0-16,-25 0 15,0 0-15,0-24 0,0 24 16,-24 0-16,-26 24 0,51 1 16,-1-25-16,-25 25 0,-24 0 15,24 24 1,-74 1-16</inkml:trace>
  <inkml:trace contextRef="#ctx0" brushRef="#br0" timeOffset="-204406.92">26764 17338 0,'0'0'16,"0"0"-16,0 0 0,-25 0 0,25 0 0,0 0 15,0 0-15,0 0 16,0 0-16,-24 0 16,24 0-16,0 0 15,-25 0-15,25 0 16,-25 0-16,0 0 15,25 0-15,-25 0 0,25 25 0,-24-25 16,-1 0-16,25 25 0,-25-25 16,0 25-16,0 0 0,25-25 15,-24 0-15,24 24 0,-25 1 16,0-25-16,25 25 0,0-25 15,-25 0-15,0 25 16,25 0-16,-24 0 0,24-25 16,0 24-16,-25 1 15,25 0-15,0-25 0,0 50 16,0-26-16,0 1 0,0 0 15,0-25-15,0 25 0,0 24 16,0-24-16,0 0 0,0 0 16,0-25-16,0 25 0,0-25 15,25 24-15,-25 1 0,0-25 16,0 25-16,0 0 0,24 0 15,-24-25-15,0 24 0,25-24 16,-25 25-16,25 0 0,0-25 0,-25 0 0,25 25 16,-25-25-16,24 0 0,-24 25 15,25-25-15,25 24 16,-50 1-16,25-25 0,-1 25 0,1-25 0,-25 25 15,25-25-15,0 0 0,-25 25 0,25-25 16,-1 24-16,-24-24 0,25 0 0,25 25 16,-50-25-16,25 25 0,-1-25 15,1 25-15,-25-25 0,50 0 16,-25 25-16,24-25 0,-24 0 15,25 0 1,-25 24-16,24-24 0,-24 0 16,0-24-16,0 24 0,-1 0 0,-24 0 15,25 0-15,0 0 0,-25-25 16,25 25-16,-25 0 0,25 0 0,-25 0 15,24 0-15,1-25 0,-25 25 0,0 0 16,25 0-16,-25 0 0,0 0 16,25-25-16,-25 25 0,0-25 0,25 25 0,-25 0 15,0-24-15,24 24 0,-24-25 16,25 0-16,-25 25 0,0-25 0,25 25 15,-25-25-15,25 1 0,-25 24 16,0-25-16,0 25 0,25-25 16,-25 0-16,0 25 0,0 0 15,0-25-15,0 25 0,0-24 16,0-1-16,0 25 0,24-25 15,-24 25-15,0-50 16,0 26-16,0 24 0,0-25 0,0 0 16,0 0-16,0 25 0,0 0 15,-24-25-15,24 25 0,0-24 16,0 24-16,0-25 0,0 25 0,-25-25 15,25 25-15,0-25 0,-25 25 0,25 0 16,0-25-16,0 25 0,-25-24 16,25-1-16,0 25 0,-25-25 15,25 25-15,0 0 16,-24-25-16,24 0 0,-25 25 0,25 0 0,0-24 15,0 24-15,-25 0 0,25-25 16,-25 25-16,25-25 0,-25 25 16,25 0-16,-24-25 15,24 25-15,0 0 0,0 0 0,-25-25 16,0 0-16,25 25 15,0 0-15,-25-24 0,25 24 0,0 0 16,-25 0-16,25-25 0,-24 25 0,24 0 16,0 0-16,-25 0 0,25 0 15,-25 0-15,0 0 0,0-25 0,25 25 16,-24 0-16,-1 0 0,25 0 0,-25 0 15,0 0-15,25 0 0,0 0 16,-25 0-16,25 0 0,-25 0 16,1 0-16,24 0 0,0 0 0,-25 0 15,0 0-15,25 0 0,-25 0 0,25 0 0,0 0 16,-25 0-16,25 0 0,-24 0 15,-1 0-15,25 25 0,-25-25 0,0 0 16,25 0-16,-25 0 0,1 0 16,24 0-16,0 0 0,-25 25 0,25-25 0,0 0 15,0 0-15,-25 0 16,25 24-16,0-24 0,0 0 15</inkml:trace>
</inkml:ink>
</file>

<file path=ppt/ink/ink6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7T10:22:14.739"/>
    </inkml:context>
    <inkml:brush xml:id="br0">
      <inkml:brushProperty name="width" value="0.05292" units="cm"/>
      <inkml:brushProperty name="height" value="0.05292" units="cm"/>
      <inkml:brushProperty name="color" value="#0070C0"/>
    </inkml:brush>
  </inkml:definitions>
  <inkml:trace contextRef="#ctx0" brushRef="#br0">27384 13915 0,'0'0'0,"0"0"0,0 0 0,0 0 16,0-24 0,0 24-16,0 0 0,0 0 15,0 0-15,0 0 0,0 0 0,0 0 0,0 0 16,0 0-16,0 0 0,0 0 0,0 0 15,25 0-15,-25 24 16,0-24-16,0 0 0,0 0 0,25 25 16,-25-25-16,0 25 0,25 0 15,-25-25-15,0 25 0,25-1 16,-25 1-16,0-25 0,0 25 0,0-25 15,0 25-15,0 0 16,0-25-16,24 0 0,-24 0 0,0 24 16,0-24-16,0 0 0,0 0 0,0 0 15,25 0-15,0-24 16,25 24-16,-1-25 0,-24 0 15,0 25-15,49-50 0,-24 50 16,-1-49-16,-24 49 16,50-50-16,-26 25 0,1 1 0,-25 24 15,49-50-15,-49 50 0,0-25 16,49 0-16,-24 1 0,-1-1 15,-24 0-15,25 25 16,-25-25-16,-1 25 16,-24 0-16,0 0 0,0 0 15,-24 0-15</inkml:trace>
  <inkml:trace contextRef="#ctx0" brushRef="#br0" timeOffset="-131114.67">24929 12675 0,'0'0'0,"0"0"15,0 0-15,0 0 0,0 0 16,0 0-16,0 0 15,0 0-15,0 0 0,0 0 16,0 0-16,0 0 0,0 0 0,0 0 16,0 0-16,0 0 0,0 0 15,0 0-15,0 0 16,0 0-16,0 0 0,0 0 0,0 0 15,0 0-15,0 0 16,0 0-16,0 0 0,0 0 16,0 0-16,0 0 15,0 0-15,0 0 16,0 0-16,0 0 0,0 0 15,0 0-15,0 0 16,0 0-16,0 0 0,0 0 16,0 0-16,0 0 15,0 0-15,0 0 0,0 0 0,0 0 16,0 0-16,0 0 15,25 0-15,-25 0 16,24 0 0,26 0-16,-25 0 0,0 25 15,-1-25 1,26 25-16,-25 0 0,-25-1 0,0-24 0,0 25 15,0 0-15,0-25 0,0 25 0,0 0 0,-25-1 16,0 1-16,25 0 0,-25 0 16,25 0-16,-24-1 0,-1 1 15,25 25-15,-25-25 0,25-25 16,0 24-16,0 26 0,25-50 15,-25 25-15,49 0 16,-49 0-16,25-25 0,-25 0 0,25 24 0,-25-24 16,0 0-16,25 25 15,-25-25-15,25 0 0,-25 25 0,0-25 16,0 25-16,0-25 0,0 25 0,0-25 15,0 24-15,0-24 16,24 50-16,-24-25 0,0 0 0,0-1 16,0 1-16,25 0 0,-25 0 15,0 0-15,0-1 0,0 1 0,25 0 16,-25 0-16,0 0 0,0-1 15,0 1-15,0 0 16,0 25-16,0-26 0,0-24 0,0 0 16,0 25-16,0-25 0,0 25 15,-25 0-15,25 0 0,-25-25 16,25 24-16,-24-24 0,-1 25 15,25-25-15,-50 25 0,50-25 0,-25 25 16,1-25-16,24 0 0,-25 25 0,0-25 0,25 0 16,-25 0-16,0 0 0,1 24 15,-1-48-15,-25 24 0</inkml:trace>
  <inkml:trace contextRef="#ctx0" brushRef="#br0" timeOffset="-130455.63">23912 13097 0,'0'0'16,"0"0"-16,0 0 0,0 0 16,0 0-16,0 0 15,0 25-15,0-25 0,0 0 16,0 24-16,25-24 15,-25 25-15,24 25 0,-24-25 16,50 49 0,-50-49-16,0-25 0,0 25 0,0 0 15,0-25-15,0 24 0,25-24 16,-25 25-16,0 0 0,0-25 15,0 0-15,25 25 16,-25-25-16,24 0 16,26 0-16,0-25 15,24 0-15,-49 25 0,49-49 16,1 24-16,-1 0 0,-24 25 15,-26-25-15,26 25 0,0-25 0,-26 25 16,51-24-16,-26-1 0,-24 25 0,0 0 16,0-25-16,25 25 0,-26-25 15,-24 25-15,25 0 0,-25 0 16,0 0-16,0 0 0,-25 0 15,25 0-15,-24 25 0,-1-25 0,0 0 16</inkml:trace>
</inkml:ink>
</file>

<file path=ppt/ink/ink6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7T10:07:54.906"/>
    </inkml:context>
    <inkml:brush xml:id="br0">
      <inkml:brushProperty name="width" value="0.05292" units="cm"/>
      <inkml:brushProperty name="height" value="0.05292" units="cm"/>
      <inkml:brushProperty name="color" value="#0070C0"/>
    </inkml:brush>
  </inkml:definitions>
  <inkml:trace contextRef="#ctx0" brushRef="#br0">6573 11832 0,'0'0'0,"0"0"0,0 0 16,0 0-16,0 0 0,0 0 0,0-25 15,0 25-15,0 0 0,0 0 0,0 0 0,0 0 16,0 0-16,0 25 15,0-25-15,0 0 16,0 0-16,0 0 0,0 0 16,0 0-16,25 25 0,-25-25 0,0 24 15,25-24-15,-25 25 0,0-25 0,25 25 16,-25-25-16,24 25 0,-24 0 15,0-25-15,25 49 0,0-24 16,-25 0-16,0-25 0,25 25 0,-25-1 16,0 1-16,25-25 15,-25 0-15,0 25 16,0-25-16,0 0 15,0 0-15,0 0 16,0 0-16,24 0 16,-24 0-16,25-25 0,-25 25 0,25 0 15,-25-25-15,0 25 0,25 0 16,0-24-16,-25-1 0,25 0 0,-1 25 0,-24-25 15,25 0-15,0 1 0,-25 24 0,25-25 16,0 0-16,-1-25 0,26 26 16,-50-1-16,50 0 15,-26 0-15,1 0 0,-25 1 16,25 24-16,-25-25 0,0 25 0,25 0 0,-25 0 15,0-25-15,0 25 0,25 0 0,-25 0 16,0 0-16,0 0 0,0-25 16,0 25-16,0 0 15,0 0-15,0 0 0,0 0 0,0 0 16,0 25-16,0-25 0,-25 25 15,25-25-15,-25 25 0,25-25 0</inkml:trace>
  <inkml:trace contextRef="#ctx0" brushRef="#br0" timeOffset="1732.09">16421 18306 0,'0'0'16,"0"0"-16,0 0 0,0 0 0,0-25 0,0 25 15,0 0 1,-25 0-16,25 0 0,0 0 16,0 0-16,0 0 0,0 0 0,0 0 15,25 0-15,-25 0 0,0 0 0,0 0 16,0 0-16,25 0 0,-25 25 0,24-25 15,-24 25-15,25-25 16,0 24-16,0 1 0,-25-25 16,25 25-16,-1 0 15,1 0-15,-25-25 0,0 0 0,25 24 16,-25-24-16,0 0 0,0 0 15,25 25-15,-25-25 16,0 0-16,25 25 16,-25-25-16,0 0 0,24 0 15,-24 0-15,0 0 0,0 0 0,25 0 16,-25 0-16,25-25 0,-25 25 15,25-25-15,0 1 0,-25-1 0,24 25 16,26-50-16,-25 25 16,0 1-16,24-51 0,1 26 15,-25 24-15,-1 0 0,1-25 0,25 26 16,-50-1-16,25 0 15,-25 0-15,24 0 0,-24 25 0,25 0 0,-25 0 16,0 0-16</inkml:trace>
  <inkml:trace contextRef="#ctx0" brushRef="#br0" timeOffset="15571.89">12129 4415 0,'0'0'15,"0"0"-15,0 0 16,0 0-16,0 0 0,0 0 16,0 0-16,0 0 15,0 0-15,0 0 0,0 0 16,0 0-16,0 0 0,0 0 0,-24 0 15,24 0-15,0 0 0,0 0 0,-25 0 16,25 0-16,0 0 0,-25 0 16,25 0-16,-25 0 0,25 0 0,0 0 15,0 0-15,-25 0 0,25 0 0,0 0 0,0 0 16,-24 0-16,24 0 0,0 25 0,0-25 15,-25 0-15,25 0 0,0 0 0,-25 0 16,25 25-16,-25-25 16,25 0-16,-25 25 0,1-25 15,24 0-15,0 0 16,-25 24-16,0-24 0,25 0 0,0 0 0,-25 25 15,25-25-15,-25 0 16,25 0-16,-24 25 0,24-25 0,0 0 16,0 0-16,0 25 0,0-25 0,-25 0 15,25 25-15,0-25 0,0 24 16,0-24-16,0 25 0,0-25 0,0 25 31,0 25-31,-25-26 0,25-24 0,0 25 16,0-25-16,0 25 0,0 0 0,0-25 15,0 25-15,0-25 0,0 0 0,0 25 16,25-25-16,-25 24 0,0-24 0,0 0 15,0 25-15,0-25 0,25 0 0,-25 25 16,24 0-16,-24-25 0,25 25 0,-25-25 16,0 24-16,25 1 0,-25-25 0,25 0 15,-25 25-15,0-25 0,25 0 0,-25 25 16,0-25-16,24 25 0,-24-25 0,0 0 15,25 0-15,-25 0 0,0 24 0,25-24 0,-25 0 16,25 0-16,-25 25 0,25-25 0,-25 0 16,24 0-16,-24 0 0,25 0 0,-25 25 0,0-25 15,25 0-15,0 0 0,-25 0 0,25 0 16,-25 0-16,0 0 0,24 0 0,1 25 15,0-25-15,-25 0 0,0 0 16,25-25-16,-25 25 0,25 0 0,-25 0 16,0 0-16,25-25 0,-25 25 15,24-25 1,-24 25-16,25-49 0,0 49 15,-25-25-15,0 25 0,0-25 0,0 25 16,25-25-16,-25 1 0,0 24 0,0 0 16,0-25-16,0 25 0,0-25 15,0 25-15,0-25 0,0 0 16,0 25-16,0-24 0,0 24 0,0-25 15,0-25-15,0 50 0,0-50 16,0 50-16,0-24 16,-25-26-16,25 25 0,-25 0 0,25 25 15,0 0-15,-25-24 16,25 24-16,-24 0 0,24 0 0,0 0 15,-25 0-15,25 0 0</inkml:trace>
  <inkml:trace contextRef="#ctx0" brushRef="#br0" timeOffset="18134.03">11881 17190 0,'0'0'0,"0"0"0,0 0 16,0 0-16,0 0 16,0 0-16,0 0 15,0 0-15,25 0 16,-25 0-16,0-25 15</inkml:trace>
  <inkml:trace contextRef="#ctx0" brushRef="#br0" timeOffset="19678.12">11981 17115 0,'0'0'0,"0"0"0,0 0 15,-25 0-15,25 0 0,0 0 0,0 0 0,0 0 16,0 0-16,0 0 16,0 0-16,25 0 0,-25 0 0,0 0 0,0 0 15,0 0-15,0 0 16,0 0-16,0 0 0,0 0 15,0 0-15,0 0 0,0 25 16,0-25-16,0 0 0,0 25 0,-25-25 16,25 0-16,0 0 0,0 0 15,0 0-15,0 0 16,-25 25-16,25-25 0,0 0 0,0-25 15,0 25 1,0 0-16,-25 0 0,25 0 0,0 0 16,0 0-16,0 0 0,0 0 15,0-25-15,0 25 0,0 0 16,0 0-16,25-25 0,-25 25 15,0 0-15,0-25 0,0 25 0,25 0 16,-25 0-16,0 0 0,0 0 16,0 25-16,0-25 0,0 0 15,25 0-15,-25 25 0,0-25 16,-25 25-16,25 0 0,0-25 15,0 0-15,0 24 0,-25-24 0,25 0 0,0 0 16,-25 0-16,25 0 16,-25 0-16,1 0 0,24 0 15,0 0-15,-25-24 0,25 24 16,0-25-16,0 25 0,-25 0 0,25 0 15,0-25-15,25 25 16,-25 0-16,0-25 0,0 25 16,25 0-16,-25 0 0,0 0 0,0 0 15,24 0-15,-24 0 0,0 0 0,0 0 0,25 0 16,-25 0-16,0 0 0,0 0 0,0 25 15,0-25-15,0 0 0,0 0 16,0 25-16,0-25 0,0 0 0,0 0 16,0 0-16,-25 25 0,25-25 0,-24 24 15,24-24-15,0 0 0,0 0 0,-25 0 16,25 25-16,0-25 0,-25 0 15,25 0-15,0-25 0,0 25 16,0 0-16,0-24 0,0 24 16,0-25-16,0 0 0,25 25 0,-25-25 15,0 25-15,0-25 0,25 25 16,-25 0-16,24 0 0,-24 0 15,0 0-15,25 0 0,-25 0 16,0 0-16,0 0 0,0 0 0,0 0 16,0 0-16,0 25 0,0-25 15,0 0-15,0 25 16,0 0-16,-25-25 15,25 0-15,0 0 0,-24 25 16,24-25-16,0-25 0,0 25 0,0 0 16,-25 0-16,25 0 0,0 0 0,0 0 15,0-25-15,0 25 16,0 0-16,0-25 0,0 25 0,25-25 15,-25 25-15,0 0 0,24 0 0,-24 0 16,0-24-16,25 24 0,-25 0 16,0 0-16,25 0 0,-25 0 0,0 0 15,0 24-15,25-24 0,-25 0 0,0 0 0,0 0 16,0 25-16,0-25 0,0 0 15,0 0-15,0 25 0,0-25 0,0 0 0,-25 0 16,25 25-16,0-25 0,-25 0 16,25 25-16,0-25 0,-25 0 0,25 0 15,0 0-15,-24 0 0,24 0 16,0-25-16,0 25 0,-25 0 0,25 0 0,0-25 15,0 25-15,0 0 0,0-25 0,0 25 16,25 0-16,-25-25 0,0 25 16,24-24-16,-24 24 0,0 0 0,0 0 0,25-25 15,-25 25-15,0 0 0,0 0 16,25 0-16,-25 0 0,0 25 0,0-25 15,0 0-15,0 0 0,0 0 16,0 24-16,0-24 0,0 0 0,0 0 16,0 25-16,0-25 0,0 0 0,-25 25 15,25-25-15,0 0 0,0 0 0,0 0 16,0 0-16,-25 0 0,25 0 0,0 0 0,0 0 15,0-25-15,-24 25 0,24 0 16,0 0-16,0 0 0,0 0 0,0 0 16,0 0-16,0-25 15,24 25-15,-24 0 0,0 0 0,0 0 16,0 0-16,25 0 15,-25 0-15,0 0 0,0 0 16,0 0-16,0 0 0,0 0 16,0 0-16,0 0 0,0 0 0,0 0 15,0 25-15,0-25 0,0 0 0,0 0 16,0 0-16,0 0 0,0 0 0,0 0 15,0 0-15,0 0 0,-25 0 0,25 0 16,0 0-16,0 0 0,0 0 16,0 0-16,0 0 15,0 0-15,0 0 16,0 0-16,0 0 0,0 0 0,0 0 15,0 0-15,0 0 0,0 0 0,0 0 16,0 0-16,0 0 0,0 0 16,0 0-16,0 0 0,0 0 0,0 0 15,0 0-15,0 0 16</inkml:trace>
</inkml:ink>
</file>

<file path=ppt/ink/ink6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7T10:09:03.634"/>
    </inkml:context>
    <inkml:brush xml:id="br0">
      <inkml:brushProperty name="width" value="0.05292" units="cm"/>
      <inkml:brushProperty name="height" value="0.05292" units="cm"/>
      <inkml:brushProperty name="color" value="#0070C0"/>
    </inkml:brush>
  </inkml:definitions>
  <inkml:trace contextRef="#ctx0" brushRef="#br0">6424 16148 0,'0'0'0,"-24"0"0,24 0 15,0 0-15,0-25 0,0 25 16,-25 0-16,25-25 16,0 25-16,0 0 0,-25 0 15,25 0-15,0 0 0,0 0 0,0-25 0,0 25 16,0 0-16,0 0 15,0 0-15,0 25 0,0-25 16,25 0-16,0 25 0,-25-25 16,24 0-16,1 25 0,0 0 15,0-1-15,-25 1 0,25-25 0,-25 25 0,24 0 16,1 0-16,0-1 0,-25-24 15,25 50-15,0 0 16,-1-25-16,-24-1 0,25 1 16,-25 0-16,25 0 0,-25 0 0,0-1 15,0-24-15,25 0 16,-25 25-16,0-25 0,0 0 0,25 0 0,-25 0 15,0 0-15,0 0 0,24 0 0,-24 0 16,0 0-16,25-25 16,0 25-16,0 0 15,0-24-15,0-1 0,24-25 16,-24 50-16,0-25 0,-25 25 15,74-49-15,-74 24 16,50 0-16,-25-25 16,-1 50-16,-24-24 0,25 24 0,-25-25 15,0 25-15,0 0 0,25 0 16,-25 0-16,0 0 0,0 0 15,0-25-15,0 25 0,0 0 0,0 0 0,0 0 16,0 0-16,0 0 0,0 0 16,0 0-16,0 0 0,0 0 0,0 0 15,0 0-15,0 0 0,0 0 0,0 25 16,0-25-16,-25 0 0,25 0 15</inkml:trace>
  <inkml:trace contextRef="#ctx0" brushRef="#br0" timeOffset="6318.36">11857 3101 0,'0'0'16,"0"0"-16,0 0 15,0 0-15,24 0 16,-24 0-1,0 0-15,25 0 0,-25 0 0,25 0 16,-25 0-16,25 0 0,-25 0 16,25 24-16,-1-24 0,-24 0 15,25 0-15,0 0 16,25-24-16,-26 24 0,1 0 0,0 0 15,0 0-15,0 0 16,24-25-16,1 25 0,-50 0 16,25 0-16,0 0 0,-25 0 15,49 0-15,-24 0 0,0 0 16,0 0-16,-1 0 0,26 0 15,-25 0-15,0 0 0,-1 0 0,26 0 16,0 0-16,-26-25 16,26 25-16,0 0 15,-26 0-15,26 0 0,-25 0 0,0 0 0,-25 0 16,24 0-16,1 0 0,0 0 0,-25 0 15,25 0-15,0-25 0,-1 25 0,-24 0 0,25 0 16,0 0-16,-25 0 16,25 0-16,0 0 0,0 0 0,-25 25 0,24-25 15,1 0-15,0 0 0,0 0 0,0 0 16,-25 0-16,24 0 15,26-25-15,-25 25 0,0 0 0,-1 0 0,1 0 16,0 0-16,0-25 0,0 25 16,24 0-16,26 0 0,-51 0 15,1-24-15,0 24 0,0 0 16,0 0-16,24 0 0,-24 0 0,0 0 0,-25 0 15,25 0-15,-1 0 0,1 0 0,-25 0 16,50 0-16,-25 0 0,-1 0 16,1 0-16,0 0 0,0 0 0,0 0 15,-1-25-15,1 25 0,0 0 0,0 0 16,0 0-16,0 0 0,-25 0 0,24 0 0,1 0 15,0 0-15,0 0 0,-25 0 0,25 0 16,-1 0-16,26 0 0,-50 0 0,25 0 16,0 0-16,-1 0 0,1 0 0,0 0 15,-25 0-15,50 0 16,-26 0-16,26 0 15,0 0-15,-26 0 0,1 0 0,0 0 16,0 0-16,24 0 0,1-25 0,0 25 16,-26 0-16,1 0 15,50 0-15,-26 0 0,1 0 16,-25 0-16,0 0 0,-1 0 0,-24 0 15,50 0-15,-25 0 0,0 0 0,-1 0 16,1 0-16,25 0 16,-1 0-16,-24 0 0,0 0 0,0 0 15,24 0-15,1 0 0,-25 0 16,49-25-16,-49 25 15,0 0-15,24 0 0,-24 0 0,0 0 16,0 0-16,0 0 0,-1 0 16,1-25-16,0 25 0,0 0 0,-25 0 15,49 0 1,1 0-16,0 0 0,-25-24 15,-1 24-15,1 0 16,74 0-16,-74 0 16,0 0-16,25 0 0,-26 0 0,1 0 15,-25 0-15,25 0 0,25-25 0,-26 25 16,-24 0-16,50 0 15,-25 0-15,24 0 0,-24 0 0,0 0 0,25 0 16,-26-25-16,1 25 0,0 0 16,0 0-16,24 0 0,1 0 15,-25 0-15,0-25 0,-1 25 0,1 0 0,0 0 16,0 0-16,24 0 0,-24 0 15,0 0-15,0 0 0,0 0 0,-25 0 16,49 0 0,-24-25-16,0 25 0,25 0 0,-50 0 0,24 0 15,1 0-15,0 0 0,-25 0 16,50 0-16,-50 0 15,74 0-15,-49 0 0,-25 0 16,25-24-16,-25 24 0,0 0 0,0 0 0,0 0 16,24 0-16,-24 0 0,0 0 15,0 24-15,0-24 16,0 0-16,0 0 15,0 0-15,0 0 0,0 0 16,0 0-16,0 0 16,0 0-16,0 0 0,0 0 15,0 0 1,0 0-16,-24 0 15,24 25-15</inkml:trace>
  <inkml:trace contextRef="#ctx0" brushRef="#br0" timeOffset="10836.61">22349 2257 0,'0'0'0,"0"0"0,0 0 16,0 0-16,0 0 0,0 0 0,0 0 16,0 0-16,0 0 15,0 0-15,-25 0 0,25 0 0,0 25 16,0-25-16,0 0 0,-25 0 0,25 25 15,0-25 1,-74 49-16,49-24 16,-24 25-16,49-25 0,-25-1 0,0-24 15,25 25-15,-25 0 0,25 0 16,-25 0-16,1 24 15,24-49-15,0 0 0,0 0 0,0 25 0</inkml:trace>
  <inkml:trace contextRef="#ctx0" brushRef="#br0" timeOffset="11135.63">22275 2307 0,'24'0'15,"-24"0"-15,0 0 0,0 0 0,25 0 16,-25 0-16,0 0 0,25 0 0,-25 0 16,25 25-16,0-25 0,-25 24 15,24-24-15,-24 0 0,25 25 0,-25-25 0,25 25 16,-25-25-16,25 25 0,-25-25 15,25 0-15,-25 25 0,24-25 0,-24 24 0,0-24 16,0 25-16,0-25 0,0 25 16,0-25-16,25 0 0,-25 25 15,0-25-15,0 25 0,0-25 0,25 24 16,-25-24-16,0 25 0,0-25 15,25 0-15,-25 0 0,0 25 0,0-25 16</inkml:trace>
  <inkml:trace contextRef="#ctx0" brushRef="#br0" timeOffset="11354.64">22200 2456 0,'0'0'0,"25"0"0,-25 0 16,0 0-16,50 0 0,-50-25 15,49 25-15,1 0 16,24 0-16</inkml:trace>
  <inkml:trace contextRef="#ctx0" brushRef="#br0" timeOffset="11661.66">22845 2232 0,'0'0'0,"0"0"0,0 0 15,0 0-15,0 0 0,0 0 0,0 0 16,0 0-16,0 25 16,25 0-16,-25-25 0,0 25 15,-25 24-15,25-49 16,0 25-16,0 0 0,0 0 15,0-25-15,0 25 0,0-25 16,-25 49-16,25-24 0,0-25 0,0 25 0,0-25 16,-24 25-16,24-1 15,0-24-15,0 25 0,0-25 0,0 0 16,0 25-16,24-25 0,-24 0 0,0 0 0</inkml:trace>
  <inkml:trace contextRef="#ctx0" brushRef="#br0" timeOffset="12020.68">22820 2232 0,'0'0'16,"0"0"-16,25 0 0,-25-24 0,0 24 16,25 0-16,-25 0 0,25 0 0,-25 0 15,25 0-15,-1 0 0,-24 0 0,25 0 0,0 24 16,-25-24-16,25 0 15,0 25-15,-25-25 0,24 0 0,-24 0 16,0 25-16,0 0 16,0-25-16,0 0 0,0 0 0,0 25 15,0-25-15,-24 24 0,-1-24 0,25 0 16,-25 25-16,25-25 0,0 0 0,-25 0 15,25 25-15,-25-25 0,25 0 16,-24 0-16,24 0 0,0 0 0,0 0 16,0 0-16,0 0 0</inkml:trace>
  <inkml:trace contextRef="#ctx0" brushRef="#br0" timeOffset="12497.71">23639 2332 0,'0'0'0,"25"0"15,-25 0-15,0-25 0,0 25 16,0 0-16,24 0 0,1 0 0,-25-25 15,25 25-15,0 0 0,0 0 16,-25-25-16,49 25 0,-24 0 0,-25 0 16,25-25-16,0 25 0,0 0 15,49-24-15,-49 24 0,24 0 16,1-25-1,24 0-15,1 25 0,-26-25 16,-24 25-16,-25 0 0,50-25 16,-50 25-16,25 0 0,-1 0 15,-24 0-15,25-24 0,-25 24 16,0 0-16,0 0 0,0 0 15,0 0-15,0 0 16,0 0-16,0 0 0,0 0 16,0 0-16,25 0 0,-25 0 15</inkml:trace>
  <inkml:trace contextRef="#ctx0" brushRef="#br0" timeOffset="12872.73">24457 1910 0,'0'0'0,"0"0"16,0 0-16,0 0 15,25 0-15,-25 0 0,0 0 0,25 25 16,0-25-16,-25 0 0,25 0 0,-25 0 16,24 25-16,1-25 0,-25 0 15,25 24-15,-25-24 0,0 0 16,25 0-16,0 25 0,-25-25 0,0 25 15,24-25-15,-24 0 0,0 0 0,0 25 0,0-25 16,0 0-16,0 0 0,0 25 0,0-25 0,0 0 16,0 0-16,0 24 0,0-24 0,0 0 15,-24 0-15,24 25 0,0-25 16,0 0-16,0 25 0,-25-25 0,25 0 15,0 0-15,-25 25 0,25-25 16,-25 0-16,0 25 0,25-25 0,-24 24 16,-1-24-16</inkml:trace>
  <inkml:trace contextRef="#ctx0" brushRef="#br0" timeOffset="13987.8">25350 1811 0,'0'0'0,"0"-25"0,0 25 16,0 0-16,0 0 0,0 0 15,0 25-15,0-25 0,0 0 0,0 0 16,0 0-16,0 0 0,0 25 16,0-25-16,0 24 0,0-24 15,0 25-15,0-25 0,0 0 0,0 25 16,0-25-16,0 25 0,0-25 0,0 25 15,0-25-15,0 24 0,0-24 0,0 0 16,0 25-16,-24 0 0,24-25 16,0 25-16,0-25 0,0 25 0,0-25 15,0 0-15,0 24 0</inkml:trace>
  <inkml:trace contextRef="#ctx0" brushRef="#br0" timeOffset="14314.81">25574 1811 0,'0'25'0,"0"-25"0,0 0 16,0 0-16,0 24 0,0 1 15,0-25-15,0 25 16,0-25-16,0 25 0,0 0 15,0-25-15,0 24 0,0-24 16,0 25-16,0-25 0,0 0 0,0 25 16,0-25-16,0 0 0,0 25 15,0-25-15,0 25 0,0-25 16,0 24-16,24-24 0,-24 0 0</inkml:trace>
  <inkml:trace contextRef="#ctx0" brushRef="#br0" timeOffset="14551.83">25797 1960 0,'25'0'16,"-25"0"-16,0-25 0,0 25 0,24 0 0,-24 0 16,25 0-16,-25 0 0,25 0 0,-25 0 15,25 0-15,-25 0 0,25 0 0,0 0 16,-25 0-16,24 0 0</inkml:trace>
  <inkml:trace contextRef="#ctx0" brushRef="#br0" timeOffset="14826.84">26293 1811 0,'0'0'0,"0"0"16,0 0-16,0 0 0,0 0 15,0 0-15,0 0 16,0 0-16,0 0 0,0 0 0,0 25 16,0-25-16,0 24 0,0-24 15,0 25-15,0-25 0,0 25 0,0-25 16,0 0-16,0 25 0,0 0 15,0-1-15,0-24 0,0 25 16,0-25-16,0 0 0,-25 25 16,25 0-16</inkml:trace>
  <inkml:trace contextRef="#ctx0" brushRef="#br0" timeOffset="15142.86">26293 1811 0,'25'0'0,"-25"0"0,0 0 0,0-25 15,25 25-15,-25 0 0,24 0 16,1 0-16,0 0 0,0 0 15,-25 0-15,25 0 0,-25 25 16,0-25-16,24 25 16,-48-25-16,24 0 15,-25 24-15,25-24 0,-25 25 0,25-25 16,0 25-16,-50-25 15,50 25 1</inkml:trace>
  <inkml:trace contextRef="#ctx0" brushRef="#br0" timeOffset="15439.88">26690 1836 0,'-25'0'0,"25"0"0,0 0 0,0 0 16,0 0-16,-25 24 15,25-24-15,0 25 0,0-25 0,0 25 16,0-25-16,0 0 15,0 25-15,0-25 0,25 0 16,-25 0-16,0 0 0,25 0 16,0 0-16,-25-25 0,24 25 15,-24 0-15,0-25 0,25 25 16,-25 0-16,0-25 15,0 25-15,0 0 0,0 0 0,0-24 16,0 24-16,0 0 0</inkml:trace>
  <inkml:trace contextRef="#ctx0" brushRef="#br0" timeOffset="15685.89">26963 1761 0,'0'-25'15,"-25"25"-15,25 0 0,0 0 16,0 0-16,0 0 0,0 0 0,0 0 16,0 0-16,0 25 0,0-25 15,0 25-15,0 0 16,0 0-16,0-1 0,0-24 15,0 25-15,0-25 0,0 25 16,0 0 0,-25 0-16</inkml:trace>
  <inkml:trace contextRef="#ctx0" brushRef="#br0" timeOffset="15874.9">27012 1463 0,'0'0'16,"0"0"-16,0 0 0,0 25 0</inkml:trace>
  <inkml:trace contextRef="#ctx0" brushRef="#br0" timeOffset="16609.95">27211 1761 0,'0'0'15,"0"0"-15,0-25 0,0 25 16,25 0-16,-1-24 16,-24 24-16,25 0 0,-25 0 15,25 24 1,0-24-16,-25 25 15,0-25-15,-25 25 0,25 0 16,-25-25-16,25 25 0,-25-1 16,25-24-16,-24 25 0,24-25 0,-25 25 0,25-25 15,0 0-15,0 0 0,0 0 16,0 0-16,0-25 15,25 25-15,-1-25 16,1 1-16,-25-1 0,25 25 0,-25-25 16,25 25-16,-25-25 0,0 25 15,25 0-15,-25-25 0,0 25 16,0 0-16,24-24 15,-24 24-15,0 24 0,0-24 0,0 0 16,25 25-16,-25-25 16,0 25-16,25 0 0,-25-25 0,25 0 15,-25 0-15,0 25 0,25-25 0,-25 0 16,0 0-16,0 0 0,24 24 15,-24-24-15,0 0 0,25 0 0,-25 0 16,25-24 0,0 24-16,0-25 0,-1 25 0,-24-25 0,25 25 15,0-25-15,-25 25 0,25-25 16,0 1-16,-1-1 0,-24 25 0,0-25 15,25 25-15,-25-25 0,0 0 0,0 25 16,0-25-16,0 25 0,0 0 0,0-24 16,0 24-16,0 0 0,0 0 0,0 0 0,0 0 15,0 0-15,0 0 16,0 24-16,-25-24 0,25 0 0,0 25 15,0-25-15,0 0 0,0 25 0,0 0 16,0-25-16,0 25 0,0-25 0,0 25 16,0-1-16,0-24 0,0 25 0,0 0 0,0-25 15,0 25-15,0-25 0,0 25 16,0-25-16,0 24 0,0-24 15,0 0-15,0 0 0,25 25 16,-25-25-16,0 0 0,0-25 0,0 25 16,0 0-16</inkml:trace>
  <inkml:trace contextRef="#ctx0" brushRef="#br0" timeOffset="16814.96">27732 1687 0,'24'0'0,"1"-25"0,-25 25 15,25 0-15,-25 0 0,25 0 16,0 25-16</inkml:trace>
  <inkml:trace contextRef="#ctx0" brushRef="#br0" timeOffset="17092.97">28401 1612 0,'0'0'0,"0"0"15,0-25-15,0 25 0,0 0 0,0 0 0,0 0 16,0 25-16,0-25 16,0 0-1,0 0-15,0 25 0,0-25 0,0 25 0,0-25 16,0 0-16,0 50 15,0-50-15,0 24 16,0 1-16,0 0 0,0 0 16,0-25-16,-24 0 0,24 25 15</inkml:trace>
  <inkml:trace contextRef="#ctx0" brushRef="#br0" timeOffset="17275.98">28401 1414 0,'0'0'0,"0"0"15,0 0-15,25 0 0,-25 0 0,0 25 16,25-25-16</inkml:trace>
  <inkml:trace contextRef="#ctx0" brushRef="#br0" timeOffset="18004.02">28600 1612 0,'0'0'0,"0"0"0,25 0 15,-25 0-15,0 0 0,0 0 16,0 0-16,0 0 0,0 0 15,0 0-15,0 0 0,0 0 16,24 0-16,-24 25 0,0-25 0,0 0 16,0 25-16,0-25 0,0 0 15,0 25-15,0-25 0,0 0 16,0 25-16,0-1 0,-24-24 0,24 0 15,0 0-15,0 0 0,0 0 16,0 0-16,0 0 0,0 0 16,0 0-16,0-24 0,0 24 15,0 0-15,24-25 16,1 25-16,-25-25 0,25 25 0,-25-25 15,0 25-15,25 0 0,-25 0 0,0 0 16,0 0-16,0 0 0,0 0 16,0 0-16,0 0 15,25 0-15,-25 0 16,0 25-16,0-25 0,0 25 15,24-25-15,-24 0 16,25 25-16,-25-25 0,0 0 16,0 24-16,0-24 0,0-24 15,25 24-15,-25 0 0,0 0 0,25 0 16,-25-25-16,25 25 15,-1-25-15,1 25 0,-25-25 16,25 25-16,0-25 0,0 0 0,-25 25 16,0-24-16,24-1 15,-24 25-15,0-25 0,0 25 16,0 0-16,0 0 0,0 0 15,0 0-15,0 0 0,0 0 0,0 0 16,0 0-16,0 0 0,0 0 0,-24 0 16,24 25-1,0-25-15,0 25 0,0-25 0,0 24 16,0 1-16,-25-25 0,25 25 15,0 0 1,0 0-16,0-25 0,0 25 16,0-25-16,25 0 0,-25 0 0,0 24 0,0-24 15,0 0-15,0 0 0,0 0 0,0 25 16,24-25-16,-24 0 0,0 0 15,0 0-15,0 0 0,0 0 0,0 0 16,0 0-16</inkml:trace>
  <inkml:trace contextRef="#ctx0" brushRef="#br0" timeOffset="18190.04">28922 1637 0,'0'0'0,"25"0"16,-25 0-16,25 0 0,-25 0 0,25 0 16,-1 0-16,-24 0 0,25 0 15,0 0-15</inkml:trace>
  <inkml:trace contextRef="#ctx0" brushRef="#br0" timeOffset="18583.06">29220 1662 0,'0'0'0,"25"0"0,-25-25 0,0 25 15,0 0-15,25 0 16,-25 0-16,0-25 0,0 25 0,0 0 15,0 0-15,0 0 0,0 0 0,0 0 16,0-25-16,0 25 0,0 0 16,0 0-16,0 0 0,0 0 0,-25 0 0,25 0 15,0-24-15,0 24 16,-25 0-16,25 0 0,0 0 15,-25 24-15,25-24 16,-25 0-16,25 25 0,0-25 16,-24 0-16,24 0 0,0 25 15,0-25-15,0 25 0,0-25 0,-25 0 0,25 25 16,0-25-16,0 0 0,25 0 0,-25 25 0,0-25 15,0 0-15,0 0 0,0 24 0,0-24 16,24 0-16,-24 0 0,25 0 16,-25 0-16,0 0 0,25 0 0,-25 0 15,25 0-15</inkml:trace>
  <inkml:trace contextRef="#ctx0" brushRef="#br0" timeOffset="18928.08">29418 1563 0,'0'0'15,"0"0"-15,0 0 0,0-25 16,0 25-16,25 0 0,-25 0 0,0 0 0,0 0 15,25 0-15,-25 0 0,0 25 0,25-25 16,-25 0-16,0 0 0,0 0 0,0 0 0,0 0 16,0 0-16,0 0 0,0 0 0,25 0 15,-25 0-15,0 0 0,0 24 16,0-24-16,0 0 0,-25 0 15,25 0-15,0 0 0,0 0 16,0 0-16,0 25 0,0-25 16,0 0-16,0 0 0,0 0 15,0 0-15,0 0 0,0 0 16,0 0-16,0 0 0,-25 0 15,25 0-15,-25 0 0</inkml:trace>
  <inkml:trace contextRef="#ctx0" brushRef="#br0" timeOffset="19570.11">29369 1687 0,'0'0'0,"0"0"16,25 0-16,-25 0 15,24 0-15,-24-25 0,0 25 0,25 0 0,-25 0 16,25 0-16,-25 0 0,25-25 16,0 25-16,-25 0 15,24-25-15,-24 25 0,0 0 16,0-25-1,0 1-15,0 24 16,-24-25-16,24 0 0,-25 25 0,25 0 0,0-25 16,-25 25-16,25 0 0,0 0 0,0 0 15,-25-25-15,25 25 16,0 0-16,0 0 0,0 0 0,0 0 15,0 0-15,0 0 0,0 0 16,0 0-16,0 25 16,0-25-16,0 0 0,0 0 0,0 0 0,25 25 15,-25-25-15,0 0 0,0 0 16,0 25-16,0-25 0,25 25 15,-25-25-15,0 24 0,0-24 16,0 0-16,-25 25 0,25 0 16,0-25-16,0 0 0,0 0 0,0 25 15,0-25-15,0 0 0,0 0 0,0 25 16,0-25-16,0 0 15,0 25-15,0-25 0,0 0 0,0 0 16,25 0-16,0 0 16,-25 0-16,24 0 0,-24 0 0,0 0 0,25 0 15,-25 0-15,0 0 0,25 0 0,-25 0 16,0 0-16,0 0 0,25 0 15,-25 0-15</inkml:trace>
  <inkml:trace contextRef="#ctx0" brushRef="#br0" timeOffset="19894.13">29790 1712 0,'0'0'15,"0"0"-15,0 0 16,0 0-16,0 0 0,0 0 16,0 0-16,0 0 0,0 0 15,0 0-15,0 0 16,0 0-16,0 0 0,0 0 15,0 0-15,0 0 0,0 0 16,0 0-16,0 0 16,0 0-16,0 0 0,0 0 15,0 0-15,0 0 0,0 0 16,0 0-16,0 0 0,0 0 0,0-25 15,0 25-15,0 0 16,0 0-16,-24 0 0,-1 0 16,25 0-16</inkml:trace>
  <inkml:trace contextRef="#ctx0" brushRef="#br0" timeOffset="20652.18">24011 3150 0,'0'0'0,"0"0"0,0 0 0,0 0 15,0 0-15,0 0 0,0 0 16,0 0-16,0 0 0,0 0 16,0 0-16,0 0 15,0 0-15,25 25 0,0-25 16,-25 0-16,24 0 0,1 0 0,0 0 15,0 0-15,24 25 0,1-25 16,-25 0-16,0 0 0,24 25 16,1-25-16,-25 0 0,-1 24 15,1-24 1,0 0-16,-25 0 0,25 0 0,-25 0 15,0 0-15,0 0 0,0 0 0,0 0 0,0 0 16,0 0-16</inkml:trace>
  <inkml:trace contextRef="#ctx0" brushRef="#br0" timeOffset="20968.19">24532 3125 0,'0'0'15,"0"0"-15,0 0 0,-25 0 0,25 0 16,0 0-16,25 25 0,-25-25 16,0 0-16,25 0 0,-1 0 15,-24 25-15,25-25 0,0 25 16,-25-25-16,25 0 0,-25 0 0,0 25 15,25-25-15,-25 24 0,0-24 0,0 25 16,0-25-16,0 0 0,0 0 0,0 25 16,0-25-16,-25 0 0,0 25 15,0 0-15,0-25 0,1 24 16,-1-24-16,0 25 0,25-25 15,0 0-15,0 0 0,-25 0 16,25 25-16</inkml:trace>
  <inkml:trace contextRef="#ctx0" brushRef="#br0" timeOffset="21225.21">25177 3076 0,'0'0'0,"0"0"0,0 0 16,0 0-16,0 0 0,-25 0 0,25 0 16,0 0-16,0 0 0,0 0 0,0 0 15,0 25-15,-25-1 0,25-24 16,0 0-16,-25 25 0,25 0 15,-24 0-15,-1 24 16,0-24-16,0 0 0,0-25 0,25 25 16,-24-25-16,24 0 0,0 0 0</inkml:trace>
  <inkml:trace contextRef="#ctx0" brushRef="#br0" timeOffset="21469.22">25202 3051 0,'0'0'0,"0"0"0,0 0 0,0 0 16,0 0-16,0 0 0,0 0 16,24 0-16,-24 0 0,0 25 0,0-25 15,0 0-15,25 25 16,-25-25-16,0 24 0,25 1 0,-25-25 15,0 0-15,0 25 0,0 0 0,0-25 16,0 25-16,0-25 0,-25 24 0,25-24 16,0 0-16,0 25 15</inkml:trace>
  <inkml:trace contextRef="#ctx0" brushRef="#br0" timeOffset="21645.23">25127 3200 0,'0'0'16,"0"0"-16,25-25 0,0 25 15,-25 0-15,25 0 0,-1 0 0,1 0 16,-25 0-16,25 0 0,0 0 0,-25 0 15</inkml:trace>
  <inkml:trace contextRef="#ctx0" brushRef="#br0" timeOffset="21896.25">25524 3026 0,'0'0'0,"0"0"16,0 0-16,0 0 0,0 0 0,0 0 15,0 0-15,0 25 16,0-25-16,-25 25 0,25-25 0,0 25 16,0-25-16,0 24 0,0-24 0,0 25 15,0-25-15,-25 25 0,25 0 0,0-25 0,0 25 16,0-25-16,-24 24 15,24 26-15,0-50 0</inkml:trace>
  <inkml:trace contextRef="#ctx0" brushRef="#br0" timeOffset="22211.27">25722 2927 0,'0'0'16,"0"-25"-16,0 25 0,0 0 0,0 0 15,0 25-15,0-25 16,0 25-16,0 0 15,0-25-15,25 24 0,-25-24 0,0 25 0,0-25 0,0 25 16,0-25-16,0 0 16,0 50-16,0-50 15,0 24-15,0 1 16,0-25-16,0 25 0,0 0 15,-25-25-15,25 25 0,0-25 16</inkml:trace>
  <inkml:trace contextRef="#ctx0" brushRef="#br0" timeOffset="22459.28">25946 3125 0,'0'0'15,"0"0"-15,0-24 0,25 24 16,-25 0-16,24 0 15,1 0-15,0 0 0,0 0 16,24 0 0</inkml:trace>
  <inkml:trace contextRef="#ctx0" brushRef="#br0" timeOffset="22725.29">26243 2977 0,'0'0'0,"0"0"16,0 0-16,0 0 0,0 24 15,25-24-15,-25 25 16,0-25-16,0 25 0,0-25 0,0 0 15,0 25-15,0 0 0,0-25 0,0 0 16,0 24-16,0-24 0,0 25 0,0-25 16,-25 0-16,25 25 0,0 0 0,-24-25 15,24 25-15,-25-25 0,25 0 16</inkml:trace>
  <inkml:trace contextRef="#ctx0" brushRef="#br0" timeOffset="23000.31">26343 2977 0,'24'0'0,"-24"0"0,25-25 0,-25 25 15,0 0-15,25 0 0,-25 0 16,0 0-16,25 0 0,-25 25 16,0-25-16,25 0 0,-25 0 15,0 24-15,-25 1 16,0 0-16,0-25 0,0 25 15,1-25-15,24 25 16,-25-25-16</inkml:trace>
  <inkml:trace contextRef="#ctx0" brushRef="#br0" timeOffset="23364.33">26665 2977 0,'0'0'16,"0"0"-16,0 0 0,0 0 0,-25 0 16,25 0-16,0 0 0,-25 0 15,1 24-15,-1-24 0,25 25 0,-25-25 16,25 0-16,0 0 0,0 25 0,0-25 15,-25 0-15,25 25 16,0-25-16,25 25 0,-25-25 16,0 0-16,0 0 0,0 0 15,25 0 1,0 0-16,-1 0 0,1-25 15,-25 25-15,25-25 16,-25 25-16,25-25 0,-25 25 16,0 0-16,25-25 0,-25 25 15,0 0-15,0 0 16,0 0-16,-25 0 0</inkml:trace>
  <inkml:trace contextRef="#ctx0" brushRef="#br0" timeOffset="23595.34">26888 2952 0,'0'0'0,"0"-25"16,0 25-16,0 0 0,0 0 0,0 0 0,0 0 15,0 0-15,0 0 16,0 0-16,0 0 0,0 25 0,0-25 15,25 0-15,-25 25 16,0-1-16,0 1 0,0-25 16,0 25-16,0-25 0,-25 25 15,0 24-15,25-49 16</inkml:trace>
  <inkml:trace contextRef="#ctx0" brushRef="#br0" timeOffset="23752.35">26963 2729 0,'0'0'0,"0"0"16,0 0-16,0 0 0,0 0 0</inkml:trace>
  <inkml:trace contextRef="#ctx0" brushRef="#br0" timeOffset="24482.4">27161 2902 0,'0'-25'15,"0"25"-15,25 0 0,-25 0 16,0-24-16,25 24 15,-25 0-15,25 0 16,-25 0-16,24 0 0,-24 0 0,0 0 16,0 0-16,0 0 15,0 24-15,0-24 0,0 25 16,0-25-16,0 25 0,-24-25 0,24 25 15,-25 0-15,25-25 0,0 0 0,-25 24 16,25-24-16,0 0 0,-25 25 16,25-25-16,0 0 0,0 0 15,0-25 1,25 1-16,-25 24 0,25-25 15,-25 0-15,25 25 0,-25-25 16,24 25-16,-24-25 16,25 25-16,-25 0 0,0 0 15,0 0-15,25 0 0,-25 0 0,0 0 16,0 0-16,0 25 0,25-25 15,-25 25-15,0-25 0,0 0 16,0 0-16,0 25 16,25 0-16,-25-25 0,24 0 0,-24 0 0,0 0 15,25 0-15,-25 0 0,25 0 16,0-25-16,0 25 0,-25 0 0,0 0 0,24-25 15,-24 25-15,25-25 0,-25 25 16,0-25-16,0 25 0,25-24 16,-25-1-16,0 25 0,0-25 0,0 25 15,0-25-15,25 0 0,-25 25 0,0 0 16,0-24-16,0 24 0,0 0 15,0 0-15,0 0 0,0 0 0,0 0 16,0 0-16,0 0 0,0 0 16,0 0-16,-25 24 0,25-24 15,0 25-15,0-25 0,0 25 16,0-25-16,0 25 0,0 0 0,0-1 0,0-24 0,0 25 15,0 0 1,0 0-16,0 24 0,0-49 16,0 0-16,0 25 0,0-25 15,25 0-15,-25 0 0,0 25 16,25-25-16,-25 0 0,24-25 0,-24 25 15,0 0-15,0 0 16,25 0-16</inkml:trace>
  <inkml:trace contextRef="#ctx0" brushRef="#br0" timeOffset="24671.41">27434 2902 0,'0'0'15,"25"0"-15,-25-25 0,25 25 0,-25 0 16,49 0-16,-24 0 16,49 0-16</inkml:trace>
  <inkml:trace contextRef="#ctx0" brushRef="#br0" timeOffset="25023.43">28253 2753 0,'0'0'0,"0"0"0,0 0 15,0 0-15,-25 0 16,25 0-16,0 0 0,0 0 15,0 0-15,0 0 16,0 0-16,0 25 0,0-25 16,0 25-16,0 0 0,0-25 15,0 0-15,0 25 0,-25-1 16,25 1-16,0 0 0,0-25 15,-25 25-15,0 0 16,1-1-16</inkml:trace>
  <inkml:trace contextRef="#ctx0" brushRef="#br0" timeOffset="25206.44">28228 2580 0,'0'-25'0,"0"25"0,0 0 16,0 0-16,25 0 0,-25 0 0,0 0 16,0 0-16,24 25 0</inkml:trace>
  <inkml:trace contextRef="#ctx0" brushRef="#br0" timeOffset="25879.48">28377 2753 0,'0'-24'0,"24"24"0,-24 0 16,0-25-16,25 25 15,0 0-15,-25 0 0,0 0 16,0 0-16,0 0 0,25 0 15,-25 25-15,0-25 16,-25 24-16,25-24 0,-25 25 16,25 25-16,0-50 15,-25 25-15,25-25 0,0 0 16,0 24-16,0-24 0,0 0 15,0-24-15,0 24 16,25-25-16,0 25 0,0-25 16,-25 0-16,25 25 0,-25-25 15,0 25-15,24 0 0,-24-24 16,0 24-16,0 0 0,0 0 0,0 0 15,0 0-15,25 0 16,-25 0-16,0 24 0,25-24 0,-25 0 16,0 0-16,0 25 0,25-25 15,-25 0-15,25 0 16,-25 25-1,24-25-15,-24 0 0,25 0 16,-25 0-16,0-25 0,25 25 0,-25 0 16,25-25-16,-25 25 0,25 0 15,-25-24-15,24-1 0,-24 25 0,25-25 16,-25 25-16,0-25 15,0 25-15,25-50 0,-25 50 0,0 0 16,0-24-16,0 24 16,0 0-16,0 0 0,0 0 0,0 0 15,0 0-15,-25 24 16,0 1-16,25 0 0,0 0 15,-24 0 1,24 0-16,0-1 0,0 1 16,0-25-16,0 25 0,0-25 0,24 0 0,-24 0 15,0 25-15,0-25 16,0 0-16,25 25 15,0-25-15,-25 0 0,0 0 0,0-25 16,0 25-16</inkml:trace>
  <inkml:trace contextRef="#ctx0" brushRef="#br0" timeOffset="26062.49">28773 2704 0,'0'0'0,"25"0"0,-25 0 0,0 0 16,25 0-16,-25 0 16,25 0-16</inkml:trace>
  <inkml:trace contextRef="#ctx0" brushRef="#br0" timeOffset="26396.5">29021 2704 0,'0'0'15,"0"0"-15,0-25 16,25 25-16,-25 0 0,0 0 0,25 0 16,-25-25-16,25 25 15,-25 0-15,0 0 0,0 0 16,0 0-16,0 0 0,0 0 15,-25 0-15,25-25 0,0 25 16,0 0-16,-25 0 16,25 0-16,0 0 15,-25 25-15,25-25 16,-24 0-16,24 25 0,-25-25 0,25 0 15,0 25-15,0-25 0,0 0 0,0 25 16,0-25-16,0 24 0,0-24 16,0 0-16,0 25 0,0-25 15,0 25-15,0-25 0,0 25 16,0-25-16</inkml:trace>
  <inkml:trace contextRef="#ctx0" brushRef="#br0" timeOffset="26920.53">29195 2778 0,'25'0'0,"-25"0"0,25 0 15,-25 0-15,25-25 0,-25 25 0,0 0 0,24-24 16,-24 24-16,0-25 0,25 25 15,-25 0-15,0-25 0,0 25 16,-25 0-16,25-25 0,0 25 0,-24 0 0,24-25 16,0 25-16,-25 0 0,25 0 0,-25-25 15,25 25-15,-25 0 0,0 0 0,25 0 16,0 0-16,0 0 0,-24-24 0,24 24 15,0 0-15,0 0 0,0 0 16,0 0-16,0 0 0,24 0 0,-24 0 16,0 0-16,0 0 15,25 0-15,-25 0 0,25 24 16,-25-24-16,0 0 0,0 0 0,25 25 15,-25-25-15,0 0 0,0 25 16,0-25-16,0 0 0,0 25 16,0 0-16,0-25 0,0 25 0,0-25 0,-25 0 15,25 24-15,0-24 0,0 0 16,0 25-16,0-25 0,0 0 0,0 0 15,0 0-15,0 0 0,25 25 16,-25-25-16,25 0 0,-1 0 16,1 0-16,0 0 15,25 0-15,-26 0 0,1 0 16,0 0-16,0 0 0,-25-25 0,25 25 15,-1 0-15,-24 0 0,25 0 0,-25 0 16,0 0-16,0 0 0,25-25 16,-25 25-16,-25 0 0,25 0 0</inkml:trace>
  <inkml:trace contextRef="#ctx0" brushRef="#br0" timeOffset="32541.86">25450 2456 0,'0'0'0,"0"0"0,0 0 0,0 0 0,0 0 16,0 0-16,0 0 0,0 0 15,0 0-15,0 0 0,24 0 0,-24 0 16,0 0-16,25 0 31,-25 0-31,50 0 0,-25 0 16,-25-25-16,24 25 0,1 0 15,-25 0-15,25 0 0,-25 0 0,0 25 16,25-25-16,0 0 0,-25 0 16,24 0-16,-24 0 0,25 0 15,0 0-15,0 0 0,0 24 0,-25-24 16,24 0-16,1-24 0,0 24 15,0 0-15,0 0 0,0 0 16,-25 0-16,24 0 0,-24 0 0,25 0 16,-25 0-16,25 0 0,0 0 15,-25 0-15,25 0 0,-25 0 16,24 0-16,1 0 0,-25 0 15,25 0-15,0 0 0,24 0 16,-24-25-16,0 25 0,25 0 0,-26 0 16,1 0-16,25 0 0,-25 0 0,-1 0 15,1 0-15,0 0 0,0 0 16,0 0-16,-1 0 0,1 0 15,0-25-15,0 25 0,-25 0 16,25 0-16,-25 0 0,24 0 0,1 0 0,0 0 16,0 0-16,0 0 0,-1 0 15,1 0-15,25-25 0,-50 25 0,49 0 16,-24 0-1,50 0-15,-50-25 0,-1 25 0,1 0 16,0 0-16,0 0 0,-25 0 0,0 0 16,25 0-16,-25 0 0,24 0 15,1 0-15,-25 0 0,50-24 16,-50 24-16,25 0 0,-1 0 0,-24 0 0,25 0 15,0 0-15,0 0 0,0 0 0,-1 0 16,1 0-16,25 0 0,-25 0 16,-25 0-16,24 0 0,-24 0 0,25 0 15,0 0-15,0 0 0,0 0 0,-1 0 16,-24 0-16,25 0 0,0 0 15,-25 0-15,25-25 0,0 25 0,-1 0 16,1 0-16,0 0 0,0 0 0,0 0 0,-25 0 16,24-25-16,1 25 0,0 0 15,25 0-15,-1 0 0,1-25 16,-50 25-16,25 0 0,-25 0 0,25 0 15,-1 0-15,-24 0 0,25 0 0,0 0 0,-25 0 16,25 0-16,-25-25 16,25 25-16,-1 0 0,1 0 0,0 0 15,-25 0-15,0 0 0,25 0 0,-25 0 16,25 0-16,-25 0 0,0 0 0,24 0 15,-24-24-15,25 24 16,0 0-16,0 0 0,-25 0 0,25 0 16,-1 0-16,1 0 15,0 0-15,-25 0 0,25 0 16,0 0-16,-1 0 0,1 0 0,-25 0 15,25 0-15,-25 0 16,0 0-16,25 0 0,-25 0 0,0-25 0,25 25 16,-25 0-16,24 0 15,1 0-15,0 0 0,-25 0 16,25 0-16,-25 0 15,25 0-15,-1 0 0,-24 0 0,0 0 16,0 0-16,25 0 16,-25 0-16,0 0 0,0-25 0,25 25 15,-25 0-15,0 0 0,0 0 16,25 0-16,0 0 0,-25 0 0,25 0 15,-25 0-15,24 0 0,1 0 16,0 0-16,0-25 0,-25 25 16,25 0-16,-25 0 0,0 0 15,0 0-15,24 0 0,-24 0 16,0 0-16,0 0 15,0 0-15,0 0 0,0 0 16,25 0-16,0 0 16,0 0-16,-25 0 0,0 0 15,25-25-15,-1 25 16,1 0-16,-25 0 0,0 0 0,0 0 15,0 0-15,25-24 16,-25 24-16,0 0 0,25 0 16,0 0-16,-25 0 15,49-25-15,-49 25 16,25 0-16,-25-25 0,25 25 15,-25 0-15,25 0 16,-25 0-16,0 0 0,0 0 16,0 0-16,0 0 15,24-25-15,-24 25 0,0 0 16,0 0-16,25 0 0,-25-25 15,25 25-15,-25 0 0,0-24 0,25 24 16,-25 0-16,0 0 0,0 0 0,0-25 16,25 25-1,-25 0-15,0 0 0,0 0 16,0 0-16,0 0 0,0-25 15,0 25-15,24 0 0,-24 0 0,0 0 16,0-25-16,25 25 0,-25 0 31,25-25-31,-25 1 0,25 24 0,-25 0 0,0-25 16,0 25-16,25-25 15,-1 25-15,-24-25 0,0 25 16,25-25-16,-25 1 0,25 24 16,-25-25-16,0 25 0,25 0 15,-25-25-15,0 25 0,25 0 0,-25-25 16,0 25-16,0 0 0,24-25 0,-24 25 15,0 0-15,0 0 0,0-25 0,25 25 16,-25-24 0,0-1-16,0 25 0,0-25 15,0 25-15,0-25 0,0 25 0,0 0 0,0-25 16,0 25-16,25-24 15,-25-1-15,0 25 0,0-25 16,0 0 0,0 25-16,-25-25 0,25 25 15,0-24-15,0 24 0,-25-25 0,25 25 16,0 0-16,-24-25 0,24 25 0,0-25 15,-25 25-15,25 0 0,0-25 0,-25 25 0,25 0 16,-25-24-16,25 24 0,0-25 0,-25 25 16,25-25-16,-24 25 15,24 0-15,-25-25 0,25 25 0,-25 0 16,25-25-16,-25 25 0,0 0 15,1 0-15,-26-24 0,50 24 0,-25 0 0,0-25 16,25 25-16,-24 0 0,-1 0 16,0 0-16,25-25 0,-25 25 15,25 0-15,-25 0 0,1 0 0,24 0 0,-25-25 16,25 25-16,-25 0 0,25 0 0,-25 0 15,0 0-15,1 0 0,-26-25 16,0 25-16,-24 0 16,49 0-16,-49 0 0,49 0 0,0 0 15,0 0-15,-24 0 0,24 0 0,-25 25 16,25-25-16,1 0 0,-1 0 0,0 0 15,0 0-15,-24 0 0,24 0 0,0 0 16,0 0-16,0 0 0,1 25 0,-1-25 0,0 0 16,-25 0-16,26 0 0,-1 0 0,-25 0 0,25 0 15,-24 0-15,-26 0 0,51 0 16,-51 25-16,50-25 0,1 0 0,-1 0 15,0 0-15,0 0 0,0 0 0,0 0 0,-24 0 16,24 0-16,0 0 0,0 0 0,-24 0 16,24 0-16,-25 0 0,26 0 15,-1 0-15,0 0 0,-25 0 0,26 0 0,-26 0 16,25 0-16,-24 0 0,24 0 15,-50 0-15,1 0 0,49 0 16,-49 0-16,-1 0 16,51 0-16,-1 0 0,0 0 0,-25 0 15,50 0-15,-25 0 0,25 0 0,-24 0 0,24 0 16,0 0-1,-50 0-15,0 0 0,26 0 0,-1 0 16,-25 0-16,25 0 0,-49 25 16,0-25-16,24 0 0,25 0 15,0 0-15,-24 24 0,-1-24 0,1 0 16,24 0-16,-25 0 15,1 0-15,24 25 0,25-25 0,-25 0 0,0 0 16,-24 0-16,-26 0 0,50 25 16,1-25-16,24 0 0,-25 0 0,0 25 15,0-25-15,0 0 0,0 0 16,-24 25-16,24-25 0,0 24 15,0-24-15,-24 25 0,49-25 0,-25 25 16,0-25-16,25 0 16,-25 25-16,1-25 15,24 25-15,-25-25 0,0 24 16,25-24-16,-25 25 0,-24 0 15,49 0-15,-50-25 0,50 25 16,-25-25-16,0 49 0,25-49 16,0 25-16,-49 25 0,49-50 0,0 24 15,-25 1-15,25 0 0,-25 0 16,25 0-16,0-25 0,-25 25 0,25-1 0,0-24 15,-24 25-15,24-25 16,0 25-16,-25 0 0,0-25 16,25 25-16,-25-1 0,25-24 15,0 25-15,-25-25 0,25 0 0,0 25 16,0 0-16,0-25 0,0 25 15,0-25-15,-24 24 0,24 1 0,0-25 16,0 0-16,0 25 0,0-25 0,-25 25 16,25-25-1,0 25-15,0-25 0,0 24 0,0-24 16,0 0-16,-25 25 0,25-25 0,0 25 15,0-25-15,0 0 0,25 25 0,-25-25 16,0 0-16,0 25 0,0-25 0,0 0 16,0 24-16,25-24 0,-25 25 0,0-25 15,49 25-15,-49-25 0,0 25 16,25-25-16,0 25 0,-25-25 0,25 0 15,-25 0-15,49 24 0,-24-24 16,0 25-16,24-25 0,-24 0 16,0 0-16,25 0 0,-26 0 15,26 0-15,0 0 0,-26 0 0,1 0 0,25 0 16,-25 0-16,-1 0 0,1-25 15,50 25-15,-51 0 0,1 0 0,0 0 0,0 0 16,-25 0-16,25 0 0,0 0 16,-1 0-16,-24 0 0,0 0 0,0 0 15,0 0-15</inkml:trace>
  <inkml:trace contextRef="#ctx0" brushRef="#br0" timeOffset="47912.74">25127 4291 0,'0'0'0,"0"0"15,0 0-15,0 0 16,0 0-16,0 0 0,0 0 15,0 0-15,0 0 16,0 0-16,0 25 16,-25-25-16,25 25 0,0-25 15,0 25-15,0-1 0,0-24 16,25 25-16,-25 0 15,0 0-15,0 0 16,-25-1-16,25-24 16,0 25-16,0 0 0,0 0 0,0-25 0,0 0 15,0 0-15,0 25 16,0-25-16,0 0 15</inkml:trace>
  <inkml:trace contextRef="#ctx0" brushRef="#br0" timeOffset="48279.76">25177 4341 0,'0'-25'0,"0"25"0,25 0 16,-25 0-16,24-25 0,1 0 15,25 25 1,-50 0-16,0 0 0,25 0 0,-25 0 15,0 0-15,0 0 0,0 0 0,0 25 16,0-25-16,0 0 0,0 25 16,0-25-16,0 25 0,-25 0 15,25-25-15,0 0 0,-25 24 0,25-24 16,0 0-16,-25 25 0,25-25 0,-25 0 15,25 25-15,0-25 0,0 0 0,-24 0 16,24 0-16,0 0 0,0 0 0,0 0 16,0 0-16,0 0 0,0 0 15,0 0-15,0 0 0,0 0 16,0 0-16</inkml:trace>
  <inkml:trace contextRef="#ctx0" brushRef="#br0" timeOffset="49329.82">25846 4242 0,'0'0'16,"0"0"-16,-24 0 15,24 0-15,0 0 16,-25 24-16,0-24 0,25 25 15,0-25-15,-25 25 0,25-25 16,0 0-16,0 25 0,-25-25 0,25 25 16,0-1-16,0-24 0,0 0 0,0 25 15,0-25-15,0 0 0,0 0 16,0 25-16,0-25 0,0 0 15,0 0-15,25 0 0,-25 0 0,0 0 0,25 0 0,-25-25 16,25 25-16,0 0 0,-25 0 16,49-25-1,-24 1-15,-25-1 0,25 25 0,-25 0 16,0 0-16,0-25 15,25 25-15,-25 0 0,0 0 0,0 0 16,0 0-16,0 0 0,0 0 0,0 0 16,0 0-16,0 0 0,0 0 0,-25 0 15,25 0-15,0 0 0,25 25 16,-25-25-16,0 0 15,0 25-15,0-25 0,0 0 0,0 24 16,25-24-16,-25 0 0,0 25 16,0-25-16,0 0 0,24 0 0,-24 0 15,0 0-15,25 0 0,0 0 16,25 0-16,-26 0 15,1-25-15,-25 25 0,25 0 16,0 0-16,0-24 0,-25 24 0,0-25 16,24 25-16,-24-25 0,0 25 0,0 0 15,0-25-15,0 25 0,0 0 16,0 0-16,0-25 0,-24 25 0,24-24 15,-25 24-15,25-25 0,0 25 0,-25 0 16,25-25-16,-25 25 0,25 0 0,-25-25 16,1 25-16,24 0 0,-25-25 0,25 25 15,-25 0-15,-25 0 0,50 0 16,-24 0-16,-1 0 0,25 0 0,-50 0 15,25 0-15,0 0 0,1 0 16,24 0-16,-25 0 0,25 25 0,-25-25 16,0 0-16,25 0 0,-25 25 15,1-25-15,24 25 0,0-25 0,-25 0 0,25 0 16,0 25-16,0-25 0,-25 0 0,25 24 0,0-24 15,0 25-15,0-25 0,0 25 16,-25-25-16,25 25 0,0-25 0,0 25 16,0-1-16,0-24 0,0 0 0,0 25 15,0-25-15,0 25 0,25-25 0,-25 0 16,0 25-16,0-25 0,0 25 15,25-25-15,-25 24 0,25-24 16,-1 25-16,1-25 0,0 0 16,-25 0-16,25 0 0,-25 0 0,49 0 15,-49 0-15,25 0 0,0 0 16,0 0-1,0 0-15,-25 0 0,0 0 0,25 0 16</inkml:trace>
  <inkml:trace contextRef="#ctx0" brushRef="#br0" timeOffset="49878.85">26888 4167 0,'0'0'0,"0"0"0,0-25 16,0 25-16,0 0 16,0 0-16,0 0 0,0 0 15,0 0-15,0 0 0,0 0 16,-25 0-16,25 25 0,0-25 15,0 25-15,0-25 0,0 0 16,0 25-16,0-25 0,0 49 16,0-49-16,0 25 0,0 0 15,0 0-15,-24-25 0,24 0 0,0 25 0,0-25 16,0 24-16,0-24 15,0 25-15,0 0 16,0 0-16,0-25 0</inkml:trace>
  <inkml:trace contextRef="#ctx0" brushRef="#br0" timeOffset="50449.88">26938 4068 0,'0'0'0,"0"0"0,0 0 16,0-25-16,0 25 0,0 0 0,25 0 15,-25 0-15,0 0 0,0 0 16,24 0-16,1 0 0,-25 0 0,25 0 15,-25 25-15,0-25 0,0 0 16,0 0-16,0 25 0,0-25 16,0 25-16,0-1 0,-25-24 15,25 25-15,-25-25 0,25 25 0,-24-25 16,24 0-16,-25 25 0,0-25 0,25 0 0,0 25 15,-25-25-15,25 0 0,-25 0 0,25 0 16,0 0-16,0 0 0,0 0 16,-24 0-16,24 0 0,0 0 15,0 0-15,0 0 0,0 0 0,0 0 0,0 0 16,0 0-16,0 0 0,0 0 15,24 0-15,-24 0 0,0 0 16,0 0-16,0 0 16,0 24-16,0-24 0,25 0 0,-25 25 0,0-25 15,0 0-15,0 25 0,0-25 0,25 0 16,-25 25-16,0-25 0,0 0 0,0 0 15,0 25-15,0-25 0,0 0 0,0 0 16,0 24-16,0-24 16,25 0-16,-25 25 0,0-25 0,0 0 15,25 0-15,-25 0 16,24 0-16,1 0 0,0 0 15,-25 0-15,25 0 0,-25 0 16,0 0-16,25 0 0,-25 0 16,0-25-16,25 25 0,-25 0 0</inkml:trace>
  <inkml:trace contextRef="#ctx0" brushRef="#br0" timeOffset="52414.99">27806 4043 0,'-25'0'0,"25"0"0,0 0 16,0 0-16,-25 0 0,25 0 0,-24 0 15,24 0-15,0 25 0,0-25 16,-25 0-16,0 0 16,25 0-16,-25 25 0,0-25 15,1 25-15,24-25 0,-25 24 16,0 1-16,25-25 0,-25 25 15,25-25-15,0 0 0,0 25 0,-25-25 16,25 25-16,25-1 16,-25-24-16,0 25 0,0-25 0,0 25 15,25-25-15,-25 0 16,0 25-16,25-25 0,-25 0 15,25 0-15,-1 0 0,1 0 0,0 0 16,-25 0-16,25 0 0,0 0 0,-25 0 16,24 0-16,1-25 0,0 25 15,25-25-15,-26 0 0,-24 25 0,25-24 16,-25 24-16,0-25 0,25 25 0,-25 0 15,0-25-15,0 25 0,25-25 0,-25 25 16,0 0-16,0-25 0,0 25 0,0-24 16,0 24-16,0-25 0,0 25 15,0-25-15,0 25 0,-25 0 16,25-25-1,0 25-15,-25 0 0,25 0 0,-25 0 0,25 0 16,-24 0-16,-1 0 16,25 0-16,-25 0 0,25 25 0,-25-25 0,0 0 15,25 25-15,-24-25 16,24 25-16</inkml:trace>
  <inkml:trace contextRef="#ctx0" brushRef="#br0" timeOffset="53246.04">25226 5308 0,'0'-25'16,"0"25"-16,0 0 0,0 0 15,0 0-15,0 25 0,0-25 16,0 0-16,0 0 0,0 0 0,0 0 15,0 0-15,0 0 0,0 25 16,0-25-16,0 25 16,0 0-16,0-25 0,0 24 0,0-24 15,0 50-15,0-50 0,0 25 16,0 0-16,0-1 0,0 1 0,0 0 15,0-25 1,0 50-16,0-26 0,0-24 0,0 0 0,0 25 16,0-25-16,-24 0 0</inkml:trace>
  <inkml:trace contextRef="#ctx0" brushRef="#br0" timeOffset="53547.06">25251 5308 0,'0'0'0,"0"0"0,0 0 16,0-25-16,25 25 15,0 0-15,0 0 16,-1 0-16,-24 25 0,25-25 0,-25 0 0,0 25 15,0-25-15,25 0 0,-25 0 16,0 25-16,-25-25 0,25 0 16,0 25-16,-25-25 0,25 24 0,-24-24 0,24 0 15,0 0-15,-25 25 0,25-25 16,0 0-16,-25 0 0,25 0 0,0 0 15,0 0-15,0 0 0,0 0 16,25 0-16</inkml:trace>
  <inkml:trace contextRef="#ctx0" brushRef="#br0" timeOffset="54335.1">25921 5283 0,'0'0'0,"0"-24"0,-25 24 0,25 0 16,0 0-16,-25 0 15,0 0-15,1 49 0,-1-49 16,25 0-16,0 25 0,-25-25 0,25 25 15,0-25-15,0 0 0,-25 25 0,25-25 16,0 24-16,0 1 16,0-25-16,0 25 15,0 0-15,25-25 0,-25 0 16,0 0-16,0 0 0,0 0 0,25 0 15,-25 0-15,25 0 0,-25 0 0,24 0 16,-24-25-16,25 25 0,0-25 16,0 25-16,-25 0 0,25-25 0,-25 25 15,25-24-15,-25 24 0,0 0 0,0-25 16,0 25-16,0 0 15,0-25-15,0 25 0,0 0 0,0 0 16,0 0-16,0 0 0,0 0 16,0 25-16,0-25 0,0 0 0,24 0 15,-24 0-15,0 25 16,0-25-16,0 24 0,0-24 15,0 0-15,25 25 0,-25-25 16,0 0-16,0 25 0,25-25 16,0 0-16,0-25 15,-25 25-15,24-25 0,-24 25 16,25 0-16,0-49 0,-25 49 0,0-25 15,25 25-15,-25-50 0,0 50 16,0-24-16,0-26 0,0 50 0,0-50 16,-25 50-16,25-24 0,-25-1 15,25 25-15,-25-25 0,1 25 16,-1 0-16,25 0 0,-25 0 0,0 0 0,0-25 15,1 50-15,-1-25 0,25 0 16,-50 0-16,-24 25 16,49-25-16,0 25 0,0-1 0,0 1 15,25-25-15,-24 25 0,-1 0 16,25 0-16,0-1 0,-25 1 15,25-25-15,0 50 0,0-50 0,0 25 16,0-1-16,0 1 0,0 0 16,25 0-16,-25 0 0,25-25 15,-25 24-15,24 1 16,1-25-16,0 25 0,-25-25 0,25 0 15,0 0-15,-1 25 0,-24-25 0,25 0 16,0 0-16,0 0 0,-25 0 0,25 0 16</inkml:trace>
  <inkml:trace contextRef="#ctx0" brushRef="#br0" timeOffset="54765.13">26938 5159 0,'0'0'15,"-25"-24"-15,25 24 0,0 0 16,0 0 0,0 0-16,-25 0 15,25 0-15,0 0 0,0 24 0,0-24 0,0 25 16,-25-25-16,25 0 0,0 25 0,0 0 15,0-25-15,0 25 16,-24 24-16,24 1 0,0-50 0,0 25 16,0-25-16,0 24 0,0 1 15,0-25-15,0 25 0,0-25 16,0 25-16,0-25 0</inkml:trace>
  <inkml:trace contextRef="#ctx0" brushRef="#br0" timeOffset="55239.15">26913 5159 0,'0'0'0,"25"-24"0,-25 24 0,0 0 15,25 0-15,-1-25 0,-24 25 16,25 0-16,0 0 0,-25 0 0,25 25 16,-25-25-16,0 0 0,25 0 0,-25 0 15,0 0-15,0 24 16,0-24-16,0 0 0,0 25 0,-25-25 0,25 0 15,0 25-15,-25-25 0,0 0 0,0 25 16,25-25-16,-24 25 0,24-25 16,-25 0-16,25 0 0,0 24 0,-25-24 0,25 0 15,0 0-15,0 0 0,0 0 16,0 0-16,0 0 0,0 0 15,0 0-15,0 0 0,0 0 0,0 0 0,0 0 16,0 0-16,0 0 0,0 0 0,0 25 16,0-25-16,0 0 0,0 0 15,25 0-15,-25 25 0,0-25 16,25 25-16,-25-25 0,0 25 15,24-25-15,-24 24 0,25-24 16,-25 0-16,25 25 16,-25-25-16,0 0 0,25 0 0,-25 0 0,0 25 0,0-25 15,25 0-15,-25 0 0,0 0 0,25 0 16,-25 0-16,0 0 0,24 0 15,-24 0-15</inkml:trace>
  <inkml:trace contextRef="#ctx0" brushRef="#br0" timeOffset="55769.18">27831 5085 0,'-25'0'15,"25"0"-15,-25 0 0,25 0 16,0 0-16,-25 0 0,25 25 15,-24-25-15,-1 25 16,0-25-16,25 0 0,-25 24 0,0-24 16,25 25-16,0-25 0,-24 25 0,24-25 15,0 25-15,-25-25 0,25 25 0,0-1 16,0-24-16,0 0 0,25 25 0,-25-25 15,0 0-15,0 0 0,24 0 0,1 0 16,-25 0-16,25 0 0,0-25 16,0 25-16,-1 0 0,1-24 0,-25-1 15,25 25-15,-25 0 0,25-25 16,-25 25-16,25-25 0,-25 0 0,0 25 15,24-24-15,-24 24 0,0 0 0,0-25 16,0 25-16,0 0 0,0 0 16,0 0-16,0 0 0,0 0 0,0 25 0,0-25 15,0 0-15,-24 24 0,24-24 0,0 0 16</inkml:trace>
  <inkml:trace contextRef="#ctx0" brushRef="#br0" timeOffset="55997.2">28054 5259 0,'25'-25'0,"-25"25"16,0 0-16,25 0 0,-25 0 15,0 0-15,25 0 16,-25 0-16,-25 0 0,25 0 15,0 0-15,0 0 0,0 0 0,0 0 16,0 25-16,-25-25 16,25 0-16,-25 0 0,25 0 15,-25 24-15</inkml:trace>
  <inkml:trace contextRef="#ctx0" brushRef="#br0" timeOffset="56549.23">28327 5060 0,'0'0'0,"0"0"15,25 0-15,-25 0 0,25 0 16,-25 0-16,24 0 0,1 0 15,-25 0-15,25-25 0,-25 25 16,25 0-16,-25 0 0,25 0 16,-25-24-16,0 24 0,0-25 0,0 25 15,24 0-15,-24 0 16,0-25-16,0 25 0,0 0 0,0 0 15,0 0-15,0 0 0,0 0 16,0 0-16,-24 0 16,24 0-16,0 0 0,0 0 0,0 0 15,0 0-15,0 25 16,0-25-1,-25 25-15,25 24 16,0-24-16,0 0 0,0-25 16,-25 25-16,25-1 0,0-24 0,0 25 15,0-25-15,0 0 16,25 25-16,-25 0 15,0-25-15,0 0 0,0 25 16,0-25 0,25 24-16,-50-24 0,25 0 0,0 0 15,0 0-15,0 0 16</inkml:trace>
  <inkml:trace contextRef="#ctx0" brushRef="#br0" timeOffset="56804.24">28327 5407 0,'0'0'0,"0"0"0,0 0 0,0-24 15,0 24-15,0 0 16,25 0-16,0 0 0,24 0 15,-49-25-15,50 25 0,-25 0 16,-1 0-16,-24 0 0,25 0 16,0 0-16,0 0 15,-25 0-15,25 0 0,-25 0 16,0 0-16,0 0 0,0 0 15,0 0-15,0 0 0</inkml:trace>
  <inkml:trace contextRef="#ctx0" brushRef="#br0" timeOffset="57712.3">25226 6325 0,'0'0'0,"0"0"0,0 0 15,0 0-15,0 0 0,0 0 0,0 0 16,0 0-16,0 0 0,0 0 0,0 0 16,0 25-16,0-25 15,0 25-15,0-25 0,0 25 16,0 24-1,25 1-15,-25-25 0,0-1 16,0 1-16,0 0 0,0 0 0,0 0 16,0-25-16,0 24 0,0 1 15,0-25-15,0 25 0</inkml:trace>
  <inkml:trace contextRef="#ctx0" brushRef="#br0" timeOffset="57977.31">25251 6375 0,'0'-25'0,"0"25"0,25 0 15,-25 0-15,25-25 16,0 25-16,-1 0 0,1 0 15,0 0-15,0 0 0,-25 0 16,25 25-16,-25-25 16,0 25-16,-25 0 0,0-25 15,25 24-15,-25 1 16,25-25-16,-25 25 0,25-25 15,-24 25-15,24-25 0</inkml:trace>
  <inkml:trace contextRef="#ctx0" brushRef="#br0" timeOffset="58747.36">25871 6325 0,'0'0'16,"0"0"-16,0-25 0,-25 25 16,25 0-16,0 0 0,-24 0 15,24 25-15,-25-25 0,25 0 0,0 0 16,-25 25-16,25 0 0,-25 0 0,25-25 15,0 24-15,0-24 0,0 25 16,0-25-16,0 25 0,0-25 0,0 25 16,0-25-16,0 25 0,25-25 15,-25 0-15,0 24 0,0-24 0,25 0 0,-25 0 16,25 0-16,-1 0 15,-24 0-15,50-24 0,-25-1 16,-25 0-16,25 25 0,-25-25 0,25 0 16,-25 25-16,24 0 0,-24-24 0,0 24 0,0-25 15,0 25-15,25 0 0,-25-25 16,0 25-16,0 0 0,0 0 15,0 0-15,0 0 0,-25 0 0,25 0 16,0 0-16,0 0 0,0 25 16,0-25-16,0 25 0,25-25 15,-25 0-15,0 24 16,0-24-16,0 25 0,25-25 15,-25 0-15,0 0 0,25 0 16,-25 0-16,25 0 0,-25 0 0,24 0 16,-24-25-16,0 25 0,25-24 15,-25 24-15,25-25 0,-25 25 0,0 0 16,0-25-16,0 0 0,0 25 15,0-25-15,0 25 16,-25-24-16,25-1 0,-25 0 0,25 25 0,-24 0 16,24-25-16,-50 25 0,50 0 15,-25 0-15,0 0 0,1 0 0,-1 0 16,0 0-16,-25 0 0,25 0 0,1 25 15,-1-25-15,0 25 16,0-25-16,25 25 0,-25-1 0,1 1 16,24 0-16,0-25 0,-25 25 15,25 0-15,0-1 0,0-24 16,-25 50-16,25-25 0,0 0 15,25-1-15,-25-24 0,0 25 0,0-25 16,25 25-16,-25 0 0,24-25 0,-24 25 16,0-25-16,25 24 0,-25-24 0,25 0 15,-25 0-15,25 25 0,-25-25 0,25 0 0,-25 0 16,24 0-16,1 0 0,0 0 15,0-25-15</inkml:trace>
  <inkml:trace contextRef="#ctx0" brushRef="#br0" timeOffset="59155.38">26764 6276 0,'0'0'0,"0"0"16,0-25-16,0 25 0,0 0 15,0 0-15,0 0 0,0 0 16,-25 0-16,25 25 15,0-25-15,0 24 0,25-24 0,-25 0 0,0 25 16,0-25-16,0 25 0,0-25 0,0 25 16,0 0-16,0-25 0,0 49 15,0-49-15,0 50 16,0-50-16,-25 25 0,25-1 0,0-24 15,0 25-15</inkml:trace>
  <inkml:trace contextRef="#ctx0" brushRef="#br0" timeOffset="59514.4">26789 6251 0,'0'-25'0,"0"25"16,0 0-16,0 0 0,0 0 0,0 0 15,25 0-15,-25 0 0,25 0 0,-25 0 16,24 0-16,-24 25 0,0-25 16,25 0-16,-25 25 0,0-25 15,-25 24-15,25 1 16,-24-25-16,24 25 0,-25-25 15,25 0-15,0 0 0,-25 25 0,25-25 16,0 0-16,0 0 16,0 0-16,0 0 15,0 0-15,25 0 0,-25 0 0,0 0 16,25 25-16,-25-25 0,0 0 0,0 0 15,24 0-15,-24 0 16,25 0-16,0 24 0,-25-24 16,25 25-16,-25-25 0,25 25 15,-25-25-15,0 0 0,24 25 16,-24-25-16</inkml:trace>
  <inkml:trace contextRef="#ctx0" brushRef="#br0" timeOffset="59918.42">27409 6226 0,'0'0'0,"-25"0"0,25 0 0,0 0 16,0 0-16,0 0 0,-24 0 16,24 0-16,0 0 0,-25 25 0,25-25 15,0 0-15,-25 25 0,25-25 0,-25 24 16,25-24-16,0 25 0,-25-25 0,25 25 15,0 0-15,-24-25 0,24 25 0,0-25 0,0 24 16,0-24-16,0 0 16,24 25-16,-24-25 0,0 0 0,25 0 15,0 0-15,0-25 16,0 25-16,-25-24 0,24 24 0,-24 0 15,25-25-15,-25 0 0,25 25 16,-25-25-16,25 25 0,-25-25 16,0 1-16,0 24 0,0 0 15,0 0-15,0 0 0,0 24 16,0-24-16,-25 0 0,25 25 15</inkml:trace>
  <inkml:trace contextRef="#ctx0" brushRef="#br0" timeOffset="60076.43">27632 6400 0,'0'0'0,"0"0"16,0 0-16,0-25 15,0 25-15,0 0 0,0 0 0,0 0 16,25 0-16,-25 0 15,0 0-15</inkml:trace>
  <inkml:trace contextRef="#ctx0" brushRef="#br0" timeOffset="60484.45">27905 6251 0,'0'0'0,"0"0"0,0 0 0,0 0 15,0-25-15,25 25 16,-25 0-16,0 0 0,0 0 0,25-25 0,-25 25 16,25 0-16,-25 0 15,24 0-15,-24 0 0,25 0 16,-25 0-16,0 0 0,0 0 0,25 0 15,-25 0-15,0 0 0,0 25 0,0-25 0,0 25 16,-25-25-16,25 25 16,-25 24-16,1-49 0,24 25 0,-25-25 0,0 25 15,25 0-15,-25-1 16,0-24-16,1 50 15,-1-50-15,25 0 0,0 0 0,0 0 16,0 0-16,0 0 0,25 0 16,-25 0-16,0 0 0,24 0 0,-24 0 15,25 0-15,0 0 0,-25 0 16,50 0-16,-26 0 0,1 0 15,0 0-15,-25 0 0,25 25 0,0-25 0,-25 0 16,25 0-16</inkml:trace>
  <inkml:trace contextRef="#ctx0" brushRef="#br0" timeOffset="60841.47">26863 7317 0,'0'0'0,"0"0"0,0 0 16,0-24-16,0 24 0,0 0 15,-24 0-15,24 0 0,0 0 0,0 0 0,0 0 16,0 24-16,0-24 0,0 0 0,24 25 15,-24-25-15,0 25 0,0-25 16,0 25-16,-24 0 0,24-1 16,0 1-16,0 0 15,0 0-15,0 49 16</inkml:trace>
  <inkml:trace contextRef="#ctx0" brushRef="#br0" timeOffset="60993.48">26814 8037 0,'0'0'0,"0"0"16,0 0-16,0 25 0,0-1 15,0-24-15,0 25 0,0 0 0,0 0 16</inkml:trace>
  <inkml:trace contextRef="#ctx0" brushRef="#br0" timeOffset="61206.5">26863 8632 0,'0'0'0,"0"25"15,0-25-15,0 0 0,0 25 0,0-25 16,0 24-16,0 1 0,0-25 15,25 50-15,-25-50 0,0 49 16,0-24-16,0 0 0,0 0 0,0 0 16,0-1-16,0 1 0,0-25 0</inkml:trace>
  <inkml:trace contextRef="#ctx0" brushRef="#br0" timeOffset="61931.54">25152 9872 0,'0'0'16,"0"0"-16,0 0 15,0 0-15,0 0 16,0 0 0,25 50-16,-25-25 15,0-1-15,0 76 16,25-75-16,-25-1 0,0 1 0,0 0 0,0 0 15,0 0-15,-25 49 16,25-24-16,0-26 16,0 1-16,-25 25 0,25-50 15,0 25 1</inkml:trace>
  <inkml:trace contextRef="#ctx0" brushRef="#br0" timeOffset="62256.56">25127 9897 0,'0'0'0,"0"0"16,0-25-16,0 25 0,25-25 0,-25 25 0,0 0 15,25 0-15,-25 0 0,25-24 0,-1 24 16,1 0-16,-25 0 16,25 0-16,0 24 0,-25-24 15,0 0-15,25 25 0,-50 0 16,25-25-16,0 25 0,0-25 15,0 25-15,-25-25 0,25 0 16,0 24-16,-25 1 0,0 0 16,25-25-16,0 0 0,0 25 0,-24-25 0,24 0 15,0 25-15,-25-25 0,25 0 0,0 0 16,-25 25-16,25-25 0,0 0 0</inkml:trace>
  <inkml:trace contextRef="#ctx0" brushRef="#br0" timeOffset="63255.61">25846 9872 0,'0'0'16,"0"0"-16,0 0 0,0-25 0,0 25 15,0 0-15,0 0 16,-24 25-16,24-25 15,0 0-15,0 25 0,-25-25 0,25 0 16,0 25-16,0-25 0,-25 0 16,25 25-16,0-25 0,0 0 0,-25 24 0,25-24 15,0 25-15,0-25 16,0 25-16,0 0 0,0-25 15,-25 25 1,25 0-16,0-1 0,25 1 16,-25 0-16,0-25 0,25 0 0,-25 0 0,0 0 15,25 0-15,-25 0 16,49-25-16,-24 0 0,0 1 15,-25-1-15,25 0 0,-25 25 16,0-25-16,0 25 0,0-25 16,0 25-16,0-25 0,0 25 0,0 0 0,0 0 15,0-24-15,0 24 16,0 0-16,25 0 0,-25 0 0,0 0 15,0 0-15,0 0 0,0 0 0,0 0 16,0 0-16,0 0 0,0 0 16,0 24-16,0-24 0,0 0 0,0 25 15,0-25-15,25 25 0,-25-25 0,0 0 16,0 0-16,0 25 15,24-25-15,-24 0 0,0 0 16,25 0-16,0-25 0,-25 25 16,0 0-16,25-25 0,0 0 15,-25 25-15,24-24 16,1-26-16,-25 50 0,0-25 0,0 25 15,0-25-15,0 25 0,0-24 16,0 24-16,-25-25 0,25 0 16,0 25-16,-24-25 0,24 0 15,-25 1-15,0-1 0,25 25 0,0 0 16,-25 0-16,25-25 0,-25 25 15,1 0-15,-1 0 0,25 25 0,-25-25 0,0 0 16,25 0-16,-50 25 0,50-1 16,-24-24-16,-1 25 0,0 0 15,0-25-15,25 25 0,-25 0 16,25-25-16,-24 24 0,24-24 0,0 25 15,-25 0-15,25 0 0,0-25 0,0 25 16,-25-1-16,25-24 0,0 50 16,0-25-16,-25 49 0,25-49 15,0 0-15,0 0 0,25 0 0,-25 24 16,0-24-16,0-25 0,25 25 0,-25 0 0,25-25 15,-25 24-15,24-24 0,1 25 16,-25-25-16,25 0 0,0 0 0,-25 0 16,25 0-16,-1 0 0,1 0 0,0 0 15,0 0-15,0 0 0,0-25 0,-25 25 16</inkml:trace>
  <inkml:trace contextRef="#ctx0" brushRef="#br0" timeOffset="63877.65">26764 9624 0,'0'0'0,"-25"0"15,25 0-15,0 0 0,0 0 0,0 0 16,0 0-16,0 0 15,0 0-15,0 0 0,0 0 16,-24 0-16,24 25 0,0-25 16,0 25-16,0-25 0,0 25 15,0-1-15,0-24 0,0 50 16,0-50-16,-25 25 0,25 0 15,0-25-15,0 49 16,0-49-16,25 25 0,-25 0 0,0-25 16,0 25-16,0-25 0,0 0 0,0 0 0,0 24 15,0-24-15,0 0 0</inkml:trace>
  <inkml:trace contextRef="#ctx0" brushRef="#br0" timeOffset="64365.68">26739 9575 0,'0'0'16,"0"0"-16,0-25 15,0 25-15,0 0 0,0-25 16,25 25-16,-25 0 0,25 0 15,-25 0-15,25 0 0,0 0 0,-25 0 0,0 0 16,0 0-16,24 25 16,-24-25-16,0 25 0,0-25 15,0 24-15,-24-24 0,24 0 0,0 0 0,0 25 16,-25-25-16,25 25 0,-25-25 15,0 25-15,25-25 0,0 0 16,-25 0-16,1 25 16,24-25-16,0 0 0,0 0 15,0 0-15,0 0 0,0 0 16,0 0-16,0 0 0,0 0 15,24 0-15,-24 0 0,0 0 16,25 24-16,-25-24 16,0 0-16,25 0 0,-25 25 0,0-25 0,25 0 15,-25 25-15,0-25 0,0 0 0,25 25 16,-25-25-16,0 0 0,24 25 15,-24-25-15,0 24 0,25-24 16,-25 0-16,0 25 0,0-25 0,0 0 16,25 0-16,-25 25 0,0-25 0,25 0 15,-25 0-15,0 0 0,25 25 16,-25-25-16,0 0 0,24 0 0,-24 0 0,0 0 0,0 0 15</inkml:trace>
  <inkml:trace contextRef="#ctx0" brushRef="#br0" timeOffset="65039.71">27285 9624 0,'0'0'0,"0"0"16,0 0-16,0 0 0,0 0 16,0 0-16,0 0 0,25 0 15,-25 0-15,50 0 16,-50 0-16,24-25 15,-24 25-15,25 0 0,-25 0 0,0 0 16,25-24-16,-25 24 0,0 0 16,0-25-16,25 25 0,-25 0 15,0 0-15,-25 0 0,25 0 16,0-25-16,0 25 15,0 0-15,0 0 0,0 0 16,0 0-16,0 25 16,0-25-16,0 0 0,0 0 15,0 25-15,0-25 0,0 24 0,0-24 16,0 0-16,0 25 0,0-25 15,0 25-15,0 0 0,0 0 0,0-25 16,0 24-16,0-24 16,0 25-16,0 25 0,0-50 15,0 0 1,0 25-16,0-1 0,0-24 0,0 0 15,0 0-15,0 25 0,0-25 16,0 25-16,0-25 0,0 0 16,0 25-16,0-25 0,-25 0 15,25 25-15</inkml:trace>
  <inkml:trace contextRef="#ctx0" brushRef="#br0" timeOffset="65405.74">27285 10046 0,'0'0'16,"0"0"-16,-25 0 15,25 0-15,25 0 0,-25 0 16,0 0-16,0 0 0,25-25 15,-25 25-15,0 0 0,25 0 16,0 0-16,-25-25 0,24 25 0,1 0 0,0-25 16,0 25-16,0 0 0,-25 0 15,24-24-15,26 24 0,-25 0 0,0 0 16,-1-25-16,26 25 0,-50 0 0,25-25 15,0 25-15,-1 0 16,-24 0-16,25 0 0,-25 0 0,0 0 16,0 0-16,25 0 0,-25 0 15,0 0-15,0 0 0,0 0 16,0 0-16,0 0 0,0 0 0,0 0 0,0 0 15,-25 0-15,25-25 16,0 25-16,-25 0 0,25 0 0</inkml:trace>
  <inkml:trace contextRef="#ctx0" brushRef="#br0" timeOffset="68667.92">28501 3969 0,'0'-25'0,"0"25"15,0 0-15,0 0 16,0 0-16,0-25 15,0 25-15,0 0 0,0 0 0,0 0 16,24 0-16,-24-25 16,25 25-16,0 0 0,-25 0 15,25 0-15,24 0 0,-24 25 16,0-25-16,0 0 0,0 0 0,24 25 15,-24-25-15,0 0 0,0 25 16,-1-25-16,1 25 0,0-1 0,-25 1 16,25-25-16,-25 50 0,0-25 15,0-1-15,0 1 0,0 0 16,-25 25-16,0 24 15,0-24-15,25-26 0,-24 1 0,24 0 0,-25 0 16,25 0-16,-25-1 0,0 26 16,25-25-16,-25 49 0,25-49 0,0 0 0,-24 24 15,24-24-15,-25 0 0,25 25 0,0-25 16,0-1-16,-25 26 0,25-25 0,0 0 15,0 24-15,-25 1 0,50-25 16,-25 49-16,0-49 0,25 24 16,-25-49-16,25 50 0,-1-25 15,1 0-15,-25-25 0,25 24 0,-25-24 16,25 25-16,0-25 0,-25 25 0,24-25 15,-24 25-15,0-25 0,0 25 0,0-1 16,0-24-16,0 25 0,0 0 16,0 0-16,-24 0 0,24 24 0,-25-24 15,25 25-15,-25-26 0,25 1 0,-25 50 16,25-50-16,0 49 0,0-49 15,0 24-15,0-24 0,0 50 0,0-26 16,0 1-16,0-25 0,0 24 0,0 1 16,0-1-16,0 1 0,0 49 15,0-74-15,0 74 0,-25-49 0,25-1 16,0 1-16,-24 49 0,24-49 0,0-25 15,0 24-15,-25 1 0,25 24 0,0-24 16,0 24-16,0-24 0,0 24 16,0-24-16,0 0 0,0-1 0,25 1 15,-25-1-15,24 51 0,-24-51 16,0 1-16,25 49 0,-25-49 15,0 49-15,25-49 0,-25 49 16,0-50-16,0 51 0,0-51 16,0 26-16,0-51 0,-25 1 15,25 25-15,0-25 0,0-1 0,0 1 0,0 0 16,25 0-16,-25 0 0,0-25 15,0 49-15,0-49 0,0 25 0,0 0 16,0 0-16,0-1 0,0-24 16,0 25-16,-25 25 0,25-50 0,0 25 15,0 0-15,0-25 0,0 24 0,0-24 0,0 25 0,0-25 16,0 0-16,0 25 0,-25-25 15,25 25-15,0-25 0,0 25 0,0-25 16,0 24-16,0 1 16,-24-25-16,24 50 0,0-25 0,0-1 0,-25 1 15,25 0-15,0-25 0,0 50 16,-25-26-16,25 1 0,0-25 15,0 0-15,0 25 0,0-25 0,0 25 16,-25-25-16,25 0 0,0 0 16,0 0-16,0 25 0,0-25 15,0 24-15,-25-24 0,25 25 0,-24 0 16,24-25-16,0 25 15,-25 0-15,25-25 0,0 24 16,-25-24-16,25 25 16,-25-25-16,25 0 0,0 25 15,-25 0-15,25-25 0,0 25 0,-24-1 16,-1 1-16,0 0 0,0 0 15,25 0-15,-25-25 0,25 24 16,-24 1-16,24-25 0,0 25 16,-25-25-16,0 25 0,25-25 0,0 0 15,-25 0-15,25 0 0,0 0 0,-25 0 16,1 25-16,-26-25 0,50 0 15,-25 25-15,-24-25 16,24 0-16,-25 0 16,-24 24-16,74-24 0,-25 0 15,0 0-15,0 0 0,25 0 16,0 0-16,0-24 15,0 24-15,0 0 0</inkml:trace>
  <inkml:trace contextRef="#ctx0" brushRef="#br0" timeOffset="95847.48">26938 4787 0,'0'0'0,"0"0"0,0 0 16,0 0-16,0 0 0,0 0 0,-25 0 16,25 0-16,0 0 0,0 0 15,0 0-15,0 0 16,0 0-16,0 0 15,0 0-15,0 0 0,0 0 0,0 0 0,0 0 16,0 0-16,0 0 16,0 0-16,0 0 0,0 0 15,0 0-15,0 0 0,0 0 16,0 0-16,0 0 15,0 0-15,0 0 16,0 0-16,0 0 16,0 0-16,0 0 0,0 0 0,25 0 15,-25 0-15,25 0 0,-25 0 16,24 0-16,1-25 0,-25 25 15,25 0-15,74 0 0,-74 0 16,0 0-16,0 0 0,0 0 16,-1 0-16,26 0 0,-25 0 0,0 0 0,-1 0 15,1 0-15,0 0 0,0 0 16,-25 0-16,49 0 0,-24 0 15,-25 0-15,25 0 0,-25 0 16,0 0-16,0 0 0,0 0 16,0 0-16,0 0 0,0 0 15,0 0-15,0 0 0,0 0 16,0 0-16,-25 25 0,25-25 0,0 0 15</inkml:trace>
  <inkml:trace contextRef="#ctx0" brushRef="#br0" timeOffset="96334.51">27037 5655 0,'0'0'0,"0"0"0,0 0 15,0 0-15,0 0 0,0 0 0,0 0 16,0 0-16,25 0 0,-25 0 15,25 0-15,0 0 0,-1 0 16,26-24-16,-50 24 0,25 0 0,0 0 16,24 0-16,26 0 15,-51 0-15,26 0 0,0 0 16,-1 0-16,-24 0 15,-25 0-15,25 0 0,-25 0 0,0 24 0,0-24 16,0 0-16,0 0 0</inkml:trace>
  <inkml:trace contextRef="#ctx0" brushRef="#br0" timeOffset="96865.54">26690 7045 0,'0'0'16,"0"0"-16,0 0 0,0 0 15,0 0-15,0 0 0,25 0 16,-1 0-16,26 0 0,24-25 16,-24 25-16,-25 0 0,24 0 15,-24 0-15,25-25 0,-25 25 0,0 0 16,-1 0-16,26 0 15,0 0-15,-1 0 0,-49 0 16,25 0-16,-25 0 16,25 0-16,-25 0 0,25 0 15,-25 0-15,0 0 0,0 25 16,-25-25-16,25 0 0,0 0 0,-25 25 15,0-25-15</inkml:trace>
  <inkml:trace contextRef="#ctx0" brushRef="#br0" timeOffset="139840.99">14560 15850 0,'0'0'0,"0"0"15,0 0-15,0-25 16,-24 25-16,24-24 16,0 24-16,0 0 0,0 0 0,0 0 15,0 0-15,0 0 16,0 0-16,0 0 0,0 24 15,0-24-15,0 0 16,0 0-16,0 0 0,0 0 16,0 25-16,24 0 0,1 0 15,-25 0-15,25 24 0,-25-49 0,25 25 16,-25 0-16,0 0 0,25-1 0,-1 1 15,-24 0-15,0 0 0,25 0 16,-25-1-16,0-24 16,25 25-16,-25 0 15,25 0-15,-25-25 0,25 0 0,-25 0 16,0 0-16,0 0 0,24 0 15,1 0-15,0-25 0,0 0 16,0 0-16,24-24 0,-24 24 16,0 0-16,49-49 0,-24 24 15,24-49-15,-24 49 0,24 26 0,-24-26 16,0 0-16,-1 1 0,1-1 15,-1 25-15,51-74 0,-51 74 0,1-24 16,-50 24-16,49 0 0,-49 0 16,25 25-16,-25 0 0,0 0 15,0-25-15,25 25 16,-25 0-16,0 0 0,0 0 15,0 0-15,0 0 16,0 0-16,0 0 0,0 0 0,0 0 16,0 0-16,0 0 0,0 0 0,0 0 15,0 0-15,0 0 0,0 0 0,0 0 0,0 0 16,0 0-16,0 0 15,0 0-15,0 0 16,0 0-16,0 0 16,0 0-16,0 0 15,0 0-15,0 0 0,0 0 0,0 0 16,0 0-16,0 0 0,0 0 0,0 0 0,0 0 15,0 0-15,0 0 0,0 0 0,0 0 16,0 0-16,0 0 16,0 0-16,0 0 0,0 0 0,0 0 0,0 0 15,0 0-15,0 0 0,0 0 0,0 0 16,0 0-16,0 0 0,0 0 0,0 0 15,0 0-15,0 0 16,0 0-16,0 0 0,0 0 16,0 0-16,0 0 0,0 0 15,0 0-15,0 0 0,0 0 0,0 0 0,0 0 16,0 0-16,0 0 0,0 0 15,0 0-15,0 0 16,0 0-16,0 0 0,0 0 0,0 0 16,0 0-16,0 0 15,0 0-15,0 0 0,0 0 0,0 0 0,0 0 16,0 0-16,0 0 0,0 0 0,0 0 15,0 0-15,0 0 16,0 0-16,0 0 0,0 0 0,0 0 16,0 0-16,0 0 0,0 0 15,0 0-15,0 0 0,0 0 16,0 0-16,0 0 0,0 0 0,0 0 0,0 0 15,0 0-15,0 0 16,0 0-16,0 0 0,0 0 0,0 0 16,0 0-16,0 0 15,0 0-15,0 0 0,0 0 16,0 0-16,0 0 0,0 0 0,0 0 15,0 0-15,0 0 16,0 0-16,0 0 0,0 0 16,0 0-16,0 0 0,0 0 0,0 0 15,0 0-15,0 0 0,0 0 16,0 0-16,0 0 0,0 0 0,0 0 15,0 0-15,0 0 0,0 0 0,0 0 16,0 0-16,0 0 0,0 0 16,0 0-16,0 0 0,0 0 0,0 0 15,0 0-15,0 0 0,0 0 16,0 0-16,0 0 0,0 0 0,0 0 15,0 0-15,0 0 0,0 0 0,0 0 16,0 0-16,0 0 0,0 0 0,0 0 0,0 0 16,0 0-16,0 0 0,0 0 0,0 0 15,0 0-15,0 0 0,0 0 16,0 0-16,0 0 0,0 0 0,0 0 15,0 0-15,0 0 0,0 0 0,0 0 16,0 0-16,0 0 0,0 0 0,0 0 16,0 0-16,0 0 15,0 0-15,0 0 0,-25 25 16,25 0-16</inkml:trace>
  <inkml:trace contextRef="#ctx0" brushRef="#br0" timeOffset="146076.35">9500 17686 0,'0'0'0,"0"0"15,0 0-15,0 0 0,-25 0 0,25 0 16,0 0-16,0 0 0,0 0 15,0 0-15,0 0 16,0 0-16,0 0 0,0 0 16,0 0-16,0 0 15,0 0-15,0 0 0,0 0 0,0 0 16,0 0-16,0 0 0,0 0 15,0 0-15,0 0 0,0 0 16,25 0-16,-25 25 16,0-25-16,0 0 0,0 0 0,25 0 15,-25 0-15,0 0 0,0 0 0,25 0 16,-25 0-16,0 0 0,25 24 15,-25-24-15,24 0 0,-24 0 0,0 0 16,25 25-16,-25-25 16,0 0-16,25 0 0,-25 0 15,0 0-15,0 25 16,25-25-1,-25 0-15,0 0 0,0 0 0,25 0 16,-25 0-16,0 0 0,0 0 16,0 0-16,24 0 15,-24 0-15,0-25 0,25 25 16,-25 0-16,0-25 0,25 25 15,-25-24-15,25 24 0,-25-25 0,25 25 16,-25 0-16,0-25 0,0 25 0,24 0 16,-24-25-16,0 25 0,0 0 15,25-25-15,-25 25 16,0-24-16,0 24 0,0 0 15,25 0-15,-25 0 0,0 0 16,0 0-16,0 0 0,0 0 16,0 0-16,25 24 0,-25-24 15,0 0-15,0 0 16</inkml:trace>
  <inkml:trace contextRef="#ctx0" brushRef="#br0" timeOffset="165550.46">19075 14263 0,'-25'0'0,"25"0"0,0 0 16,-25 0-16,50-25 16,-25 25-1,0 0-15,0 0 0,25 0 16,24 0-16,1-25 0,-25 25 15,0 0-15,49 0 0,-49 0 16,49-25-16,-49 25 0,25 0 16,24 0-16,75 0 0,-99 0 15,-26 0-15,26 0 0,0 0 0,49 0 16,-50 0-16,26 0 0,24-25 15,-49 25-15,24 0 0,25 0 16,-49-24-16,-1 24 0,26 0 16,-26 0-16,100-25 15,-74 25-15,24 0 0,-49 0 16,49-25-16,-50 25 0,-24 0 15,0 0-15,25 0 0,-26 0 16,1 0-16,50 25 0,-51-25 16,26 0-16,-25 0 0,0 0 0,24 0 15,-24 0-15,25 25 16,-1-25-16,-24 0 0,0 0 0,0 0 0,0 0 15,-1 0-15,1 0 0,0 0 0,-25 0 0,25 0 16,0 0-16,24 0 16,26 0-16,-51 0 0,26 0 15,-25 0-15,24 0 0,1 0 0,-25 0 16,0 0-16,-1 0 0,1-25 0,25 25 0,-25 0 15,-1 0-15,1 0 0,0 0 0,0 0 0,0 0 16,-1 0-16,-24 0 0,25-25 16,25 25-16,-25 0 0,-25 0 0,24 0 15,1 0-15,0 0 0,-25 0 16,50 0-16,-25 0 0,24 0 15,-24 0-15,49 0 16,-74 0-16,25 0 0,0-25 0,0 25 0,0 0 16,-1 0-16,26 0 0,0 0 15,-1 0-15,-24 0 16,0 0-16,24 0 0,-49 0 0,25-25 0,0 25 15,-25 0-15,25 0 0,0 0 0,-1 0 0,1 0 16,0 0-16,-25 0 0,25 0 0,0 0 16,-25 0-16,24 0 0,1 0 0,-25 0 15,25 0-15,25 0 0,-26 0 0,-24 0 16,25 0-16,0 0 0,0 0 0,0 0 0,-1-24 15,1 24-15,0 0 0,0 0 16,25 0-16,-50 0 0,49 0 0,-24 0 16,-25 0-16,25 0 0,0 0 15,-1 0-15,1 0 0,-25 0 0,25 0 16,-25 0-16,25 0 0,-25 0 0,25 0 15,-25 0-15,0 0 0,24 0 0,-24 0 16,0 0-16,0 0 0,0 0 16,0 0-16,0 0 0,-24 0 0,24 0 15,0 0-15,-25 0 0,25 24 0,0-24 16,-25 0-16</inkml:trace>
  <inkml:trace contextRef="#ctx0" brushRef="#br0" timeOffset="195911.2">10988 12154 0,'0'0'15,"-24"0"-15,24 0 0,0 0 0,0 0 16,0 0-16,0 0 0,0 0 16,0 0-16,0 0 15,0 0-15,-25 0 16,25 0-1,0 0-15,0 0 16,0 0-16,0 0 16,0 0-16,0 0 0,0 0 0,0 0 0,0 0 15,0 0-15,0 0 16,0 0-16,0 0 0,0 0 15,0 0-15,0 0 0,0 0 16,0 0-16,0 0 0,0 0 16,0 0-16,0 0 0,0 0 15,0 0-15,0 0 16,0 0-16,0 0 0,0 0 0,0 0 0,0 0 15,0 0-15,0 0 0,0 0 16,0 0-16,0 0 16,0 0-16,0 0 0,0 0 15,0 0-15,0 0 0,0 0 16,25 0-16,-25 0 0,0 0 15,0 0-15,0 0 0,0 0 0,24 0 16,1 0-16,-25 0 16,0-25-16,25 25 0,-25 0 0,0 0 15,25 0-15,-25 0 16,25 0-16,-25 0 15,24 0-15,-24-24 0,0 24 0,25 0 16,-25 0-16,0 0 0,0 0 16,25 0-1,-25 0-15,25 0 0,-25 0 0,0 0 16,25 0-16,-25 0 15,25 0-15,-25-25 0,0 25 0,24 0 16,-24 0-16,0 0 16,25 0-16,-25 0 0,0 0 0,0 0 15,25 0-15,-25 0 16,0 0-1,25 0-15,0 0 0,-1 0 0,-24 0 0,0 0 16,25 0-16,-25 0 0,25 0 16,-25 0-16,0 0 0,25 0 0,-25-25 0,0 25 15,25 0-15,-25 0 16,0 0-16,0 0 0,24 0 0,-24 0 15,0 0-15,25 0 0,-25 0 16,25 0-16,-25 0 0,0 0 16,25 0-16,0 0 0,-1 0 15,1 0-15,0 0 16,0-25-16,0 25 0,-25 0 0,24 0 16,-24 0-16,25 0 0,0 0 0,-25 0 15,0 0-15,25 0 0,-25 0 0,25 0 16,-25 0-16,0 0 0,24 0 0,-24 0 15,0 0-15,25 0 0,-25 0 16,25 0-16,-25 0 0,0 0 0,25 0 0,-25 0 16,25 0-16,-25 0 0,0 0 15,24 0-15,-24 0 0,25 0 0,-25 0 16,0 0-16,25 0 0,-25 0 0,25 0 15,-25 0-15,25 0 0,-1 0 16,-24 0-16,25 0 16,0 0-16,-25 0 0,25 0 0,-25 0 0,0 0 15,25 0 1,0 0-16,-1 0 0,-24 0 0,25 0 0,-25 0 15,0 0-15,25 0 0,0 0 0,-25 0 16,0 0-16,25 0 0,-25 0 16,24 0-16,1 0 0,0 0 15,-25 0-15,0 0 16,25 0-16,0 0 0,-25 0 0,24 0 15,-24 0-15,25 0 16,-25 0-16,0 0 0,25 0 0,-25 0 0,0 0 0,0 0 16,25 0-16,-25 0 15,0 0-15,25 0 0,-25 0 0,24 0 16,-24 0-16,0 0 0,25 0 15,-25 0-15,25 0 0,-25 0 16,0 0-16,0 0 0,0 0 0,0 0 16,25 0-16,-25 0 0,0 0 15,0 0-15,0 0 0,0 0 16,0 0-16,0 0 15,0 0-15,0 0 0,0 0 0,0 0 0,0 0 0,0 0 16,0 0-16,0 0 16,0 25-16</inkml:trace>
  <inkml:trace contextRef="#ctx0" brushRef="#br0" timeOffset="196609.24">12626 11906 0,'0'0'0,"0"0"15,0 0-15,0 0 0,0 0 16,0 0-16,0 0 0,0 0 16,0 0-16,0 0 0,0 0 15,0 0-15,0 25 16,0-25-16,24 0 0,-24 0 15,25 0-15,-25 25 0,0-25 0,25 0 16,-25 0-16,25 0 0,0 25 16,-25-25-16,0 0 0,24 0 0,-24 0 0,0 0 15,25 0-15,-25 24 0,0-24 16,25 0-16,-25 0 0,25 0 15,-25 0-15,0 0 0,25 0 0,-25 0 16,24 25-16,-24-25 0,0 0 0,0 0 16,0 0-16,25 0 15,-25 0-15,0 0 16,0 25-16,0-25 0,-25 0 0,25 0 15,0 0-15,0 0 0,0 25 0,0-25 0,0 0 16,-24 0-16,24 25 0,-25-25 16,25 0-16,-25 24 0,25-24 0,-25 0 15,25 25-15,-25-25 0,1 25 16,-1-25-16,0 25 0,0-25 0,25 25 15,-25-25-15,25 0 16,-24 25-16,-1-1 0,25-24 0,-25 0 16,25 0-16,0 0 0,0 0 15,0 0-15,-25 25 0,25-25 0,0 0 16,0 0-16,0 0 15,0 0-15,0 0 0,0 0 0,0 0 16,0 0-16,0 0 0,-25 25 16</inkml:trace>
  <inkml:trace contextRef="#ctx0" brushRef="#br0" timeOffset="-179973.46">25350 4837 0,'-24'0'15,"-1"0"-15,0 0 0,25 0 16,-50 25-16,1-25 15,-1 25-15,-24-25 0,49 24 16,0-24-16,0 0 0,1 25 16,-1-25-16,0 25 0,0 0 15,0-25-15,25 25 0,-25-1 16,1-24-16,-1 50 0,0-50 0,25 25 15,-25 0-15,-24 49 16,49-49-16,-25 0 0,0 24 16,25-24-16,-25 25 0,0-1 15,1-24-15,24 25 0,0-26 16,-25 1-16,25 0 0,0 0 0,0 0 15,0-1-15,0 1 0,0 0 0,0 25 16,0-26-16,25 1 16,-25 0-16,24 0 0,-24 0 0,25 0 15,0-1-15,-25 1 0,25-25 0,-25 25 16,25-25-16,-1 25 0,-24-25 0,50 25 15,-25-1-15,0-24 0,-1 0 0,1 0 16,25 25-16,-25-25 0,49 0 0,-24 0 16,-25 0-16,24 0 0,1 0 15,-25 0-15,74 0 0,-50 0 16,-24-25-16,0 25 0,0 0 0,0 0 0,24-24 15,-24 24-15,0-25 16,0 25-16,24-25 0,-24 25 0,0-25 16,0 25-16,-1-25 0,1 25 0,25-24 15,-25-1-15,24 0 0,-24 25 16,0 0-16,0-25 0,24 0 0,-24 25 0,0 0 15,0-25-15,0 25 0,-1 0 16,1-24-16,25 24 0,-50 0 16,49-25-16,-24 25 15,0 0-15,-25 0 0,25 0 0,0 0 0,-1 0 16,1 0-16,0 0 0,-25 0 15,25 0-15,0 0 0,-1 0 0,-24 25 16,25-25-16,-25 0 0,25 0 0,0 24 16,-25-24-16,25 25 0,-1-25 15,1 0-15,0 25 0,-25-25 0,25 0 16,24 0-16,-49 0 15,50 0-15,0 25 0,-26-25 16,26 0-16,-25 0 0,0 0 16,24 0-16,-24 0 0,25 0 15,-50 0-15,25 0 0,-1 0 16,-24 0-16,50 0 0,-25 0 0,0 0 15,-1 0-15,26 0 0,-25 0 16,0 0-16,24-25 0,-24 25 0,25 0 16,-26 0-16,1 0 0,0 0 0,0 0 15,0 0-15,-1 0 0,1 0 0,0 0 0,0 0 16,-25 0-1,74-25-15,-49 25 0,0 0 0,0 0 0,-1 0 0,26 0 16,-25 0-16,0 0 0,-1 0 0,26 0 16,-25-25-16,0 25 0,0 0 0,-1 0 0,1 0 15,0 0-15,25 0 0,-26 0 16,-24 0-16,25-24 0,-25 24 0,25 0 15,-25 0-15,25 0 0,0 0 16,-25 0-16,0 0 0,24 0 16,-24-25-16,25 25 0,-25 0 0,25 0 15,-25 0-15,25 0 16,-25 0-16,25 0 0,-1 0 0,1 0 0,-25 0 15,25-25-15,0 25 0,-25 0 0,25 0 16,-25 0-16,0 0 16,24 0-16,-24 0 15,25 0-15,-25-25 16,25 25-16,-25 0 0,25 0 0,-25 0 0,0 0 15,0-25-15,0 25 16,25 0-16,-25-24 0,24 24 16,-24 0-16,0 0 15,25-25-15,-25 25 0,0-25 16,0 25-16,0 0 0,0-25 15,25 25-15,-25-25 0,0 25 0,0-24 16,0 24-16,0 0 0,0-25 0,0 25 0,0-25 16,0 0-16,0 0 15,0 1-15,0 24 0,0-25 16,0 0-16,0-49 15,0 49-15,0 25 16,0-50-16,0 50 0,0 0 0,0-25 16,0 25-16,0-24 0,0-1 15,0 25-15,0-25 0,0 0 0,0 25 16,0 0-16,0-25 0,-25 1 15,25-1-15,0 25 0,-25-25 32,1-25-32,24 50 0,0 0 0,-25-24 15,25 24-15,-25-25 0,25 0 16,-25 25-16,0-25 0,25 0 0,0 25 0,-24 0 15,24 0-15,-25-25 0,25 25 0,-25 0 16,0 0-16,25 0 16,-25-24-16,-49 24 0,74 0 0,-25 0 0,0 0 15,1 0-15,-1 0 0,25 0 16,-50 0-16,25 0 0,1 0 0,24 0 0,-25 0 15,0 0-15,-25 0 0,50 0 16,-24 0-16,-1 0 0,0 0 0,0 0 16,0 0-16,-24-25 0,-1 25 0,25 0 15,0 0-15,-24 0 0,24 0 0,0 0 16,-24 0-16,-1 0 0,25 0 0,-49 0 15,49 0-15,0 0 16,0 0-16,1 0 0,-1 0 0,0 0 0,0 0 16,0 0-16,25 0 0,-24 0 0,-26 0 15,25 0-15,0 0 0,25 0 0,-24 0 16,-1 0-16,0 0 0,0 25 0,0-25 15,-24 0-15,-1 0 16,25 0-16,0 0 16,-49 0-16,74 0 0,-25 0 0,-24 0 15,24 0-15,25 0 0,-25 0 0,0 0 16,0 0-16,1 24 0,-1-24 15,0 0-15,25 0 0,-25 0 0,-24 0 16,24 0-16,0 0 0,0 0 16,0 0-16,1 25 0,-1-25 0,0 0 15,0 0-15,25 0 0,-25 0 0,1 0 16,-1 0-16,-25 25 0,50-25 15,-25 0-15,1 0 0,-26 0 16,25 0-16,0 0 0,1 0 16,-1 0-16,0 0 0,0 0 0,0 0 0,25 0 15,-24 0-15,-1 0 0,25 0 16,-25 0-16,0 0 0,25 0 15,-25 0-15,25 25 0,-25-25 0,25 0 16,0 0-16,0 0 0,0 0 0,-24 0 0,24 0 16,0 0-16,0 0 0,0 0 0,-25-25 15,25 25-15,-50 0 0,50 0 16,-25 0-16,1 0 0,24 0 0,-25 0 0,0 0 15,25 0-15,-25 0 0,0 0 0,25 0 16,-24 0-16,24 0 0,-25 0 16,0 0-16,25 0 0,-25 25 15,25-25-15,0 0 16,-25 0-16,25 0 0,0 0 15,0 0-15,0 0 0,0 0 16,-24 0-16,24 0 16,0 0-16,-25 0 0,25 0 0,0 0 0,0 0 15,-25 0-15,25 25 16,-25-25-16,0 0 0,25 0 0,0 0 15,-24 0-15,24 0 0,-50 0 16,25 0-16,25 0 0,-25 25 0,1-25 0,24 0 16,-25 0-16,0 0 15,25 0-15,0 0 0,-25 0 16,25 0-16,0 0 0,0 0 15,0 0-15,0 0 16</inkml:trace>
  <inkml:trace contextRef="#ctx0" brushRef="#br0" timeOffset="-174562.15">11906 13246 0,'0'0'0,"0"0"0,0 0 16,0 0-16,0 0 0,0 0 15,0 0-15,0 0 16,0 0-16,0 0 0,0 0 15,0 0-15,0 0 0,0 0 16,0 0-16,0 0 0,0 0 16,0 0-16,0 0 0,0 0 15,0 0-15,0 0 0,0 0 16,0 0-16,25 0 0,-25 0 0,0 0 15,0 0-15,0 0 0,0 0 0,0 0 16,0 25-16,0-25 16,0 0-16,0 0 0,0 0 0,0 24 15,0-24-15,0 0 0,0 0 16,0 0-1,-25 0-15,25 0 0,0 0 0,0 0 0,0 0 16,0 0-16,-25 0 16,25 0-16,0-24 0,0 24 0,0 0 15,0 0-15,0-25 16,25 25-16,-25 0 0,0-25 15,0 25-15,25 0 0,-25 0 0,0 0 16,0 0-16,0 0 0,0 0 0,0 0 16,25 0-16,-25 0 0,0 0 15,0 25-15,0-25 16,0 0-16,0 25 15,0-1-15,-25-24 0,25 25 16,0-25-16,0 0 16,0 0-16,-25 0 0,25 0 0,0 0 0,0 0 15,0 0-15,0 0 0,0-25 16,0 25-16,0-24 0,0 24 15,0 0-15,0-25 0,0 25 0,0 0 16,0 0-16,0 0 0,0 0 0,0-25 0,0 25 0,0 0 16,0 0-16,25 0 15,-25 0-15,0 0 0,0 0 16,0 0-16,0 25 0,0-25 0,0 0 0,0 0 15,0 0-15,0 0 0,25 0 16,-25 25-16,0-25 0,-25 0 16,25 0-16,0 24 0,0-24 15,0 0-15,0 0 16,0 0-16,-25 0 0,25 0 15,0 0-15,0 0 0,-25 0 16,25 0-16,0 0 0,0 0 16,0 0-16,0 0 0,0-24 15,25 24-15,-25 0 0,0-25 0,25 25 16,-25-25-16,0 25 0,0 0 0,25 0 15,-25 0-15,0-25 0,0 25 0,25 0 16,-25 0-16,0 0 0,0 0 16,0 0-16,0 0 0,0 0 0,0 0 15,0 25-15,0-25 0,0 0 0,-25 25 16,25-25-16,0 0 0,0 25 15,-25-25-15,25 24 0,0-24 16,0 0-16,0 0 0,-25 25 16,25-25-16,0 0 0,0 0 0,0 0 15,0-25-15,-25 25 0,25 0 16,0-24-16,0 24 0,0-25 0,0 25 15,0 0-15,0-25 0,25 25 16,-25 0-16,0-25 16,0 25-16,25 0 0,-25 0 15,0 0-15,0 0 0,25 0 16,-25 25-16,0-25 0,0 0 15,0 25-15,0-25 0,0 25 0,-25-25 16,25 24-16,0-24 0,0 0 0,0 0 16,0 0-16,0 25 15,-25-25-15,25 0 0,0 0 0,0 0 16,0 0-16,0-25 15,0 25-15,-25 0 16,25-24-16,0-1 16,0 25-16,0-25 0,0 25 15,25 0-15,-25 0 0,0 0 0,0 0 16,0-25-16,25 25 0,-25 0 0,0 0 0,0 0 15,25 0-15,-25 0 16,0 0-16,0 0 16,0 25-16,0-25 15,0 0-15,0 0 0,0 25 0,0-25 0,-25 0 16,25 0-16,0 0 0,0 0 0,0 25 15,0-25-15,-25 0 0,25 0 0,0 0 16,0 0-16,-25 0 0,25 0 16,0 0-16,0 0 0,0-25 0,0 25 15,0 0-15,0 0 0,0-25 0,0 25 16,0 0-16,0 0 15,25-25-15,-25 25 0,25 0 0,-25 0 16,0-25-16,0 25 0,25 0 16,-25 0-16,0 0 0,0 0 0,0 25 15,0-25-15,0 0 0,0 0 16,0 0-16,0 25 0,0-25 0,0 0 15,0 25-15,0-25 0,0 0 16,0 0-16,0 25 0,-25-25 0,25 0 0,0 0 0,0 0 16,0 0-16,0 0 0,0 0 15,0 0-15,0 0 0,0 0 0,0 0 0,0 0 16,-25 0-16,25 0 0,0 0 15,0-25-15,0 25 0,0 0 16,0 0-16,0 0 0,0 0 16,0 0-16,0 0 0,0 0 15,0 0-15</inkml:trace>
  <inkml:trace contextRef="#ctx0" brushRef="#br0" timeOffset="-145058.47">10864 9004 0,'0'0'15,"0"0"-15,0 0 0,0 0 0,0 0 16,0 0-16,0 0 16,-24 0-16,24 0 15,0 0-15,0 0 0,24 0 16,-24 0-16,0 0 0,0 0 0,0 0 15,0 0-15,0 0 0,0-25 16,25 25-16,0-25 16,-25 25-16,50-49 15,-26 49-15,-24-25 0,50 25 16,-50-25-16,25 25 0,-25-25 0,25 25 15,-1-24 1,1-1-16,0 25 16,-25-25-16,0 25 0,0 0 0,25 0 15,-25 0-15,0 0 0,0 0 16,0 0-16,0 0 15,0 0-15,25 0 0,-25 0 16,0 0-16,0 0 0</inkml:trace>
  <inkml:trace contextRef="#ctx0" brushRef="#br0" timeOffset="-144647.44">11112 8632 0,'0'0'16,"0"0"-16,0 0 0,-24 0 15,24 0-15,0 0 0,0 0 0,0 0 16,0 0-16,0 0 0,0 0 0,24 0 15,1 0-15,-25 0 0,25 0 0,0 0 16,-25 0-16,25 0 0,0 25 16,-1-25-16,1 0 0,-25 0 0,25 0 0,-25 0 15,25 25-15,-25-25 0,25 0 16,-25 0-16,24 0 0,-24 0 0,0 0 0,0 24 15,0-24-15,0 0 0,0 0 0,0 0 16,0 0-16,0 0 0,0 0 0,0 0 0,0 0 16,0 25-16,-24-25 15,24 0-15,-25 25 0,25-25 0,0 25 16,-25-25-16,25 25 0,0-1 0,0 1 15,0-25-15,-25 25 0,25-25 0,0 25 0,0-25 16,-25 25-16,25-1 0,0 1 16,-24 0-16</inkml:trace>
  <inkml:trace contextRef="#ctx0" brushRef="#br0" timeOffset="-142496.32">10914 9277 0,'0'0'0,"0"0"0,0 0 16,-25 0-16,25 0 0,0 0 0,0 0 0,0 0 15,-25 0-15,25 0 0,0 0 0,0 0 16,0 0-16,-24 0 0,24 0 0,0 25 16,-25-25-16,25 0 0,-25 25 15,25-25-15,0 24 0,0-24 0,-25 50 16,25-50-16,0 25 15,0 0-15,0-25 0,0 24 0,0-24 16,25 0-16,-25 0 16,0 0-16,25 0 0,-25 0 0,0 0 0,25 0 15,-25 0-15,24-24 16,-24 24-16,0 0 0,0-25 15,25 0-15,-25 25 0,0-25 16,0 25-16,0 0 0,0 0 0,-25-25 16,25 25-16,0 0 0,0 0 15,0 0-15,0 0 16,0 0-16,0 0 0,0 0 0,0 0 0,0 25 15,0-25-15</inkml:trace>
  <inkml:trace contextRef="#ctx0" brushRef="#br0" timeOffset="-142225.3">11013 9376 0,'0'0'15,"0"0"-15,25 0 0,-25 0 16,0 0-16,0-25 0,0 25 15,0 0-15,0 0 0,0 0 0,0 0 16,0 0-16,0 0 16,0 25-16,0-25 15,0 0-15,0 0 0,0 0 16,0 0-16,0 0 0,0 0 0,-25 0 15,25 0-15,0 25 0,0-25 0,0 0 0,0 0 16,0 0-16,0 0 16,0 0-16,0 0 0,0 0 15</inkml:trace>
  <inkml:trace contextRef="#ctx0" brushRef="#br0" timeOffset="-141772.28">11212 9153 0,'0'0'16,"0"0"-16,0 0 0,0 0 0,0 0 15,-25 0-15,25 0 16,0 0-16,0 0 0,0 0 0,-25 25 16,25-25-1,0 0-15,-25 25 0,25-25 0,0 24 16,0-24-16,0 0 0,-25 25 0,25-25 15,0 0-15,0 25 0,25-25 0,-25 0 0,0 0 16,0 25-16,0-25 0,0 0 16,25 0-16,-25 0 0,0 0 0,25 25 15,-25-25-15,0-25 16,25 25-16,-25 0 15,25 0-15,-25-25 0,0 25 0,0 0 16,0-25-16,0 25 16,24-25-16,-24 1 0,0 24 0,0 0 0,0-25 15,0 25-15,0-25 16,0 25-16,-24 0 0,24 0 15,0 0-15,0 0 0,0 0 16,0 0-16,-25 0 0,25 25 0,0 0 16</inkml:trace>
  <inkml:trace contextRef="#ctx0" brushRef="#br0" timeOffset="-141127.24">11460 9004 0,'0'0'0,"0"0"16,0 0-16,0 0 0,0 0 16,0 0-16,0 0 0,0 0 0,0 25 15,-25-25 1,25 0-16,0 0 0,0 0 0,0 0 0,-25 0 15,25 25-15,0-25 16,-25 0-16,25 25 0,0-25 0,0 0 16,-24 24-16,24 1 15,0-25-15,0 0 0,0 25 0,0-25 16,0 0-16,0 25 15,0-25-15,0 25 0,0-25 0,24 0 0,-24 24 16,0-24-16,0 0 0,0 0 16,0 0-16,0 25 15,25-25-15,-25 0 0,0 0 0,0 0 16,0 0-16,25 0 0,-25 0 0,0 0 15,0 0-15,0 0 0,0 0 0,0 0 0,25 0 16,-25 0-16,0 0 16,0 0-16,0-25 0,0 25 0,0 0 15,0 0-15,-25 0 0,25 0 16,0 0-16,0 0 0,0 0 0,0 0 15,-25 0-15,25 0 0,0 0 0,0 0 16,-25 25-16,25-25 0,0 0 0,0 0 16,0 0-16,-24 0 0,24 0 15,0 0-15</inkml:trace>
  <inkml:trace contextRef="#ctx0" brushRef="#br0" timeOffset="-140139.18">11633 9004 0,'0'0'0,"0"0"15,0 0-15,0 0 0,0 0 16,-24 0 0,24 0-16,0 0 0,0 0 0,0 0 0,0 0 15,0 0-15,0 0 0,0 0 16,0 0-16,0 0 0,0 0 15,0 0-15,0 0 0,0 0 16,0 0-16,0 0 16,0 0-16,-25 0 0,25 0 15,0 25-15,0-25 16,0 0-16,0 25 0,0-25 16,-25 0-16,25 25 0,0-25 15,0 0-15,0 0 0,0 24 0,0-24 16,-25 0-16,25 25 15,0-25-15,0 0 16,0 25-16,25-25 0,-25 0 0,0 0 16,0 0-16,0 0 15,0 25-15,25-25 0,-25 0 0,0 0 0,0 0 16,0 0-16,0 0 0,0 0 0,0 0 15,0 0-15,25 0 16,-25 0-16,0 0 0,0 0 0,0 0 16,0 0-16,0 0 0,24 0 0,-24 0 15,0 0-15,0 0 0,0 0 16,0 0-16,0 0 0,0 0 0,0 0 15,0 0-15,0 0 0,0 0 16,0 0-16,0 0 0,0 0 16,-24 0-16,24 0 0,0 0 15,-25 0-15,25 0 0,0 0 16,0 0-16,-25 0 0,25 0 15,0 0-15,0 0 0,0 25 16,0-25-16,0 0 16,0 0-16,0 0 0,0 0 0,0 0 15,0 24-15,0-24 0</inkml:trace>
  <inkml:trace contextRef="#ctx0" brushRef="#br0" timeOffset="-139498.15">11757 8954 0,'0'0'16,"0"0"-16,0 0 0,0 0 15,0 0-15,0 0 16,0 25-16,0-25 0,-24 0 15,24 0-15,0 0 0,0 25 16,0-25-16,0 0 0,-25 25 16,25-25-16,0 0 0,0 25 0,0-25 15,0 0-15,0 25 0,0-25 16,0 0-16,0 0 0,0 24 15,0-24-15,0 0 0,25 25 16,-25-25-16,0 0 0,0 0 0,0 0 16,0 25-16,0-25 0,0 0 0,24 0 15,-24 0-15,0 0 0,0 25 16,0-25-16,0 0 0,0 0 15,25 0-15,-25 0 0,0 0 0,0 0 16,0 0-16,0 0 16,0 0-16,25-25 0,-25 25 15,0 0-15,0 0 0,-25 0 0,25 0 16,0 0-16,0 0 15,0-25-15,-25 25 0,25 0 0,0 0 16,0 0-16,0 0 0,0 0 16,0 0-16,-24 25 15,24-25-15,0 0 0,0 25 0,-25-25 16,25 25-16</inkml:trace>
  <inkml:trace contextRef="#ctx0" brushRef="#br0" timeOffset="-137190.02">12427 11088 0,'0'0'0,"0"0"16,0 0-1,0 0-15,0 0 16,0 0-16,0 24 0,0-24 15,0 0-15,0 0 0,0 0 16,0 0-16,0 25 16,0-25-16,0 0 0,0 25 15,0-25-15,25 0 0,-25 25 0,0-25 0,0 0 0,0 0 16,0 25-16,0-25 0,0 25 15,0-25-15,0 24 0,0-24 0,25 25 16,-25-25-16,0 25 0,0-25 16,0 25-16,0-25 0,0 0 15,0 25-15,0-25 0,0 24 16,0-24-16,0 25 0,0-25 15,25 0-15,-25 25 16,0-25-16,0 0 0,0 25 0,0-25 16,0 0-16,0 25 0,0-25 15,0 0-15,0 0 0,0 24 0,0-24 16,0 0-16,0 0 0,0 0 0,0 0 15,0 25-15,0-25 0,0 0 16,-25 0-16,25 0 0,0 25 16,0-25-16,0 0 0,0 0 0,0 25 0,0-25 15,0 0-15,0 0 0,0 0 16,0 0-16,0 0 0,0 0 15,0 0-15,0 0 0,0 0 0,0 0 0,0 0 16,0 0-16,0 0 0,0 0 16,0 0-16,0 0 0</inkml:trace>
  <inkml:trace contextRef="#ctx0" brushRef="#br0" timeOffset="-136746.99">12502 11013 0,'0'0'0,"0"0"15,0 0-15,0 0 0,0 0 16,0 0-16,0 0 0,-25 25 0,25-25 16,0 0-1,0 25-15,-25-25 16,25 25-16,0-25 0,0 24 15,-25-24 1,25 25-16,-25 0 0,25-25 16,0 25-16,-24 0 0,24-25 0,-25 25 0,25-25 15,0 0-15,0 24 0,-25-24 16,25 0-16,0 25 0,0 0 0,-25-25 15,25 0-15,0 0 0,0 0 16,0 0-16</inkml:trace>
  <inkml:trace contextRef="#ctx0" brushRef="#br0" timeOffset="-136513.98">12402 11088 0,'25'0'0,"-25"0"0,0 0 0,0 0 16,25 0-16,-25 24 0,25-24 16,-25 25-16,25-25 15,-1 25-15,1-25 0,0 25 16,-25-25-16,25 0 15,-25 0-15,25 25 0,-25-25 16</inkml:trace>
  <inkml:trace contextRef="#ctx0" brushRef="#br0" timeOffset="-135674.93">12576 11683 0,'0'-25'16,"0"25"-16,0 25 0,0-25 0,0 0 0,-25 0 15,25 0-15,0 25 0,0-25 0,-25 0 16,25 0-16,0 25 0,-24-25 15,24 24-15,0-24 0,0 0 0,0 25 16,-25-25-16,25 25 0,0-25 0,0 0 16,0 0-16,0 25 0,0-25 15,0 0-15,0 0 16,25 25-16,-25-25 0,0 0 0,24 0 0,-24 24 15,0-24-15,0 0 0,25 0 16,-25 0-16,25-24 0,-25 24 16,25 0-16,-25 0 15,25-25-15,-25 0 0,0 0 0,0 25 16,24 0-16,-24-25 0,0 25 15,0-24-15,0 24 0,0 0 0,0 0 0,0-25 16,0 25-16,-24 0 16,24-25-16,0 25 15,0 0-15,0 0 0,0 0 0,0 0 16,0 0-16,0 25 0,0-25 0</inkml:trace>
  <inkml:trace contextRef="#ctx0" brushRef="#br0" timeOffset="-134836.88">12799 11757 0,'0'0'0,"0"0"0,0 0 0,0 0 16,0 0-16,0 0 0,0 0 16,0 0-16,0 0 15,0 0-15,0 0 16,0 25-16,0-25 0,0 0 15,0 0-15,0 0 0,0 0 16,0 0-16,0 0 16,-25 0-16,25 0 15,0 0-15,0 0 16,0 0-16,25 0 0,-25 0 0,0 0 15,0 0-15,0 0 0,0 0 0,0 0 16,0 0-16,0 0 0,25 0 16,-25 0-16,0 0 0,0 0 15,0 0-15,0 0 0,0 0 16,0 0-16,0 0 15,0 0-15,0 0 0,0 25 0,0-25 16,0 0-16,0 0 0,0 0 0,0 0 16,-25 0-16,25 25 0,0-25 0,0 0 15,0 0-15,0 0 0,0 0 0,0 0 16,-25 0-16,25 0 0,0 0 0,0-25 15,0 25-15,0 0 0,0 0 16,25-25-16,-25 25 16,0 0-16,0 0 0,0 0 0,0 0 15,0 0-15,0 0 0</inkml:trace>
  <inkml:trace contextRef="#ctx0" brushRef="#br0" timeOffset="-133932.83">13022 11534 0,'0'-25'0,"0"25"0,0 0 0,0 0 16,0 0-16,0 0 0,0 0 16,0-24-16,0 24 0,0 0 15,0 0-15,0 0 0,0 0 16,0 24-16,0-24 15,0 25-15,0-25 0,0 25 0,0-25 16,25 25-16,-25 0 0,0-25 16,0 0-16,0 24 15,0 1-15,25 0 0,-25-25 0,0 25 16,0-25-16,0 25 15,25-25-15,-25 24 0,0-24 0,0 0 16,-25 25-16</inkml:trace>
  <inkml:trace contextRef="#ctx0" brushRef="#br0" timeOffset="-133446.8">13196 11509 0,'0'0'0,"0"0"0,0-24 16,25 24-16,-25 0 0,25-25 15,-25 25-15,0 0 0,0 0 16,0 25-16,25-25 16,-50 24-16,25 1 15,0-25-15,0 25 16,-25-25-16,25 25 0,-25 0 15,25-1-15,0-24 16,0 0-16,0 0 0,0 0 16,0 0-16,0 0 0,0 0 0,25 0 15,-25 0-15,0 0 0,0 0 0,25 0 16,-25 0-16,0 0 0,0 0 0,25 0 15,-25 0-15,0 25 16,0-25-16,0 0 0,0 0 0,0 0 16,0 0-16,0 25 0,0-25 0,0 0 15,0 0-15,0 25 0,0-25 16,-25 0-16,25 0 0,-25 25 15,25-25-15,0 0 0,-25 24 0,25-24 16,0 0-16,0 0 16,0 0-16,0 0 0,0 0 0</inkml:trace>
  <inkml:trace contextRef="#ctx0" brushRef="#br0" timeOffset="-132957.77">13370 11460 0,'0'0'15,"25"-25"-15,-25 25 0,0 0 0,0 0 0,24 0 16,-24 0-16,0 0 0,0 0 0,0 0 0,0 0 16,25 0-16,-25 25 15,0 0 1,0-25-16,-25 49 15,25-49-15,0 0 0,0 25 0,-24-25 16,24 0-16,0 0 0,0 0 16,0 0-16,0 0 0,0 0 15,0 0-15,24 0 0,-24 0 0,0 0 16,0 0-16,0 0 15,25 0-15,-25 0 0,0 0 0,0 0 0,0 0 0,0 25 16,0-25-16,25 0 0,-25 0 16,0 0-16,0 0 0,0 0 0,0 25 15,0-25-15,0 0 16,0 24-16,0-24 0,0 0 0,-25 25 15,25-25-15,0 0 16,-25 25-16,25-25 0,0 0 16,-24 0-16,24 25 0,0-25 0,0 0 0,0 0 15,0 0-15,-25 0 16</inkml:trace>
  <inkml:trace contextRef="#ctx0" brushRef="#br0" timeOffset="-132444.74">13568 11385 0,'25'0'15,"-25"0"-15,0 0 16,0-24-16,25 24 0,-25 0 0,0 0 16,25 0-16,-25 0 15,0 24-15,0-24 16,-25 50-16,25-50 0,0 0 15,0 25-15,0-25 0,-25 25 0,25-25 16,0 0-16,0 0 0,0 24 16,0-24-16,-25 0 0,25 0 15,0 0-15,25 0 0,-25 0 16,0 0-16,0 0 0,0 0 0,0 0 0,0 0 15,0 0-15,25 0 0,-25 0 0,0 25 0,0-25 16,25 0-16,-25 0 16,0 0-1,24 0-15,-24 25 0,0-25 0,25 0 16,-25 0-16,0 0 15,0 25-15,-25-25 16,25 25-16,-24-25 0,24 24 16,-25 1-1,25-25-15,-25 25 0,0-25 0,25 0 16,-25 0-16,1 25 15,-1-25-15,25 0 0,0 0 16,-25 0-16,25-25 0</inkml:trace>
  <inkml:trace contextRef="#ctx0" brushRef="#br0" timeOffset="-129514.58">11931 13196 0,'0'-25'0,"0"25"0,0 0 16,0 0-16,0 0 0,0 0 15,0 0 1,0 0-16,0 0 0,0 0 0,0 0 0,0 0 16,0-25-16,0 25 0,0 0 0,0 0 0,0 0 15,0 0-15,0-24 0,0 24 16,0 0-16,0 0 15,0-25 1,0 25-16,0-25 0,0 25 16,0 0-16,0-25 0,0 25 0,0 0 15,0-25-15,0 25 16,0-24-1,0-1-15,0 0 16,-25 0-16,25 0 0,0 25 16,0-24-16,0-1 15,0 25-15,0-25 16,-25 0-1,25-24-15,0 49 0,0-25 16,0 0-16,-24 25 0,24-25 0,0 25 16,0-25-16,0 1 0,0 24 15,0-25-15,0 25 16,-25-25-16,25 25 0,0-25 0,0 25 15,0-25-15,0 25 0,0-24 16,0 24-16,0 0 0,0-25 0,0 25 16,0-25-1,0 0-15,0 25 0,0-25 0,0 25 16,0 0-16,0-24 0,0-1 15,0 25-15,0-25 0,0 25 0,0-25 16,0 25-16,0 0 16,0-25-16,0 25 15,0-24-15,0 24 0,-25 0 0,25-25 0,0 25 16,0 0-16,0 0 0,0-25 15,0 0-15,0 25 0,0 0 0,0-25 16,0 25-16,0 0 0,0 0 0,0-25 16,0 25-16,0 0 0,0 0 15,0-24-15,0 24 16,0 0-16,0-25 0,0 25 15,0-25-15,0 25 0,0-25 0,0 25 16,0 0-16,25-25 0,-25 25 0,0-24 0,0 24 16,0 0-16,0 0 0,25 0 0,-25-25 15,0 25-15,0 0 0,0 0 0,0-25 16,0 25-16,24 0 0,-24 0 15,0 0-15,0 0 16,0 0-16,0 0 0,0 0 16,0 0-16,0 0 0,0 0 15,-24 25-15,24-25 0,0 0 0,0 25 16,-25-25-16,25 24 0</inkml:trace>
  <inkml:trace contextRef="#ctx0" brushRef="#br0" timeOffset="-123058.21">11956 13072 0,'0'0'16,"0"0"-16,0 0 0,25-25 0,-25 25 15,0 0-15,0-25 16,0 1 0,24-1-16,-24 0 0,0 0 0,0 25 15,0-25-15,0 1 16,0-1-16,0 0 0,0 0 15,0 25-15,0-25 0,0 25 0,0-24 0,0 24 16,0-25-16,0 0 0,-24 25 0,24-25 16,0 25-16,0-25 0,0 25 0,0-24 15,0 24-15,-25-25 0,25 0 16,0 0-16,0 25 0,0-25 0,-25 25 15,25-24-15,0 24 0,0-25 0,0 25 16,0-25-16,0 25 0,0-25 0,0 25 16,-25 0-16,25-25 0,0 25 15,0-24-15,0-1 16,0 25-16,0-25 0,0 25 15,0-25-15,-25 0 0,25 25 16,0-24-16,0 24 0,0-25 0,0 25 0,0-25 16,0 25-16,0 0 0,0-25 15,0 25-15,0-25 16,-24 25-16,24-25 0,0 25 15,0-24-15,0 24 16,0-25-16,0 25 0,0 0 0,0-25 16,0 25-16,0-25 0,0 25 15,0 0-15,-25 0 0,25-25 16,0 25-16,0-24 0,0 24 0,0 0 15,0 0 1,0-25-16,0 0 16,0 25-16,0-25 0,0 25 15,-25-25-15,25 25 0,0-24 0,0 24 16,0 0-16,0-25 0,0 25 15,0-25-15,0 25 0,0 0 16,0-25-16,0 25 0,0 0 16,0-25-16,0 25 0,0 0 0,0 0 15,0 0-15,0-24 0,0 24 16,25-25-16,-25 25 0,0-25 15,0 25-15,0-25 0,0 25 16,0 0-16,0 0 0,0-25 16,0 25-16,0-24 15,0 24-15,0 0 0,0 0 0,0 0 16,0 0-16,0-25 15,0 25-15,0 0 0,0-25 16,0 25-16,25 0 0,-25-25 16,0 25-16,0 0 0,0 0 15,0-25-15,0 25 16,0 0-16,0-24 0,0 24 0,0 0 0,0 0 15,0 0-15,0 0 0,0-25 0,0 25 16,0 0-16,0 0 0,0-25 16,0 25-1,0-25-15,24 0 0,-24 25 16,0 0-16,0-24 0,0 24 15,0 0-15,0-25 0,0 25 0,0-25 16,25 0-16,-25 25 16,0-25-16,0 25 0,0 0 15,0-24-15,0 24 0,0 0 0,0-25 16,0 25-16,0 0 0,0 0 0,0-25 0,0 25 15,0 0-15,0-25 0,0 25 16,0 0-16,0-25 0,0 25 16,0-25-16,0 1 0,-25 24 0,25-25 15,0 25-15,0 0 0,0-25 16,0 25-16,0-25 0,0 25 15,-24-25-15,24 25 0,0 0 0,0 0 16,0-24-16,0 24 0,0 0 0,0-25 16,0 25-16,0 0 0,0 0 0,0-25 0,0 25 15,-25 0-15,25-25 16,0 25-16,0-25 0,0 25 0,0-24 0,0 24 15,0-25-15,0 25 16,-25-25-16,25 25 0,0 0 0,0-25 16,0 0-16,0 25 0,0-24 0,0 24 15,0 0-15,0 0 16,0-50-16,0 50 15,0 0-15,25-25 0,-25 25 0,0-25 0,0 25 16,0 0-16,0 0 0,0-24 0,0 24 16,0 0-16,0-25 0,0 25 0,0 0 15,0-25-15,0 25 16,0 0-1,-25-25-15,25 25 0,0 0 0,0-25 0,0 25 16,0 0-16,0 0 16,0 0-16,0 0 0,0 0 0,0 0 0,0-24 15,0 24-15,0 0 16,0 0-16,0 0 0,0 24 15,0-24-15,0 0 0,0 0 0,0 0 16,0 25-16,0-25 0,0 25 16,0-25-16,25 25 0,-25 0 0,0-25 0,0 24 15,0 26-15,25-25 16,-25 49-16,24-49 0,-24 49 0,0-49 15,0 0-15,0 0 16,25 24-16,-25-24 0,0 0 0,0 0 0,0-25 16,0 25-16,0-25 0,0 0 15,0 0-15,0 24 0,0-24 16,0 0-16,0 0 0,0-24 15,0 24-15,0 0 0,0-25 0,0 25 16,0-25-16,0 0 0,0 0 16,0 1-16,0 24 0,-25-25 15,25-25-15,0-24 16,-24 24-16,24 1 0,-25-51 15,0 76-15,0-26 16,25 25-16,0 0 0,-25 1 16,25 24-16,0-25 0,0 25 0,-24-25 15,24 25-15,0 0 0,0 0 0,0 0 16,0 0-16,0 0 15,0 0-15,24 25 0,-24-25 0,0 25 16,25-1-16,-25 1 16,0 0-16,25 49 0,0-49 0,-25 0 15,0 0-15,0 0 0,25-1 0,-25 26 0,0-25 16,0 0-16,0-1 0,0 1 0,0 0 0,0 0 15,0 0-15,0-1 0,0 1 16,0 0-16,0-25 0,0 25 16,0-25-16,0 25 0,0-25 0,0 0 15,0 0 1,0-25-16,24 0 0,-24 0 15,0 0-15,0 1 0,0-1 0,0 0 16,0-25-16,0 26 0,0-26 0,0 25 16,0 0-16,0-24 0,0 49 15,-24-50-15,24 25 0,0 25 16,0-49-16,0 49 15,0-25-15,0 25 16,0 0-16,0-25 0,0 25 16,0 0-16,-25 0 0,25 25 0,0-25 15,0 0-15,0 25 0,0 0 16,0-1-16,0-24 0,0 50 15,0-25-15,0 0 0,0 24 0,0-24 16,0 0-16,0 24 0,0-24 16,0 0-16,25 0 0,-25-25 0,0 25 15,0-25-15,0 24 0,0-24 16,0 0-16,0 0 15,0 0-15,0 0 0,0 0 16,24-24-16,-24-1 0,0 0 16,-24 25-16,24-50 0,0 26 0,0-1 15,0 0-15,0-25 0,0 26 0,0-1 0,-25 0 16,25-25-16,0 26 0,0-1 0,-25 0 15,25 0-15,0 0 0,0 1 0,0 24 16,-25-25-16,25 25 0,0 0 0,0 0 16,0 0-16,0 0 0,0 0 0,0 25 0,0-25 15,0 24-15,0 1 16,0 0-16,0-25 0,0 25 0,0 24 15,0-24-15,25 25 0,-25-25 0,0 24 16,0-49-16,0 25 0,0 0 16,0-25-16,25 25 0,-25-1 0,0-24 15,0 0-15,0 0 0,0 25 0,0-25 16,0 0-16,0-25 0,0 25 0,0 0 15,0-24-15,0 24 0,0-25 16,0-25-16,0 1 16,0 24-16,0 0 0,0 0 0,0-24 0,0 24 15,0 0-15,0 0 0,0 0 0,0 1 0,0-1 16,0 0-16,-25 25 0,25-25 0,0 25 15,0-25-15,0 25 0,0 0 0,0-24 0,0 24 16,0 0-16,0 0 0,0 0 16,0 0-16,0 24 0,0-24 15,0 25-15,0 25 0,0-25 16,0-1-16,0 1 0,0 0 0,0 0 15,0 24-15,25-49 0,-25 25 16,0 25-16,0-1 0,0-49 16,0 0-16,0 25 0,25-25 15,-25 0 1,0-25-16,0 25 0,0-24 15,0 24-15,0-50 0,0 0 16,0 26-16,0-1 0,0 0 16,-25-25-16,25 1 0,0-1 15,0 25-15,0 1 0,0 24 16,-25-25-16,25 25 0,0 0 15,0-25-15,0 25 0,0 0 0,0 0 16,0 0-16,0 0 0,0 0 16,0 0-16,0 0 0,0 0 0,0 25 15,0-25-15,0 25 0,0-1 16,0-24-16,0 25 0,25-25 15,-25 25-15,0 0 0,0-25 16,0 0-16,0 25 0,0-25 16,0 0-16,0 0 0,0 0 0,0 0 15,0 0-15,0 0 0,0-25 0,0 25 16,0 0-16,0-25 0,0 25 15,0-25-15,0 25 0,0 0 0,0-25 16,0 25-16,0-24 0,0-1 16,0 25-16,0-25 0,0 0 15,0 25-15,0-25 0,0 25 0,0 0 16,0-24-16,0-1 0,-25 25 0,25-25 15,0 25-15,25-25 0,-25 0 0,0 25 16,0-24-16,0 24 16,0-25-16,0 0 0,0 25 0,0-25 0,0 25 15,0-25-15,0 25 16,0-25-16,-25 1 0,25-1 15,0 0-15,0 25 16,0-25-16,0 25 0,0-25 0,0 25 16,0-24-16,0 24 0,0-25 0,0 25 15,-25-25-15,25 25 0,0-25 16,0 25-16,0-25 15,0 25-15,0 0 0,0 0 16,0 0-16,0 0 0,0-24 0,0 24 16,0 0-16,0 0 0,0 0 15,0 0-15,0-25 0,0 25 0,0-25 16,0 25-16,0 0 0,-25-25 0,25 25 15,0 0-15,0-25 0,0 25 0,0-24 16,0 24-16,0 0 0,0-25 0,0 25 0,0 0 0,0 0 16,0 0-16,0-25 0,0 25 0,0 0 15,0 0-15,0 0 0,0-25 0,0 25 16,0 0-16,0 0 0,0 0 0,0-25 15,0 25-15,0-24 0,0-1 16,0 25-16,0-25 0,0 25 16,0 0-16,0-25 0,0 25 0,0 0 0,0 0 15,0 0-15,0-25 0,0 25 0,0 0 16,0 0-16,0 0 0,0 0 0,0 0 15,0 0-15,0-24 0,25 24 16,-25 0-16,0 0 0,0 0 0,0 0 0,0 0 16,0-25-16,0 25 15,0 0-15,0-25 0,0 25 0,0 0 16,0-25-16,0 25 0,0 0 0,0 0 15,0-25-15,0 25 0,0 0 0,0 0 16,0 0-16,0 0 0,0-24 16,0 24-16,0 0 15,0 0-15,0 0 0,0-25 16,0 25-16,0 0 0,0-25 0,0 25 15,0 0-15,0-25 0,0 25 16,0-25-16,0 25 0,0-24 16,0 24-16,0 0 0,0 0 0,0 0 15,0-25-15,0 25 0,0 0 16,0 0-16,0-25 0,0 25 15,0-25-15,0 0 16,0 25-16,0 0 0,-25-25 0,25 25 0,0-24 16,0-1-16,0 25 15,0 0-15,0-25 0,0 0 0,0 25 16,0-25-16,0 25 0,0-24 0,0 24 15,0 0-15,0-25 0,0 25 0,-24 0 16,24 0-16,0-25 0,0 25 0,0 0 16,0 0-16,0 0 0,0-25 15,0 25-15,0 0 0,0 0 0,0 0 16,0-25-16,0 25 15,0 0-15,0 0 0,0-24 16,0 24-16,0 0 0,0-25 16,0 25-16,0 0 0,0-25 15,0 25-15,0-25 16,0 25-16,0 0 0,0 0 15,0 0-15,0 0 0,0 0 0,0-25 16,0 25-16,0 0 0,0 0 0,0 0 16,0 0-16,0 0 0,0 0 15,0 0-15,0 0 16,0 0-16,0 0 0,0 0 0,0 0 0,0 0 15,0 0-15,0-24 0,0 24 0,0 0 16,0 0-16,0 0 0,0 0 0,0 0 16,0 0-16,0 0 0,0 0 0,0 0 15,0 0-15,0 0 0,0 0 0,0 0 16,0 0-16,0 0 15,0 0-15,0 0 0,0 0 0,0-25 16,0 25-16,0 0 0,0-25 0,0 25 16,0 0-16,0 0 0,0 0 0,0 0 15,0 0-15,0 0 0,0 0 16,0 0-16,0 0 0,0 0 0,0 0 15,0 0-15,0 0 0,0 0 0,0 0 16,0 0-16,0 0 0,0 0 0,0 0 16,0 0-16,0 0 0,0 25 0,0-25 15,0 25-15,0-25 0,24 24 0,-24-24 16,0 25-16,0-25 0,0 25 15,0 0-15,0 0 0,0-25 0,0 24 16,0-24-16,25 0 0,-25 25 0,0-25 16,0 0-16,0 0 0,0 0 0,0 25 15,0-25-15,0 0 0,0 0 16,0 0-16,0 0 0,0 0 0,0 0 15,0-25-15,0 25 0,0 0 0,0 0 0,0 0 16,0-25-16,0 25 0,0 0 0,0-24 0,0 24 16,0 0-16,0-25 0,0 25 0,0-25 15,0 25-15,0-25 16,0 25-16,0 0 0,0 0 0,0 0 15,0-25-15,0 25 0,0 0 0,0 0 16,0 0-16,0 0 0,0 0 0,0 0 16,0 0-16,0 0 0,0 0 15,0 0-15,0 0 0,0 25 16,0-25-16,0 0 0,0 0 15,0 25-15,0-25 16,0 0-16,0 25 0,0-25 0,0 0 16,0 0-16,0 0 15,0 0-15,0 0 0,0 0 0,0 0 0,0 0 16,0-25-16,0 25 0,0 0 0,0 0 0,0 0 15,0-25-15,0 25 0,0-25 16,0 25-16,0-24 0,0 24 0,0 0 16,0 0-16,0-25 0,0 25 15,25 0-15,-25-25 0,0 25 16,0 0-16,0 0 0,0 0 15,0 0-15,0 0 0,0 0 16,0 0-16,0 0 0,0 25 16,0-25-16,0 0 0,0 0 0,0 0 15,0 0-15,0 0 0,0 25 16,0-25-16,0 0 0,0 0 15,0 0-15,0 0 0,0 0 16,-25 0-16,25 0 0,0 0 16,0 0-16,-25 0 0,25 0 0,0 0 0,0 0 15,0 0-15,-24 0 0,24 0 16,0 0-16,0 0 0,0-25 0,0 25 15,0 0-15,0 0 0,0 0 0,0 0 16,0 0-16,0-25 0,0 25 16,0 0-16,0 0 0,0 0 0,0 0 0,0 0 15,0 0-15,0 0 16,0 0-16,0 0 0,0 0 0,0 0 15,0 0-15,0 0 0,0 0 0,0 0 16,0 0-16,0 0 0,24 0 0,-24 0 0,0 0 16,0 0-16,0-25 0,25 25 0,-25 0 15,0 0-15,0 0 0,0 0 16,0 25-16,0-25 0,0 0 15,0 0-15,0 0 0,0 0 16,-25 25-16,25 0 0,-24-25 16,24 0-16,0 0 0,0 0 15,0 0-15,0 0 16,-25 0-16,25 0 0,0-25 15,25 25-15,-25-25 0,0 25 0,0-25 0,0 25 16,0 0-16,0-25 0,0 25 0,24-24 16,-24 24-16,0-25 0,0 25 15,0 0-15,0 0 0,0 0 0,0 0 16,25-25-16,-25 25 15,0 0-15,0 0 0,0 0 16,25 0-16,-25 0 0,0 25 16,-25-25-16,25 0 0,0 0 0,0 25 15,0-25-15,0 24 0,0-24 0,0 25 16,-25-25-16,25 0 0,0 25 0,0-25 15,0 0-15,0 0 0,-24 25 16,24-25-16,0 0 0,0 0 0,0 0 0,0-25 16,0 25-16,0 0 0,0 0 0,0-25 15,0 25-15,-25-25 0,25 25 16,0-24-16,0-1 0,25 0 0,-25 25 15,0-25-15,0 25 0,0-25 0,0 25 16,24-24-16,-24 24 0,0 0 0,25-25 16,-25 25-16,25 0 0,-25 0 15,0 0-15,25 0 0,-25 0 0,25 0 16,-25 0-16,0 25 0,0-25 0,0 0 0,24 0 15,-24 0-15,0 0 0,0 24 16,0-24-16,0 0 0,0 25 0,-24-25 16,24 0-16,-25 25 0,25-25 15,-25 25-15,25-25 0,-25 25 16,25-25-16,0 0 0,-25 0 0,25 0 15,0 0-15,0 0 0,-24 0 16,24-25-16,0 25 0,0-25 0,0 25 16,0-25-16,0 25 0,0 0 15,0-25-15,0 1 0,0 24 0,0 0 0,24 0 16,-24-25-16,0 25 0,25 0 15,-25 0 1,25 0-16,0 0 0,-25 0 0,25 25 16,-25-25-16,0 0 0,24 24 15,-24-24-15,0 25 0,0-25 16,0 25-16,0-25 0,0 0 0,0 25 15,0-25-15,0 25 0,-24-25 16,24 24-16,-25-24 0,25 0 0,0 0 16,-25 0-16,25 25 0,0-25 0,0 0 15,-25-25-15,25 25 0,0 0 0,0 0 16,0-24-16,0 24 0,0 0 15,0-25-15,0 0 0,25 0 16,-25 25-16,25 0 0,-25-25 16,25 25-16,-1 0 0,-24 0 15,0 0-15,25 0 0,-25 0 16,25 0-16,-25 0 0,0 0 0,0 0 15,0 0-15,0 0 0,0 0 16,0 25-16,-25-25 0,25 25 0,0-25 16,-25 0-16,25 25 0,-24-25 15,24 25-15,-25-25 0,25 0 0,0 0 0,0 0 16,0 0-16,-25 0 0,25 0 15,0 0-15,0-25 0,0 25 16,0-25-16,0 0 16,0 25-16,25-25 0,-25 25 15,0 0-15,0 0 0,0-24 0,25 24 16,-25 0-16,0 0 0,24 0 0,-24 0 0,0 0 15,0 24 1,25-24-16,-25 0 0,0 0 0,0 0 16,0 0-16,25 25 0,-25-25 0,0 0 15,0 0-15,-25 0 0,25 0 16,0 0-16,0 25 0,-25-25 0,25 0 0,0 0 15,-24 0-15,24 0 0,0 0 0,0 25 16,-25-25-16,25-25 0,0 25 0,-25 0 16,25 0-16,0 0 0,0-25 0,0 25 15,0 0-15,0-25 0,25 25 16,-25-24-16,0 24 0,25-25 0,-25 25 0,24-25 15,1 25-15,-25-25 0,25 25 16,-25 0-16,25 0 0,-25 0 0,0 0 0,25 0 16,-25 0-16,0 0 0,0 0 15,0 0-15,0 25 0,0-25 0,0 25 0,0-25 16,0 25-16,0-25 0,-25 24 0,25-24 0,0 25 15,-25 0-15,0-25 16,25 25-16,0-25 0,0 0 16,0 0-16,0 0 0,0 0 0,-25 0 15,25 0-15</inkml:trace>
  <inkml:trace contextRef="#ctx0" brushRef="#br0" timeOffset="-120917.09">11981 8384 0,'0'0'15,"0"0"-15,0 0 0,0 0 0,0 0 16,0 0-16,0 0 0,0 0 0,0 0 15,0 0-15,0 0 0,0 0 16,0 0-16,0-25 0,0 25 16,0 0-16,24 0 0,-24 0 0,0 0 15,0 0-15,25 0 0,-25 0 16,25 0-16,-25 0 15,0 0-15,25 0 0,-25 0 0,25 0 16,-25 0-16,0 0 0,24 0 16,1 0-16,-25 0 15,25 0-15,0 0 0,-25 0 16,25 0-16,-25 0 0,0 0 0,25 0 0,-25 0 15,0 0-15,0 0 0,24 0 16,1 0-16,0 0 0,-25 0 16,25 0-16,-25 0 0,25 0 0,-25 0 15,0 0-15,24 0 0,-24-25 0,25 25 0,-25 0 0,25 0 16,-25 0-16,25 0 15,-25 0-15,25 0 16,-1 0-16,-24 0 0,25 0 0,0 0 16,-25-24-16,25 24 15,-25 0-15,25 0 0,-25 0 0,24 0 0,-24 0 16,0 0-16,25 0 15,-25 0-15,0 0 16,25 0-16,-25 0 0,0 0 0,0 0 0,25 0 16,-25 0-16,25 0 0,-25 0 15,24 0-15,-24 0 0,25 0 0,-25 0 16,25 0-16,-25 0 0,25 0 0,0 0 15,-25 0-15,0 0 0,24 0 0,-24 0 16,0 0-16,25 0 16,-25 0-16,0 0 0,0 0 15,0 0-15,25 0 0,-25 0 0,0 0 0,25 0 0,-25 0 16,0 0-16,25 0 15,-1 0-15,1 0 0,-25-25 16,25 25-16,-25 0 0,25 0 0,-25 0 0,25 0 16,-25 0-16,24-25 0,1 25 0,-25 0 15,25 0-15,-25 0 0,0 0 0,25 0 16,-25 0-16,0 0 0,25 0 0,-25 0 15,0 0-15,25 0 0,-25 0 0,0 0 16,24 0-16,-24 0 16,50 0-16,-25 0 15,0 0-15,-1 0 0,-24 0 16,50-25-16,-25 25 0,0 0 15,-1 0-15,1 0 16,-25 0-16,25 0 0,-25 0 0,25 0 16,-25 0-16,0 0 0,25 25 0,-25-25 15,0 0-15,0 0 0,0 0 16,0 0-16,24 0 0,-24 0 0,25 0 0,-25 0 15,0 0-15,25 0 16,0 0-16,-25 0 0,25 0 0,-1 0 16,-24 0-16,25 0 0,0 0 0,-25 0 15,25 0-15,-25 0 0,25 25 0,-1-25 0,1 0 16,-25 0-16,25 0 0,0 0 15,-25 0-15,49 0 0,-49 0 16,25 0-16,0 0 0,0 0 0,0 0 16,-25 0-16,24 0 0,1 0 0,0 0 15,0 0-15,-25 0 0,25 0 0,-1 0 0,1 0 0,-25 0 16,25 0-16,0 0 15,0 0-15,0 0 0,-1 0 0,1 0 16,-25 0-16,50 0 0,-1-25 16,-49 25-16,25 0 0,25 0 15,-50 0-15,25 0 0,-1 0 0,-24 0 0,25 0 16,0 0-16,-25 0 0,50 0 15,-26 0-15,-24 0 0,25 0 16,-25 0-16,25 0 0,-25 0 0,50 0 16,-50 0-16,24 0 0,-24 0 0,50 0 15,-50 0-15,74 0 16,-49 0-16,0 0 0,0 0 0,-25 0 15,25 0-15,24 0 0,-49 0 0,25 0 16,0 0-16,0 0 0,-25 0 16,24 0-16,1 0 0,0 0 15,0 0-15,0 0 0,0 0 0,-25 0 16,24 0-16,1 0 0,-25 0 15,50 0-15,-25 0 16,-1 0-16,51 0 16,-26 0-16,-24 0 0,-25 0 15,25 0-15,0 0 0,-25 0 0,25 0 16,-1 0-16,-24 0 0,25 0 0,-25 0 15,25 25-15,-25-25 0,0 0 0,25 0 16,-25 0-16,25 0 0,-25 0 0,24 0 16,-24 0-16,0 0 0,25 0 0,-25-25 0,25 25 15,0 0-15,0 0 0,-25 0 16,0 0-16,24 0 15,1 0-15,0 0 0,-25 0 0,0 0 16,0 0-16,25 0 0,-25 0 16,25 0-16,-25 0 0,24 0 15,-24 0-15,25 0 0,-25 0 16,0 0-16,25 0 0,-25 0 15,25 0-15,-25 0 0,0 0 0,0 0 16,0 0-16,25 0 0,-25 0 0,0 0 16,24 0-16,-24 0 0,0 0 15,25 0-15,-25 0 0,25 0 16,0 0-16,-25 0 0,25 0 15,-25 0-15,25 0 16,-25 0-16,24 0 0,-24 0 16,0 0-16,0 0 0,0 0 0,0-25 15,0 25-15,25 0 0,-25 0 0,0 0 16,0 0-16,0 0 15,0 0-15,0 0 0,0 0 16,25 0-16,-25 0 0,0 0 16,0 0-16,0 0 0,0 0 15,0 0-15,0 0 0,0 0 16,0 0-16,0 0 0,-25 0 15,25 0-15</inkml:trace>
  <inkml:trace contextRef="#ctx0" brushRef="#br0" timeOffset="-118311.94">16396 8260 0,'0'0'0,"25"0"16,-25 0-16,25-25 0,-25 25 0,24 0 16,-24 0-16,25 0 0,-25 0 0,25 0 0,-25 0 15,0 0-15,25 0 0,0 0 16,-1 0-16,-24 0 0,25 0 0,0 0 15,49 0 1,1 0-16,-50 0 16,123-25-16,-123 25 15,0 0-15,49 0 16,-24 0-16,24 0 0,-49 0 0,0 0 15,25 0-15,-26 0 0,76-24 16,-76 24-16,51 0 0,-50 0 0,24 0 16,-24 0-16,25 0 0,-25 0 15,24 0-15,-24 0 0,0 0 0,0 0 16,-1 0-16,26 0 0,0 0 0,-26 0 15,1 0-15,25 0 0,-25 0 0,24 0 16,-24 0-16,74 0 0,-74-25 0,25 25 0,-26 0 16,26 0-16,-25 0 0,0 0 15,49 0-15,-49 0 0,25-25 0,-26 25 0,1 0 16,0 0-16,0 0 15,0 0-15,49 0 0,-49 0 0,0 0 16,-1 0-16,26-25 0,-25 25 0,0 0 16,-1 0-16,1 0 0,25 0 15,-1 0-15,-24 0 0,25 0 0,-25-25 0,-1 25 16,26 0-16,-25 0 0,0 0 15,24 0-15,-24 0 0,25 0 0,-1 0 16,-24 0-16,0-24 0,0 24 0,0 0 16,-1 0-16,1 0 0,25 0 0,-25 0 15,-1 0-15,1 0 0,0 0 0,25 0 16,-26 0-16,1 0 0,0-25 0,0 25 15,0 0-15,24 0 0,-24 0 0,-25 0 16,25 0-16,0 0 0,-1 0 16,1 0-16,0-25 0,0 25 15,0 0-15,-25 0 0,24 0 0,1 0 0,0 0 16,0 0-16,0-25 0,-1 25 0,1 0 15,0 0-15,0 0 0,0 0 0,-1 0 0,1 0 16,0 0-16,25 0 0,-26 0 16,-24 0-16,50 0 0,-25 0 15,-25 0-15,25 0 0,0 0 0,-1 0 0,-24 0 16,25 0-16,0 0 0,-25 0 0,25-25 0,0 25 15,-25 0-15,24 0 0,1 0 16,0 0-16,-25 0 0,25 0 0,-25 0 0,25 0 16,-1 0-16,1 0 15,25 0-15,-25 0 16,-25 0-16,74-25 0,-24 25 15,-1 0-15,-49 0 0,25 0 16,0 0-16,0 0 0,24 0 16,-49 0-16,25 0 0,0 0 0,-25 0 15,25 0-15,-25 0 0,0 0 0,24 0 16,-24 0-16,50-24 0,-25 24 15,0 0-15,-1 0 0,1 0 16,0 0-16,50 0 16,-1-25-16,-49 25 0,24 0 15,1 0-15,-25 0 0,-25 0 0,25 0 16,-1 0-16,1 0 15,0 0-15,0 0 0,0 0 16,-25 0-16,0 0 0,24 0 0,-24 0 0,0 0 16,25 0-16,-25 0 0,50 0 0,-50 0 15,25 0-15,-1 0 0,1 0 0,0 0 16,0 0-16,-25 0 0,25-25 15,-1 25-15,26 0 0,-25 0 0,-25 0 0,25 0 16,-25 0-16,0 0 16,24 25-16,-24-25 0,0 0 0,0 0 0,0 0 15,0 0-15,25 0 0,-25-25 16,25 25-16,-25 0 0,25 0 15,-25 0-15,0 0 0,25 0 0,-1 0 16,1 0-16,0 0 0,-25 0 0,25 0 16,-25 0-16,25 25 0,-25-25 15,0 0-15,25 0 0,-25 0 16,0 0-16,0 0 0,0 0 0,24 0 15,-24-25-15,25 25 16,0 0-16,0 0 0,0 0 0,-25 0 16,24 0-16,1 0 15,0 0-15,-25 0 0,25 0 0,-25 0 0,25 0 0,-25 0 16,0 0-16,24 0 15,-24 0-15,0 0 0,25-25 16,-25 25-16,0 0 0,0 0 16,0 0-16,25 0 15,-25 0-15,0 0 0,0 0 0,0 0 16,0 0-1,0 0-15,0 0 0,0 0 16,0 0-16,0 25 0,-25-25 16,25 0-16,-25-25 0,25 25 0,0 0 15</inkml:trace>
  <inkml:trace contextRef="#ctx0" brushRef="#br0" timeOffset="-117573.89">22895 7640 0,'0'0'0,"0"0"16,0 0-16,0 0 15,25 0-15,-25 0 16,0 0-16,0 0 16,24 25-16,1-25 0,0 0 0,-25 0 15,25 0-15,0 0 0,-1 0 0,-24 24 16,25-24-16,0 0 15,0 0-15,-25 0 0,25 0 0,-25 25 0,0-25 0,24 0 16,-24 0-16,0 0 16,0 0-16,25 25 0,-25-25 0,0 0 15,25 0-15,-25 25 0,0-25 16,25 0-16,-25 0 0,0 25 15,0-25-15,0 0 16,0 24-16,0-24 0,-25 0 0,25 25 0,0-25 16,0 0-16,0 25 0,-25-25 0,25 0 15,0 25-15,-25-25 0,25 0 16,0 0-16,-24 25 0,24-25 0,0 0 15,-25 24-15,25-24 0,-25 0 0,25 25 16,-25-25-16,0 0 0,25 25 16,-24-25-16,-26 0 15,50 25-15,-25-25 0,25 0 0,-25 0 16,25 0-16,0 25 0,-24-25 15,24 0-15,-25 0 0,25 0 0,-25 25 16,25-25-16,0 0 0,0 0 0,-25 24 0,25-24 16,0 0-16,0 0 0,-25 0 15,25 25-15,0-25 0,0 0 0,0 0 16,0 0-16,0 0 0,0 0 15</inkml:trace>
  <inkml:trace contextRef="#ctx0" brushRef="#br0" timeOffset="-115397.77">12452 7243 0,'0'-25'0,"0"25"16,0 0-16,0 0 0,0 0 0,0 0 15,0 0-15,0 0 0,0 0 16,0 0-16,0 0 15,-25 0-15,25 0 0,0 0 16,0 0-16,-25 0 0,25 0 16,0 0-16,0 0 0,0 0 0,-24 0 15,24 0-15,0 0 0,0 25 16,-25-25-16,25 0 0,0 0 15,-25 25-15,0-25 0,25 25 16,-25-25-16,25 0 0,0 0 16,-24 24-16,24 1 0,0-25 0,0 0 15,0 0-15,0 25 0,0-25 0,0 0 16,0 0-16,0 25 0,0-25 0,0 0 15,0 25-15,0-25 0,0 0 0,0 24 16,0-24-16,0 0 16,24 25-16,-24 0 0,0-25 0,0 25 15,0-25-15,0 25 16,0-1-16,0-24 0,0 0 0,0 25 15,25-25-15,-25 0 0,0 25 16,0-25-16,0 0 0,25 25 16,-25-25-16,25 25 0,-25-25 0,0 0 0,25 24 15,-25-24-15,0 0 0,24 25 16,-24-25-16,25 0 15,-25 0-15,25 0 0,0 0 0,-25 0 16,25 0-16,-25 0 0,0 0 0,24 0 16,-24 0-16,25 0 0,-25 0 15,0 0-15,25 0 0,0 0 16,-25 0-16,0 0 0,25 0 0,-25 0 0,0 0 15,24-25-15,-24 25 0,25 0 0,-25 0 16,25 0-16,0-24 0,-25 24 0,0 0 16,25 0-16,-25 0 0,0-25 0,0 25 15,24 0-15,-24 0 0,0 0 0,0-25 16,0 25-16,25-25 0,-25 25 15,0 0-15,0-25 0,0 25 0,0-24 16,0 24-16,0 0 0,0-25 16,25 0-16,-25 25 0,0-25 15,0 0-15,0 25 0,0-24 0,0 24 16,0-25-16,0 25 15,0-25-15,0 25 0,-25-25 16,25 25-16,0 0 0,-25-25 16,25 1-16,0 24 0,0 0 15,-24-25-15,24 25 0,-25 0 16,0-25-16,25 25 0,-50-25 15,26 25-15,24 0 0,-25 0 0,0 0 16,0 0-16,0 0 0,1 0 0,-1 25 16,25-25-16,-25 0 0,25 0 0,-25 0 15,25 0-15,-25 25 0,1-25 0,24 0 16,-25 0-16,25 25 0,-25-25 0</inkml:trace>
  <inkml:trace contextRef="#ctx0" brushRef="#br0" timeOffset="-110295.48">11311 18033 0,'-25'0'0,"25"0"15,0 0-15,0 0 0,0 0 16,0 0-16,0 0 16,0 0-16,0 0 15,0 0-15,0 0 0,0 0 16,0 0-16,0 0 15,0 0-15,0 0 0,0 0 16,0 0-16,0 0 0,0 0 16,25 0-16,-25 0 0,0 0 0,0 25 0,0-25 15,0 0-15,25 0 0,-25 0 16,0 0-16,25 25 0,-1-25 15,-24 0-15,25 24 16,0 1 0,-25-25-16,25 25 0,-25-25 0,25 0 15,-25 25-15,0-25 0,24 0 16,-24 0-16,25 0 15,-25 0-15,25 0 0,-25 0 16,0-25-16,25 25 16,-25-25-16,25 0 0,-1 1 0,-24-1 15,25 25-15,-25-25 0,50 0 16,-25-24-16,-1 24 0,1 0 15,0-25-15,0 50 0,0-24 0,-25-1 0,24 0 16,1 25-16,-25-25 0,0 25 0,25-25 16,-25 25-16,25 0 0,-25-24 15,25 24-15,-25-25 0,24 25 16,-24 0-16,0 0 0,0 0 0,0 0 0,0 0 15,0 0-15,25 0 0,-25 0 16</inkml:trace>
  <inkml:trace contextRef="#ctx0" brushRef="#br0" timeOffset="-105411.2">13271 12998 0,'0'0'0,"0"0"0,0 24 15,-25-24-15,25 0 0,0 0 16,0 0-16,0 0 15,-25 0 1,25 25-16,-25-25 16,25 0-16,-25 25 0,25-25 15,0 0-15,0 25 0,-25-25 16,25 0-16,-24 25 0,24-25 0,0 24 15,0-24-15,-25 25 16,25-25-16,0 0 0,0 25 16,0-25-16,0 25 0,0-25 15,0 0-15,0 25 0,25-25 16,-25 0-16,0 25 0,0-25 15,0 0-15,0 24 0,0-24 0,0 0 16,0 0-16,0 25 0,0-25 0,0 0 16,0 0-16,0 25 15,24-25-15,-24 25 0,0-25 16,25 0-16,-25 0 0,0 0 0,25 25 15,-25-25-15,0 0 0,25 24 16,-25-24-16,0 0 0,25 0 16,-25 25-16,0-25 0,0 0 15,25 0-15,-25 0 0,0 25 16,24-25-16,-24 0 0,0 0 0,0 0 15,25 0-15,-25 0 0,0 0 16,25 0-16,-25 0 0,0 0 0,0 0 0,0 0 16</inkml:trace>
  <inkml:trace contextRef="#ctx0" brushRef="#br0" timeOffset="-104936.17">13543 13097 0,'0'-25'0,"0"25"0,0 0 15,0 0-15,0 0 0,-24 0 16,24 0-16,0 0 0,0-25 15,0 25-15,-25 0 0,25 0 16,0 0 0,-25 0-16,25 0 0,0 0 0,0 0 15,0 0-15,0 0 0,0 0 16,0 0-16,0 0 0,0 0 15,-25 25-15,25-25 0,0 0 16,0 0-16,0 0 16,0 0-16</inkml:trace>
  <inkml:trace contextRef="#ctx0" brushRef="#br0" timeOffset="-97952.77">13320 12254 0,'0'0'0,"0"0"16,0 0-16,0 0 0,0 0 15,0 0-15,0 0 16,0 0-1,0 0-15,0 0 0,0 0 0,0 0 0,0 0 0,0 0 16,0 0-16,25-25 0,-25 25 16,0 0-16,25 0 0,-25 0 15,0 0-15,0 0 0,25 0 16,-25 0-16,0 0 0,24 0 15,-24 0-15,25 0 0,-25 0 0,0 0 16,25 0-16,-25 0 16,25-25-16,0 25 0,-1 0 0,1 0 15,-25 0-15,50 0 0,-50 0 16,25 0-16,-1 0 0,-24-25 0,25 25 15,0 0-15,25 0 0,-26 0 0,-24 0 16,25 0-16,0 0 16,-25 0-16,50-25 0,-26 25 0,1 0 15,0 0-15,0 0 16,24 0-16,26-25 0,-50 25 0,-1 0 15,1 0-15,0 0 0,0 0 16,0 0-16,24 0 0,-24 0 16,0-24-16,25 24 0,-1 0 15,-49 0-15,25 0 0,0 0 0,0 0 16,-25 0-16,49 0 0,-24-25 15,25 25-15,-50 0 0,24 0 0,26 0 16,-50 0-16,25 0 0,24 0 16,1 0-16,-25 0 0,24 0 15,-24-25-15,25 25 16,-1 0-16,26 0 0,-50 0 15,-1 0-15,1 0 0,0 0 0,0 0 16,0 0-16,24-25 16,26 25-16,-26 0 0,-24 0 15,25-25-15,-25 25 0,-1 0 0,1 0 16,0 0-16,0 0 0,24 0 0,-49 0 15,50 0-15,-25 0 16,0 0-16,24-24 0,26 24 16,-51 0-16,26-25 0,0 25 15,-26 0-15,76-25 0,-76 25 16,26-25-16,-25 25 0,0 0 0,24 0 15,-49 0-15,25 0 0,0 0 16,0 0-16,0-25 0,-1 25 0,26 0 16,-25 0-16,24 0 0,1 0 15,0-24-15,-26 24 0,150-25 16,-124 25-16,-1 0 0,1 0 0,-1 0 15,1 0-15,0 0 0,-26 0 0,26 0 0,-25 0 16,24 0-16,-24 0 0,0 0 16,0 0-16,49 0 0,-74-25 15,50 25-15,0 0 16,49-25-16,-74 25 15,49 0-15,25 0 0,-24-25 16,-26 25-16,50 0 0,-49 0 16,0 0-16,49 25 0,-50-25 0,1 0 15,0 0-15,-1 0 0,1 25 0,-25-25 16,0 0-16,24-25 15,-24 25-15,25 0 0,-26 0 0,51 0 0,-50 0 16,24-25-16,26 25 0,-26 0 16,-24 0-16,25-24 0,24 24 15,-24 0-15,74 0 0,-75-25 0,-24 25 16,25 0-16,-1 0 0,1 0 0,24 0 15,-24 0-15,-25-25 0,49 25 16,-24 0-16,24-25 16,-49 25-16,49 0 0,-24 0 0,-25 0 0,24-25 15,-24 25-15,50 0 0,-51 0 0,1 0 16,25 0-16,-25-24 15,-1 24-15,76 0 0,-51 0 0,-24 0 0,25 0 16,-26 0-16,1 0 0,0 0 0,0 0 16,25 0-16,-1 0 0,-24 0 15,25 0-15,-26 0 0,1 0 0,50 0 16,-51 0-16,1 0 0,0 0 0,0 0 15,0 0-15,-1 0 0,51 0 16,-50 0-16,-1 0 0,1-25 0,50 25 16,-26 0-16,-24 0 0,0 0 15,0 0-15,-1 0 0,1 0 16,0 0-16,0 0 0,-25 0 0,25 0 0,-1 0 15,-24 0-15,50 0 0,-25 0 0,-25 0 16,25 0-16,-25 0 0,25 0 16,-1 0-16,1 0 0,0 0 0,-25 0 15,25-25-15,0 25 16,24 0-16,-24 0 0,0 0 15,0 0-15,-1 0 0,-24 0 0,25 0 0,0-25 16,-25 25-16,25 0 0,0 0 0,-25 0 16,24 0-16,26 0 0,-25 0 0,0 0 15,99 0-15,-100 0 0,1 0 16,0 0-16,25 25 0,-26-25 0,-24 0 15,25 0-15,-25 0 0,0 0 16,25 0-16,-25 0 0,0 0 16,0 0-16,0 0 0,0 0 15,-25 0-15,25 0 16,0 0-16,0 0 0,0 0 0,0 0 0,0 0 15,0 0-15,0 0 16,0 0-16,0 0 0,0 0 16,0 0-16,0 0 0,0 0 15,0 0-15,0 0 0,0 0 16,0 0-16,0 0 0,0 0 0</inkml:trace>
  <inkml:trace contextRef="#ctx0" brushRef="#br0" timeOffset="-97098.72">22374 11534 0,'0'0'0,"0"0"16,0 0-16,25 0 0,-25 0 15,0 0-15,0 0 16,24 0 0,26 0-16,-25 0 0,-25-25 0,25 25 0,-1 0 0,1 0 15,0 0-15,0 0 0,-25 0 0,25 0 16,-1 0-16,1 0 0,-25 0 15,50-24 1,-25 24-16,0 0 16,24 0-16,-24 0 0,-25 0 0,0 0 15,25 0-15,-25 0 16,0 0-16,25 0 15,-1 0-15,-24 0 0,25 0 16,-25 0-16,0 0 0,0 0 0,25 0 16,-25 0-16,0 0 0,0 0 0,0 0 0,25 0 15,-25 0 1,0 24-16,25-24 0,-25 0 0,0 0 15,0 0-15,0 0 16,0 0-16,0 0 0,0 0 16,0 0-16,0 0 0,0 0 0,0 0 15,0-24-15,0 24 0</inkml:trace>
  <inkml:trace contextRef="#ctx0" brushRef="#br0" timeOffset="-96570.69">22994 11311 0,'0'0'16,"-25"0"-16,25 0 0,0 0 0,0 0 15,0 0 1,0 0-16,0 0 0,0 0 0,0 0 15,0 0-15,0 0 0,0 0 16,0 0-16,25 0 16,-25 25-16,25-25 0,-25 0 0,25 0 15,-25 0-15,24 0 0,-24 0 0,25 0 0,-25 0 16,25 0-16,-25 0 0,25 25 0,0-25 15,-25 0-15,24 0 0,1 0 16,-25 0-16,25 24 0,-25-24 16,0 0-16,0 0 0,0 0 15,25 0-15,-25 25 16,0-25-16,0 25 0,0-25 0,0 0 15,0 0-15,0 25 16,0-25-16,-25 25 0,25-25 16,0 24-16,0-24 15,0 25-15,-25-25 0,25 0 0,-25 25 16,25-25-16,-49 25 0,24-25 15,25 25-15,-25-25 0,25 24 0,-25-24 16,1 25-16,-1-25 0,25 0 0,0 25 16,-25-25-16,25 0 15,-25 0-15</inkml:trace>
  <inkml:trace contextRef="#ctx0" brushRef="#br0" timeOffset="-92952.49">15726 9054 0,'-25'0'0,"25"0"0,0 0 0,0 0 15,0 0-15,0 0 16,-24 0-16,-1 0 15,25 0-15,0 25 0,-25-25 0,25 0 32,-25 0-32,25 0 0,-25 0 15,25 0-15,0 0 0,0 0 0,0 24 0,0-24 16,-24 0-16,24 0 0,0 0 15,-25 25-15,25-25 0,0 0 0,-25 0 16,25 25-16,-25-25 16,25 25-16,0-25 0,-25 0 0,25 25 15,0-25-15,0 24 0,-24-24 0,24 0 0,0 25 16,0-25-16,0 0 0,0 25 0,0-25 15,0 0-15,0 25 16,0-25-16,0 25 0,0-25 0,0 24 16,0-24-16,0 25 0,0-25 0,0 0 0,0 25 15,0-25-15,0 0 0,0 25 0,0-25 16,0 25-16,0-25 15,0 0-15,0 24 0,0-24 0,0 25 16,0-25-16,24 0 0,-24 25 0,0-25 16,0 0-16,0 0 0,0 25 0,0-25 15,25 0-15,-25 0 16,0 25-16,25-25 0,-25 0 0,0 24 0,0-24 15,0 0-15,25 0 0,-25 0 0,0 0 16,25 25-16,-25-25 0,0 0 0,24 0 16,-24 0-16,25 25 0,-25-25 0,0 0 15,25 0-15,-25 0 0,0 0 16,25 0-16,-25 0 0,25 0 0,-25 0 15,0 25-15,0-25 0,24 0 16,-24 0-16,25 0 0,-25 0 0,0 0 0,0 0 16,0 0-16,25 0 0,-25 0 15,25 0-15,-25 0 0,25 0 0,-25 0 16,24 0-16,-24 0 0,0 0 0,25 0 0,-25 0 15,25 0-15,-25 0 0,25-25 0,-25 25 16,0 0-16,25 0 0,-25 0 0,24 0 16,-24 0-16,0 0 0,25 0 0,-25-25 15,0 25-15,0 0 0,0 0 0,25 0 0,-25 0 16,0 0-16,0 0 15,0 0-15,25 0 0,-25 0 16,0-25-16,25 25 16,-25-24-16,24 24 0,-24 0 15,0 0-15,25-25 16,-25 25-16,25 0 0,-25-25 15,0 25-15,0 0 0,0-25 16,0 25-16,25 0 0,-25 0 16,0-25-16,0 25 0,0 0 15,0-24-15,0 24 0,0 0 0,0 0 16,25 0-16,-25-25 15,0 25-15,0 0 0,0-25 0,0 25 16,0 0-16,0-25 0,0 25 16,0 0-16,0-25 15,0 25-15,0-24 0,0-1 16,0 25-16,0-25 0,0 25 0,0 0 15,0 0-15,0-25 0,0 25 16,0 0-16,0 0 0,0 0 0,-25 0 0,25 0 16,0-25-1,0 25-15,0 0 0,-25 0 0,25 0 16,0-24-16,0 24 0,-25 0 15,25-25-15,0 25 0,0 0 16,0 0-16,0 0 0,0-25 0,0 25 0,0 0 0,-25 0 16,25 0-16,0 0 0,0-25 15,0 25-15,0 0 16,-24 0-16,24 0 15,0 0-15,-25-25 0,25 25 0,0 0 16,0 0-16,0 0 0,-25 0 16,25-24-16,0 24 0,0 0 0,0 0 15,0 0-15,-25 0 0,25 0 16,0 0-16,0 0 0,-25 0 15,25-25-15,-24 25 16,24 0-16,0 0 0,0 0 16,0 0-16,-25 0 0,25 0 0,0 0 15,0 0-15,-25 0 16,25 0-16,0 0 0,0 0 0,-25 0 0,25 0 15,0 0-15,0 0 16,0 0-16,0 0 16,-25 0-16,25 0 0,0 0 0,-24 0 15,24 0-15,0 0 0,-25 0 16,25 0-16,-25 0 15,0 0-15,25 0 0,-25 0 16,25 0-16,0 0 0,0 0 0,0 0 16,0 0-16,0 0 0,-24 0 0,24 0 15,0 0-15,0 0 0,0 0 0,0 0 16,0 25-16,-25-25 15,-25 24-15,25 1 0</inkml:trace>
  <inkml:trace contextRef="#ctx0" brushRef="#br0" timeOffset="-88020.2">13891 17884 0,'0'0'16,"0"0"-16,0 0 0,0 0 0,0 0 0,0 0 16,0 0-16,0 0 15,0 0-15,0 0 0,0 0 16,0 0-1,0 0-15,0 0 0,24 25 16,-24-25-16,25 0 16,-25 0-16,25 25 0,0-25 0,0 25 15,-25-25-15,0 0 0,24 24 16,1-24-16,-25 25 0,0-25 15,0 0-15,25 0 0,-25 0 16,0 0-16,0 0 0,0 0 16,0 0-16,25 25 0,-25-25 15,0 0-15,0-25 16,25 25-16,-25 0 0,24 0 0,-24-25 15,25 25-15,0 0 0,-25-24 16,25 24-16,24-50 0,-49 50 0,25-25 16,25-24-16,-25 24 15,0 0-15,24 0 0,-24 0 0,0-24 16,0 49-16,-1-25 0,1 0 0,0 0 15,0-24-15,0 49 16,-1-50-16,1 25 16,0 0-16,0 25 0,-25 0 0,0 0 15,0 0-15,0 0 0,0 0 0,0 0 16,0 0-16,0 0 0,0 0 0,0 25 15,0-25-15,0 0 0,0 25 16,-25-25-16,25 25 0</inkml:trace>
  <inkml:trace contextRef="#ctx0" brushRef="#br0" timeOffset="-82414.88">14536 13295 0,'0'0'0,"0"0"0,0 0 16,0 25-16,0-25 0,0 0 0,0 0 16,0 0-16,0 0 0,0 0 15,0 0-15,0 0 16,0 0-16,0 0 0,0 0 15,0 0-15,0 0 0,0 0 16,0 0-16,0 0 0,0 0 16,0 0-16,0 0 0,0 0 15,0 0-15,0 0 16,0 0-16,0 0 0,0 0 0,0 25 15,-25-25-15,25 0 0,0-25 16,0 25-16,0 0 0,0 0 16,0 0-16,0 0 0,0 0 15,25-25-15,-25 25 0,0 0 0,0 0 16,0 0-16,0-24 0,24 24 15,-24 0-15,0 0 0,0 0 0,25 0 16,-25 0-16,0 0 0,0 0 0,0 0 16,0 0-1,0 0-15,0 0 0,0 0 0,0 0 16,0 0-16,0 24 15,0-24-15,0 0 16,-25 0-16,25 0 0,0 25 16,0-25-16,-24 0 0,24 0 0,0 0 0,0 0 15,0 0-15,0-25 0,0 25 16,0 0-16,0 0 0,0-24 15,0 24-15,0 0 0,0 0 0,0-25 16,0 25-16,24 0 0,-24 0 16,0-25-16,25 25 15,-25 0-15,25 0 0,-25 0 0,0 0 0,0 0 16,0 0-16,0 0 15,0 0-15,0 0 0,0 0 0,0 25 16,0-25-16,-25 0 0,25 0 0,0 0 16,0 0-16,-25 25 0,25-25 15,0 0-15,0 0 0,-24 0 16,24 0-16,0 0 0,0 0 15,0 0-15,0 0 0,0-25 16,0 25-16,0 0 0,24-25 0,-24 25 16,0 0-16,0-25 15,25 25-15,-25 0 16,0 0-16,0 0 15,0 0-15,25 0 0,-25 0 16,0 0-16,0 25 16,0-25-16,0 0 0,0 0 15,-25 25-15,25-25 16,0 0-16,0 0 0,0 0 0,-25 0 15,25 25-15,0-25 0,0-25 16,0 25-16,0 0 0,0 0 0,0 0 16,0-25-16,0 25 15,0-25-15,0 0 0,25 25 16,-25 0-16,0-25 15,0 25-15,25 0 0,-25 0 16,0 0-16,0 0 0,0 0 0,0 0 0,0 25 16,25-25-16,-25 0 15,0 0-15,0 25 0,0-25 16,-25 0-16,25 25 15,-25 0-15,25-25 0,0 0 0,0 0 16,-25 25-16,25-25 0,0 0 0,0 0 0,0 0 16,0 0-16,0 0 0,0 0 0,0 0 15,0 0-15,0-25 0,0 25 0,0 0 16,0-25-16,0 25 0,25 0 0,-25 0 15,0-25-15,0 25 0,0 0 0,25 0 16,-25-25-16,0 25 0,0 0 0,0 0 16,0 0-16,0 0 0,0 0 0,0 0 15,0 0-15,0 0 16,0 0-16,0 0 0,0 25 15,0-25-15,0 25 0,0-25 0,-25 0 16,25 0-16,0 25 0,0-25 0,0 0 16,0 0-16,0 0 0,0 0 0,0 0 15,0 0-15,-25 0 16,25 0-16,0 0 0,0-25 15,0 25-15,0 0 0,0 0 16,0-25-16,0 25 0,0 0 0,0-25 16,0 25-16,25 0 0,-25 0 15,0 0-15,0 0 0,0 0 16,0 0-16,0 0 0,0 0 0,0 0 15,0 0-15,25 0 0,-25 0 0,0 25 16,0-25-16,0 0 0,0 0 16,0 0-16,0 25 15,0-25-15,0 0 0,0 0 0,-25 0 0,25 0 16,0 0-16,25 0 0,-25 0 15,0 0-15,0 0 0,0 0 16,0 0-16,0 0 0,0 0 16,0 0-16,0 0 0,0 0 0,0 0 0,0 0 15,-25 0-15,25 0 0,0 0 0,0 0 16,0 0-16,0-25 0,0 25 15,0 0-15,0 0 0,0 0 0,0-25 0,-25 25 16,25 0-16,0-25 0,0 25 16,0-24-16,0 24 0,0-25 0,0 25 15,-24-25-15,24 0 0,0 0 16,0 25-16,0-24 15,0-1-15,-25 0 0,25 25 0,0-25 0,0 25 16,0 0-16,0-25 0,0 25 16,0-24-16,0 24 0,-25-25 15,25 25-15,0-25 0,0 0 16,0 25-16,0-25 0,0 25 15,0 0-15,-25-24 0,25 24 0,0-25 0,0 25 16,0 0-16,0-25 16,0 25-16,0-25 0,0 25 0,0 0 15,0 0-15,0-25 0,0 25 0,0 0 16,0-24-16,0 24 0,0 0 15,0-25 1,-25 0-16,25 0 0,0 25 0,0-25 16,0 25-16,0 0 0,0-24 0,0-1 15,0 25-15,0 0 16,-24-50-16,24 50 15,0-25-15,0 1 0,0 24 0,-25-25 0,25 25 16,0-25-16,0 25 0,0-25 0,0 25 16,0 0-16,0-25 15,0 25-15,0 0 0,0-24 16,0 24-16,0-25 15,0 25-15,0-25 0,0 25 0,0 0 0,0-25 16,0 25-16,0-25 0,0 25 16,0-25-16,0 25 0,0-24 15,0 24-15,0-25 0,0 25 16,0 0-16,25 0 0,-25-25 15,0 25-15,0-25 0,0 25 0,24-25 16,-24 25-16,0 0 0,0-24 0,0 24 16,0 0-16,0-25 0,0 25 15,0 0-15,25-25 0,-25 25 16,0 0-16,0-25 0,0 25 15,0 0-15,0-25 0,0 25 0,0 0 0,0 0 16,0 0-16,0 0 0,0 0 0,0-24 16,0 24-16,0 0 0,0 0 15,0-25-15,0 25 0,0-25 0,0 25 16,0 0-16,0-25 0,25 25 0,-25 0 15,0-25-15,0 25 0,0-24 16,0 24-16,0 0 0,0-25 0,0 25 16,0-25-16,0 25 0,0 0 15,0-25-15,0 25 0,0-25 0,0 25 0,0 0 16,0-24-16,0 24 15,0 0-15,0-25 0,0 25 0,0-25 0,-25 25 16,25-25-16,0 25 0,0-25 16,0 25-16,0 0 0,0-24 0,0 24 0,0-25 15,0 25-15,-25-25 0,25 25 16,0-25-16,0 25 0,0-25 0,0 25 15,0-24-15,0 24 0,0-25 0,0 25 16,0 0-16,0-25 0,0 25 0,0 0 16,0-25-16,-24 25 0,24 0 0,0-25 15,0 1-15,-25-1 0,25 25 0,0-25 16,0 0-16,0 25 0,-25-25 31,25 0-31,0 25 0,0 0 0,0 0 0,0 0 16,0 0-16,0 25 15,-25-25-15,25 25 0,0-25 16,-25 50-16,0-25 0,25 24 15,0-24-15,-24 49 16,24-24-16</inkml:trace>
  <inkml:trace contextRef="#ctx0" brushRef="#br0" timeOffset="-80529.78">14610 13196 0,'0'0'0,"0"0"0,0 0 0,0-25 16,0 25-16,-25 0 0,25 0 15,0 0-15,0 0 0,0 0 16,0 0-16,0 0 15,0 0-15,0-25 0,0 25 0,0 0 0,0 0 16,0-24-16,0 24 16,0-25-16,0 0 0,0 0 0,0 0 0,0 25 15,0-24-15,0-1 0,0 25 0,0-50 16,0 50-16,0-25 0,0-24 15,-25 49-15,25-50 0,0 25 16,0 1-16,0 24 0,-24-25 0,24 0 16,0 25-16,0-25 0,0 0 0,-25 1 15,25-26-15,0 25 16,0 0-16,0 1 0,0-1 0,0 0 0,0 25 15,0-25-15,0 0 0,0 1 16,0 24-16,0-50 0,0 50 0,0-25 16,0 25-16,0-25 15,-25 1-15,25-1 0,0 25 0,0-25 16,0 0-16,0 25 0,0-50 0,0 26 15,0 24-15,0-50 16,0 50-16,0-50 0,0 1 0,0 49 16,0-25-16,0 25 15,25-25-15,-25 0 0,0 25 0,0-24 16,0 24-16,0-25 0,0 0 0,0 25 0,0-25 15,0 25-15,-25-25 0,25 1 16,0 24-16,0-25 0,0 0 0,0 0 0,0 0 16,0 1-1,0-26-15,0 25 0,0 25 0,0-25 16,-25 25-16,25-24 15,0-1-15,0 25 0,0 0 16,0-25-16,0 25 0,0-25 16,0 0-16,0 1 15,0 24-15,-25-50 16,25 25-16,0 0 0,0 1 0,0 24 0,-24-25 15,24 25-15,0-25 0,0 0 16,0 25-16,0-25 16,0 25-16,-25-25 0,25 25 0,0 0 15,0 0-15,0-24 0,0 24 0,0 0 16,0-25-16,0 25 0,0-25 15,0 25-15,0-25 16,0 0-16,0 1 0,0 24 0,0-25 16,0 25-16,0-25 0,0 25 15,-25-25-15,25-24 0,0 49 0,0-50 16,-25 50-16,25-25 0,0 25 0,0-25 15,0 1-15,0-1 0,0 0 16,0 25-16,0-25 0,0 0 0,0 25 16,0-24-16,0 24 0,0 0 0,0-25 15,0 25-15,0 0 0,0-25 16,0 25-16,0 0 0,0 0 0,0-25 15,0 25-15,0 0 0,0 0 16,0-25-16,0 25 16,0 0-16,0-24 0,0 24 15,0 0-15,0 0 16,0 0-16,0 0 0,0 0 0,0 0 15,0 0-15,0-25 0,0 25 16,0 0-16,0 0 16,0 0-16,0 0 0,0 0 0,0-25 15,0 25-15,0 0 0,0 0 16,0-25-16,0 25 15,0-25 1,25 25-16,-25-24 0,0 24 0,0 0 0,0 0 16,0 0-16,0 0 0,0 0 0,0 0 0,0 0 15,0 0-15,0-25 0,0 25 0,0 0 16,0 0-16,0 0 15,0-25-15,0 0 16,0 25-16,0 0 0,0 0 0,0 0 0,0-25 16,0 25-1,0 0-15,0-49 0,0 49 0,0 0 16,0 0-16,0-25 0,0 25 15,0 0-15,0-25 0,0 25 16,0-25-16,0 25 0,0 0 16,0 0-16,0-24 15,0 24-15,0 0 16,0 0-16,0 0 15,0 0-15,0 0 0,0 0 16,0 0-16,0 0 0,0 0 16,0 0-16,0 0 0,0 0 15,0 0-15,0 0 0,0 0 16,0 0-16,0 0 0,0 0 0,0 0 0,0 0 15,0-25-15,0 25 0,0 0 16,0 0-16,0 0 16,0 0-16,0 0 0,0 0 0,0-25 0,0 25 15,0 0-15,0 0 0,0 0 16,0 0-16,0 0 0,0 0 15,0 0-15,0 0 0,0 0 16,0 0-16,0 0 0,0 0 0,0 0 16,0 0-16,0 0 0,0 0 15,0 0-15,0 0 0,0 0 0,-25 0 0,25 0 16,0 0-16,0 0 0,0 0 0,0 0 0,0 0 15,0 0-15,0 0 0,0 0 16,0 0-16</inkml:trace>
  <inkml:trace contextRef="#ctx0" brushRef="#br0" timeOffset="-78485.66">14461 10046 0,'0'0'0,"0"0"15,0 0-15,0 0 0,0 0 0,0 0 16,0 0-16,0 0 16,0 0-16,50 0 15,-50 0-15,0 0 0,25 0 0,-25 0 16,24 0-16,1 0 15,0 0-15,0 0 16,-25 0-16,25 0 0,-25 0 16,49 0-16,1 0 15,24 0-15,-49 0 0,74-25 16,-74 0-16,49 25 15,-49 0-15,50-25 0,-51 25 0,1 0 16,-25 0-16,50 0 0,-25 0 16,-25 0-16,24 0 0,1 0 0,-25 0 15,25 0-15,0 0 0,0 0 16,24 0-16,26 0 15,-26-24-15,-24 24 0,0 0 0,0 0 16,0 0-16,49-25 0,-24 25 16,-26 0-16,1 0 0,0 0 0,0 0 0,0 0 0,-1-25 15,1 25-15,0 0 0,25 0 16,-26 0-16,26 0 15,-25 0-15,0 0 0,-1 0 0,1 0 16,0 0-16,0 0 0,0 0 0,24-25 16,-24 25-16,0 0 0,49 0 0,-49 0 15,0-25-15,0 25 0,0 0 0,24 0 16,-24 0-16,0 0 0,0 0 0,-1 0 15,1 0-15,0 0 0,0-24 0,0 24 0,-1 0 0,26 0 16,-25 0-16,0 0 0,24 0 16,-24 0-16,25-25 15,-26 25-15,51 0 0,-50 0 16,-1 0-16,26-25 0,49 25 15,-74 0-15,0 0 0,24 0 0,-24 0 16,0 0-16,0-25 0,0 25 16,0 0-16,24 0 0,-24 0 0,0 0 15,0 0-15,24 0 0,-24 0 0,0 0 16,0 0-16,24 0 0,26 0 15,-51 0-15,1 0 0,25 0 0,-25-25 16,24 25-16,-24 0 0,25 0 16,-26 0-16,26 0 0,-25 0 0,0 0 15,-1 0-15,26 0 0,-25 0 16,0 0-16,-1 25 0,1-25 0,0 0 0,-25 0 15,25 0-15,0 0 16,49 0-16,25 0 0,-74 0 16,25 0-16,-25 0 0,-1 0 15,26 0-15,0 0 0,-26 0 16,1 0-16,0 0 0,0 0 15,0 0-15,49 0 0,-74 0 0,25 0 16,24 0 0,1 0-16,24 0 0,-49 0 0,0 0 15,0 0-15,24-25 0,-24 25 16,0 0-16,25 0 0,-25 0 0,-1 0 15,-24 0-15,25 0 0,0 0 16,-25 0-16,50 0 16,-26 0-16,26 0 15,0-24-15,-50 24 0,49 0 16,26 0-16,-51 0 0,1 0 0,0 0 15,0 0-15,0-25 0,-1 25 16,26 0-16,-25 0 16,0 0-16,24 0 15,-49 0-15,0 0 0,25 0 0,0 0 0,-25 0 0,25 0 16,-1 0-16,-24 0 15,50 0-15,24 0 0,-49 0 16,0 0-16,49 0 0,1 0 16,-50 0-16,24 0 0,-24 0 0,50 0 15,-51 0-15,1 0 0,0 0 0,0 0 0,0 0 16,-25 0-16,24 0 0,1 0 15,0 0-15,25 0 0,24 0 0,-49 0 16,24 0-16,-24 0 0,74 0 16,-74 0-1,99 0-15,-49 0 0,-1 0 0,-49 25 0,25-25 16,-26 0-16,1 0 0,0 0 15,0 0-15,0 0 0,24 0 0,1 24 16,-25-24-16,24 0 16,-24 0-16,25 0 0,-26 0 0,26 0 15,24 0-15,-49 0 0,0 0 16,0 0-16,0 0 0,-1 0 0,1 0 15,0 0-15,0 0 0,-25 0 0,25 0 16,-25 0-16,24 0 16,-24 0-16,25 0 0,0 0 0,0 0 0,-25 0 15,25 0-15,-1 0 0,1 0 0,0-24 16,0 24-16,0 0 0,0 0 15,-1 0-15,1 0 0,0 0 0,0 24 16,-25-24-16,25 0 0,-25 0 0,24 0 16,1 0-16,-25 0 0,25 0 15,-25 0-15,50 0 16,-26 0-16,1 0 0,0 0 15,0 0-15,24 0 0,-49 0 16,25 0-16,0 0 16,0 0-1,-25 0-15,0 0 0,25 0 16,-25 0-16,0 0 0,0 0 15,0 0-15,0 0 0,24 0 0,-24 0 16,0 0-16,25 0 0,0 0 16,0 0-16,-25 0 0,25 0 0,-1 0 15,-24 0-15,25 0 0,-25 0 0,0 0 0,0 0 16,0 0-16,25 0 15,-25 0-15,0 0 0,0 0 0,0 0 16,0 0-16,0 0 16,0 0-16,-25 0 0,25 0 0,0 0 15,0 0-15,0 0 0,0 25 0,0-25 0,0 0 16,0 0-16,-25 0 0,25 0 15,0 0-15,-24 0 0,24 0 16,-25 0 0</inkml:trace>
  <inkml:trace contextRef="#ctx0" brushRef="#br0" timeOffset="-77889.62">23341 9575 0,'0'0'0,"-25"0"15,25 0-15,0-25 0,0 25 16,0 0-16,25 0 0,-25 0 16,0 0-16,25 0 0,-25 0 15,0 0-15,0 0 0,0 0 0,25 0 16,-25 25-16,0-25 0,0 0 0,25 0 15,-25 0-15,0 0 0,24 24 16,1-24-16,0 25 16,-25-25-16,25 25 0,-25-25 0,0 0 0,25 0 15,-25 0-15,24 25 16,-24-25-16,0 25 0,0-25 16,0 0-16,0 24 15,0-24-15,0 0 0,0 0 16,0 25-16,0-25 15,0 25-15,0-25 0,-24 0 16,24 25-16,0-25 0,0 0 0,0 25 16,0-25-16,-25 0 15,0 24-15,0-24 16,-24 25-16,-1 0 0,25-25 15,0 0-15,1 25 0,-1-25 0,0 25 16,0-25-16,25 0 0,0 24 16,-25-24-16,25 0 0,0 0 0,-24 0 15</inkml:trace>
  <inkml:trace contextRef="#ctx0" brushRef="#br0" timeOffset="-75450.48">16098 17810 0,'0'0'0,"0"0"15,0 0-15,0 0 0,0 0 0,0 0 16,0 0-16,0 0 16,0 0-16,25 0 0,-25 0 15,25 0 1,0 0-16,-25 0 15,24 0-15,-24 25 0,0-25 16,0 24-16,25-24 16,-25 25-16,0-25 0,25 0 0,-25 0 15,0 25-15,25-50 0,-25 25 16,25 0-16,-25 0 0,0 0 0,24-25 15,-24 25-15,25 0 0,-25 0 0,25-24 16,0-1-16,-25 25 0,25-25 16,0 0-16,24 0 0,-24-24 15,0 49-15,24-50 16,1 1-16,0 24 15,-1-25-15,26-24 16,-51 49-16,1 0 0,0 0 16,-25 0-16,25 1 0,-25 24 0,0 0 15,0 0-15,0-25 0,0 50 16,-25-25-16</inkml:trace>
  <inkml:trace contextRef="#ctx0" brushRef="#br0" timeOffset="-70181.18">15949 9327 0,'0'0'0,"0"0"15,0 0-15,0 0 0,0 0 0,0 0 16,0 0-16,0 0 15,0 0-15,0 0 16,0 24-16,-24-24 0,24 0 0,0 0 0,0 25 16,0-25-16,-25 0 15,25 0-15,0 0 0,0 25 16,-25-25-16,0 0 0,25 0 15,-25 0-15,25 0 16,0 0-16,-24 0 0,24 0 16,0-25-16,0 25 0,0 0 0,0 0 15,0 0-15,0 0 16,0-25-16,0 25 0,0 0 0,24 0 15,-24 0-15,0 0 0,0 0 0,0 0 16,0 0-16,25 0 0,-25 0 0,0 0 16,0 0-16,0 0 15,25 0-15,-25 0 0,0 25 0,0-25 16,0 0-16,0 0 0,0 0 0,0 0 15,0 0-15,-25 25 16,25-25-16,0 0 0,-25 0 0,25 25 16,0-25-16,0 0 0,-24 0 15,24 0-15,0-25 16,0 25-16,-25 0 0,25 0 15,25-25-15,-25 25 16,0 0-16,0 0 0,24 0 16,-24 0-16</inkml:trace>
  <inkml:trace contextRef="#ctx0" brushRef="#br0" timeOffset="-67929.05">16495 9327 0,'25'0'15,"-25"0"-15,25 0 16,0 0-16,24 0 0,-24 0 15,49 0-15,-49 0 0,50 0 16,-51 0-16,51-25 16,-50 25-16,49 0 0,0 0 15,-24 0-15,-25 0 0,24-25 0,-24 25 0,0 0 0,25 0 16,-26 0-16,51 0 15,-1 0-15,-49 0 0,25 0 16,-25-25-16,49 25 0,-49 0 16,24 0-16,-24 0 0,74-25 15,-74 25-15,25 0 0,24 0 16,-49 0-1,49 0-15,1 0 0,-26-24 0,-24 24 0,74 0 16,-24 0-16,-50 0 0,49 0 16,-49 0-16,0 0 0,49 0 15,-49 0-15,25 0 0,-26 0 0,1 0 16,0 0-16,0 0 0,0 0 15,-1 0-15,1 0 0,0 0 0,0 0 0,0 0 16,-1 0-16,1 0 0,0 0 0,0 0 0,0 0 16,-1 0-16,1 0 0,0 0 0,25 0 15,-26 0-15,51 24 16,-50-24-16,24 0 0,1 0 15,-25 0-15,-1 0 0,1 0 0,50 0 16,-50 0-16,24 0 0,1 0 16,-25 0-16,-1 0 0,1 0 15,0 0-15,25 0 0,-26 0 0,1 0 16,0 0-16,25 0 0,-26 25 0,1-25 15,0 0-15,-25 0 0,25 0 0,0 0 16,-1-25-16,1 25 0,0 0 0,-25 0 16,50 0-16,-26 0 0,1 0 0,-25 0 0,25 0 15,0 0-15,0 0 0,-1 0 0,1-24 16,0 24-16,0 0 0,0 0 15,24 0-15,-24 0 0,0 0 0,0 0 16,24-25-16,-24 25 0,-25 0 16,50 25-16,-25-25 0,-1 0 0,1 0 15,0 0-15,-25 0 0,50 0 16,24 0-16,-49 0 15,0 0-15,-1 0 0,1 0 0,0-25 0,0 25 0,0 0 16,-1 0-16,26 0 0,-25 0 16,0-25-16,-1 25 0,1 0 15,-25 0-15,0 0 16,25 0-16,-25 0 0,0 0 0,0 25 15,0-25-15,0 0 16,25 0-16,-25 0 16,25 0-16,-1 0 0,-24 0 0,50 0 15,-25 0-15,24 0 0,26 0 16,-26 0-16,-24 0 15,25 0-15,-25 0 0,0 0 0,-25 0 16,24 0-16,-24 0 0,0 0 16,25 0-16,-25 0 0,0 0 15,0 0-15,0 0 0,0 0 0,25 0 16,-25 0-16,25 0 0,24 0 15,-24 0-15,50 0 0,-51 0 0,26 0 16,0 0-16,-26 0 0,26 0 16,0 0-16,49 0 0,-74 25 0,24-25 0,-24 0 15,0 0-15,24 0 0,26 0 16,-75 0-16,25 0 15,-25 0-15,24 0 0,-24 0 16,0 24-16,0-24 0,25 0 0,-25 0 16,0 0-16,25-24 0,0 24 0,-25 0 15,25 0-15,0 0 0,-1 0 0,26 0 16,24 0-16,-49 0 15,0 0-15,-25 0 0,50 0 16,-50 0-16,24 0 0,-24 0 16,25 0-16,-25 0 0,0 0 0,0 24 15,0-24-15,0 0 0,0 0 16,0 0-1,0 0-15,0 0 0,0 0 0,-25 0 16,25 0-16,0 0 0,0 0 16,0 0-16,0 0 0,0 0 0,0 0 15,0 0-15,0 0 0,0 0 16,0 0-16,-24 25 0,24-25 15,0 0-15,0 0 0,0 0 0,0 0 16,0 0-16,0 0 0,24 0 16,-24 0-16,0 0 0,0 0 15,0 0-15,0 0 0,0 0 16,0 0-1,0 0-15,-24 0 16,24 25-16,-25-25 0</inkml:trace>
  <inkml:trace contextRef="#ctx0" brushRef="#br0" timeOffset="-67387.02">22944 9054 0,'0'0'16,"0"0"-16,-24 0 0,24 0 0,0-25 15,-25 25-15,25 0 0,0 0 16,0 0-16,0 0 0,0 0 0,0 0 16,0 0-16,0 0 15,25 0-15,-25 0 0,24 0 0,-24 0 16,0 0-16,0 25 0,25-25 0,-25 0 15,0 0-15,25 0 0,-25 25 0,0-25 16,50 0-16,-50 0 0,24 24 16,26-24-1,-25 0-15,49 0 0,-49 0 0,0 25 16,0-25-16,-1 0 0,1 0 0,-25 0 15,0 0-15,25 25 0,-25-25 16,0 0-16,0 0 16,-25 25-16,25-25 15,-49 25-15,49-1 16,-50 1-16,50 0 0,-25-25 0,25 0 15,-25 25-15,25-25 0,-24 25 0,24-25 16,-25 0-16,0 24 16,25 1-16,-50 0 15,26-25-15,24 25 0,-25-25 0,25 0 16,0 0-16,0 0 0,0 0 0,0 0 15,0 0-15,0 25 16,0-25-16</inkml:trace>
  <inkml:trace contextRef="#ctx0" brushRef="#br0" timeOffset="-61646.7">18554 17959 0,'0'0'16,"0"0"-16,0 0 16,0-25-16,0 25 0,0 0 15,0 0-15,0 0 0,0 0 16,0 0-16,25 0 15,-25 0-15,0 25 0,25-25 16,-25 0-16,0 0 16,24 49-16,1-49 0,-25 0 15,0 25-15,0-25 0,25 50 16,0-26-16,-25-24 0,0 0 15,0 25-15,25-25 0,-25 0 16,0 25-16,0-25 0,0 0 0,0 0 0,24 0 16,-24 0-16,0 0 0,0 0 15,25 0-15,-25 0 0,0 0 16,25-25-16,49 0 15,-49 25-15,25-24 0,-1-1 0,-24 0 0,0 0 16,25 0-16,-26 1 16,51-1-16,-26 0 0,-24 0 0,25-24 15,-25 24-15,24 0 0,-24 0 16,0 25-16,0-25 0,-25 1 15,0 24-15,24 0 0,-24 0 16,0 0-16,0 0 0,0 0 16,0 24-16,-24 1 15,24 0-15,-25-25 0,0 25 16</inkml:trace>
  <inkml:trace contextRef="#ctx0" brushRef="#br0" timeOffset="-57557.46">16991 12799 0,'0'0'0,"0"0"15,0 0-15,0 0 0,0 0 0,0 0 0,0 0 16,0 0-16,0 0 16,0 0-16,0-25 15,0 25-15,0 0 0,25 0 16,-25 0-16,-25 0 0,25 0 15,0 0 1,0 0-16,0 0 0,25 0 16,-25 0-16,0 0 15,0 0-15,0 0 0,0 0 16,0 0-16,0-24 0,0 24 15,0 0-15,0 0 0,0 0 16,0-25-16,0 25 0,0 0 16,0 0-16,0-25 0,0 25 0,0 0 0,0 0 15,0 0-15,0-25 16,0 25-16,0 0 0,0 0 15,0 0-15,0 0 0,0 0 16,0 0-16</inkml:trace>
  <inkml:trace contextRef="#ctx0" brushRef="#br0" timeOffset="-54696.3">17115 12799 0,'0'0'0,"0"0"0,0 0 0,0 0 16,0 0-16,0-25 15,0 25-15,0 0 16,0 0-16,0 0 0,0 0 16,0 0-16,0-24 15,0 24-15,0 0 0,0 0 16,0-25-16,0 25 0,0 0 15,0 0-15,0 0 0,0 0 0,0-25 16,0 25-16,0 0 0,0 0 0,0 0 16,0-25-16,0 25 0,0 0 15,0-25-15,0 25 0,0 0 16,0-24-16,0 24 0,-25 0 0,25-25 15,0 25-15,0-25 0,0 25 16,0 0-16,0 0 0,0-25 16,0 25-16,0 0 15,0-25-15,0 25 0,-24-24 16,24 24-16,0-25 0,0 25 0,0 0 15,0-25-15,0 25 0,0 0 16,0-25-16,0 25 16,0 0-16,0-25 0,-25 25 0,25 0 15,0 0-15,0-24 16,0 24-16,0 0 0,0 0 0,0 0 15,0 0-15,0-25 0,0 25 0,0 0 16,0 0-16,0 0 0,0 0 0,0-25 16,0 25-16,0 0 0,0 0 0,0 0 15,0-25-15,0 25 0,0 0 16,0 0-16,0 0 0,0 0 0,0-25 15,0 25-15,0 0 16,0-24-16,0 24 0,0 0 0,0-25 0,0 25 16,0 0-16,0 0 0,0 0 0,0-25 15,0 25-15,0 0 0,0 0 0,0-25 16,0 25-16,0 0 0,0-25 15,0 25-15,0 0 16,0-25-16,0 25 16,0 0-16,0-24 0,0 24 0,0 0 15,0 0-15,0-25 0,0 25 16,0-25-1,0 25-15,0-25 0,0 25 16,0 0-16,0-25 0,0 25 0,0 0 0,0 0 16,0-24-16,0 24 0,0-25 0,-25 25 15,25 0-15,0-25 0,0 25 16,0-25-16,0 25 0,0-25 15,0 25-15,0 0 0,0-24 16,0 24-16,0 0 16,0-25-16,0 25 0,0 0 0,0-25 0,0 25 15,0 0-15,0-25 0,0 25 16,0-25-16,0 25 0,0-24 15,0 24-15,0 0 0,0-25 16,0 0-16,0 25 16,0-25-16,0 25 15,-25-25-15,25 25 0,0-24 16,0 24-16,0-25 15,0 0-15,0 0 0,0 25 0,0 0 16,0-25-16,0 1 16,0-1-16,0 25 0,0-25 0,0 25 15,-25-25-15,25 25 16,0-25-16,0 25 15,0-24-15,0 24 0,0-25 16,0 0-16,0 25 0,-24-25 16,24 25-16,0-25 0,0 25 0,0-24 15,0 24-15,0-25 0,0 0 16,0 25-16,-25-25 0,25 25 0,0 0 15,0-25-15,0 25 0,0-25 16,0 25-16,0-24 0,0 24 0,0 0 16,0 0-16,0-25 0,-25 0 15,25 25-15,0-25 0,0 25 16,0-25-16,0 25 15,0-24-15,0 24 16,0-25-16,0 0 0,0 25 0,0 0 16,0 0-16,0-25 15,0 0-15,0 25 16,0 0-16,0-24 0,0 24 15,0-25-15,0 25 0,0-25 16,0 25-16,0-25 0,0 0 0,0 25 0,0 0 16,0-24-16,0-1 15,0 25-15,0 0 0,0-25 0,0 25 0,0 0 16,0-25-16,0 25 0,0 0 0,0-25 15,0 25-15,0-24 16,0 24-16,0-25 0,0 0 16,0 25-16,0 0 0,0-25 15,0 25-15,0 0 0,0-25 0,0 25 16,0 0-16,0 0 0,0 0 0,0-24 15,0 24-15,0 0 0,0 0 0,0-25 16,0 25-16,0 0 0,0-25 16,0 25-16,0-25 0,0 25 15,0 0-15,0-25 0,0 1 16,0 24-16,0 0 0,0-25 0,0 25 0,0 0 15,0-25-15,0 25 0,0 0 0,0-25 16,0 25-16,0 0 0,0-25 16,0 25-16,0 0 0,0 0 0,0-24 15,0 24-15,0 0 0,0-25 16,0 25-16,0 0 0,0-25 15,0 25-15,0 0 0,0-25 16,0 25-16,0-25 0,0 25 16,0-24-16,0 24 15,0 0 1,0-25-16,0 25 0,0-25 0,0 25 15,0-25-15,0 25 16,0 0-16,0-25 0,0 25 0,0 0 0,0 0 16,0-25-16,0 25 0,0 0 0,0 0 0,0-24 15,0 24 1,0 0-16,0-25 0,0 25 0,0 0 15,0 0-15,0 0 0,0 0 16,0-25-16,0 25 0,0 0 0,0 0 0,0 0 16,0 0-16,0 0 0,0 0 0,0-25 15,0 25-15,0 0 16,0-25-16,0 25 15,0 0-15,0 0 0,0 0 0,0 0 16,0-24-16,0 24 0,0 0 0,0 0 16,0 0-16,0 0 15,0 0-15,0 0 0,0 0 16,0 0-16,0 0 15,0 0-15,0 0 0,0 0 16,0-25-16,0 25 16,0 0-16,0 0 0,0 0 0,0 0 15,0 0-15,0 0 0,0 0 0,0 0 16,0 0-16,0 0 0,0 0 15,0 0-15,0 0 0,0 0 0,0 0 16,0 0-16,0 0 0,0 0 0,0 0 16,0-25-16,0 25 15,0 0-15,0 0 16,0 0-16,0 0 0,0 0 15,0-25-15,0 25 16,0 0-16,0 0 0,0 0 16,0 0-16,0 0 0,0 0 0,0 0 15,0 0-15,0 0 0,0 0 0,0 0 16,0-25-16,0 25 0,0 0 0,0 0 15,0 0-15,0 0 16,0 0-16,0 0 0,0 0 0,0 0 16,0 0-16,0 0 0,0 0 15,0 0-15,0 0 0,0 0 16,0 0-16,0 0 0,0 0 15,0 0-15,0 0 0,0 0 16,0 0-16,0 0 16,0 0-16,0-24 0,0 24 0,0 0 0,0 0 15,0 0-15,0 0 16,0 0-16,0 0 0,0 0 0,0 0 15,0 0-15,0 0 16,-25 0-16,25 0 0,0 0 0,0 0 16,0 0-16,0 0 0,0 24 15,0-24-15,0 0 0,0 0 16,0 25-16,-25-25 0</inkml:trace>
  <inkml:trace contextRef="#ctx0" brushRef="#br0" timeOffset="-52971.2">17066 9699 0,'0'0'0,"0"0"0,0 0 15,0-25-15,0 25 0,0 0 0,0 0 16,0 0-16,0 0 0,0 0 15,0 0-15,0 0 16,0 0-16,0 0 0,0 0 16,0 0-16,0 0 0,0 0 15,24 0-15,-24 0 0,0 0 0,25 0 0,-25 0 16,25 0-16,-25 0 0,25 0 0,0-25 15,-1 25-15,1 0 16,0 0-16,0 0 0,0 0 0,-1 0 16,-24 0-16,25-25 0,25 25 15,-25 0-15,-1 0 0,1 0 0,0 0 16,25 0-16,-25 0 0,24 0 15,-24 0-15,49-25 0,-49 25 16,25 0-16,24 0 0,-24 0 16,24-24-16,50 24 0,-74 0 15,-25 0-15,49-25 0,-49 25 16,0 0-16,24 0 15,26 0-15,-51 0 0,1 25 16,0-25-16,0 0 0,0 0 0,0 0 0,-1-25 0,1 25 16,0 0-16,0 0 15,24 0-15,-24 0 0,74 0 16,-24 0-16,-50 0 15,49 0 1,0 0-16,26 0 0,-76 0 0,26 0 16,0 0-16,-26 0 0,1 0 0,0 0 0,0 0 15,0 0-15,-1 0 0,51 0 16,-50 0-16,0 0 0,-1 0 0,1 0 15,0 0-15,25 0 0,-26 0 0,26 0 16,-25 0-16,0 0 0,-1 0 0,1 25 16,-25-25-16,50 0 0,-25 0 15,-1 0-15,1 0 0,-25 0 0,50 24 16,-25-24-16,-1 0 0,1 0 0,-25 0 15,25 0-15,49 0 0,-49 0 16,0 0-16,0 0 0,0 0 0,-1 0 0,1 0 16,0 0-16,0 0 0,0 0 15,-1 25-15,1-25 0,-25 0 16,25 0-16,0 0 0,0 0 0,-1 0 15,1 0-15,0 0 0,0 0 0,25 0 16,-26 0-16,26 0 0,-25 0 0,0 0 16,-1 0-16,26 0 0,-25 0 15,0 0-15,24 0 0,-24 0 16,0-25-16,0 25 0,-1 0 15,1 0-15,0 0 0,-25 0 0,0 0 0,25 0 16,-25 0-16,25 25 0,-25-25 0,24 0 16,-24 0-16,0 0 0,25 0 15,0 0-15,0 0 0,-25 0 0,25 0 0,-1 0 16,-24 0-16,25 0 0,25 0 15,-25 0-15,-25 0 0,24 0 0,-24 0 16,25 0-16,0 0 0,0 0 16,-25 0-16,25 0 0,-25 0 15,0 0-15,24 0 0,1 0 16,-25-25-16,0 25 0,25 0 0,-25 0 15,25 0-15,0 0 0,24 0 16,-24 0-16,25 0 0,-25-24 0,-1 24 16,1 0-16,0 0 0,0-25 15,24 25-15,-24 0 0,25 0 0,-25-25 16,-1 25-16,1 0 0,-25 0 0,25 0 15,-25 0-15,25 0 16,-25 0-16,0 0 0,0 0 0,0 0 0,25 0 16,-25 0-16,0 0 0,24 0 15,-24 0-15,0 0 0,25 0 0,-25 0 16,25 0-16,0 0 0,0 0 15,24 0-15,-24 0 16,25 0-16,-26 0 0,1 0 16,0 0-16,0 0 15,-25 0-15,0 0 0,25 0 0,-25 0 16,0 0-16,24 0 0,-24 25 15,25-25-15,-25 0 0,25 0 16,-25 0-16,25 0 0,0 0 16,0 0-16,49 0 0,-49 0 15,0 0-15,24 0 16,26 0-16,-51 0 15,1 0-15,0 0 0,0 0 0,-25 25 16,0-25-16,25 0 0,-25 0 0,0 0 16,0 0-16,0 0 0,0 0 15,0 0-15,0 0 0,0 0 0,0 0 0,24 0 16,-24 0-16,0 0 0,0 0 0,25 0 15,-25 0-15,25 0 0,-25 0 16,25 0-16,-25 0 0,0 0 16,0 0-16,0 0 0,25 0 0,-25 0 15,0 0-15,0 0 0,0 0 16,0 0-16,0 0 0,0 0 0,0 0 15,0 0-15,0 0 0,0 0 0,0 0 16,0 0-16,0 0 16,24 0-16,-24 0 0,0 0 15,0 0-15,0 0 0,0 0 16,0 0-1,25 0-15,-25 0 0,0 0 16,0 0-16,0 0 0,0 0 16,0 0-16,0 0 0,0 0 15,0 0-15,0 0 16,-25 0-16</inkml:trace>
  <inkml:trace contextRef="#ctx0" brushRef="#br0" timeOffset="-52133.15">23192 9426 0,'0'0'0,"0"0"0,-24 0 0,24 0 16,0 0-16,0 0 0,0 0 15,0 0-15,24 0 0,-24 0 16,0 0-16,0 0 0,0 0 16,0 0-16,0 0 0,0 0 0,0 0 0,0 0 15,0 0-15,0 0 0,0 0 16,0 0-16,0 0 0,0 0 15,0 0-15,0 0 0,0 0 0,0 0 16,0 0-16,0-25 0,0 25 16,25 0-16,-25 0 0,0 25 15,25-25-15,-25 0 16,25 0-16,-25 0 0,25 25 15,-1-25-15,1 0 0,-25 24 0,25-24 16,0 0-16,-25 25 0,25-25 16,-25 0-16,24 0 0,-24 0 15,25 25-15,-25-25 0,0 0 0,25 0 16,-25 0-16,0 0 0,25 0 0,-25 0 0,0 0 15,0 0-15,0 0 0,0 0 0,0 25 16,0-25-16,0 0 0,-25 0 16,25 25-16,0-25 15,-25 0-15,0 24 0,1-24 16,-1 25-16,0-25 0,25 0 0,-25 25 15,25-25-15,-25 0 0,25 25 16,-24-25-16,-1 25 0,0-25 16,0 24-16,25-24 15,-25 25-15,1-25 0,24 0 16,0 25-16,-25-25 15,25 0-15,0 0 0,0 0 0,0 0 16,-25 25-16,25-25 16,0 0-16,0 0 0,0 0 0,0 0 15,0 0-15,0 0 0,0 0 0,0 0 16,0 0-16,0 0 15,0 0-15,0 0 0,0 0 0,0 0 16,0 0-16,0 0 16,0 0-16,25 0 15,-25-25-15,0 25 0,-25 0 16,25 0-16,0 0 0</inkml:trace>
  <inkml:trace contextRef="#ctx0" brushRef="#br0" timeOffset="-48920.97">20563 17686 0,'0'0'0,"0"0"0,0 0 0,0 0 15,0-25-15,0 25 16,0 0-16,25 0 0,-25 25 16,25-25-16,-25 0 0,24 25 15,-24-25-15,0 0 0,25 0 16,-25 24-16,0-24 0,0 0 15,0 0-15,0 0 0,0 0 16,25 25-16,-25-25 0,0 0 0,0 0 16,0 0-16,25 25 0,-25-25 0,25 0 15,-25 0-15,0 0 0,25 0 16,-1 0-16,1 0 0,-25 0 15,25 0-15,-25 0 0,25 0 0,-25 0 0,0 0 16,25 0-16,-25-25 0,0 25 0,24 0 16,1 0-16,25-25 15,-50 1-15,25 24 0,-1-25 0,1 0 0,0 0 16,0 25-16,0-49 0,-1 49 0,1-25 15,0 0-15,0 0 0,0 0 16,-25 0-16,24 25 0,-24-24 0,25 24 16,-25-25-16,0 25 0,0-25 0,25 25 0,-25 0 15,0 0-15,0-25 16,0 25-16,25 0 0,-25-25 15</inkml:trace>
  <inkml:trace contextRef="#ctx0" brushRef="#br0" timeOffset="-47290.87">21754 17686 0,'0'0'0,"0"-25"0,0 25 0,0 0 16,0 0-1,0 0-15,0 0 0,0 0 16,0 0-16,0 0 0,0 0 0,0 0 16,0 0-16,0 25 15,0-25-15,0 0 0,0 0 0,0 25 16,0-25-16,25 0 0,-25 0 15,24 24-15,1-24 16,-25 0-16,25 0 0,0 0 0,-25 0 16,0 0-16,25 0 15,-1 0-15,1 0 16,0 0-16,0-24 0,0 24 0,24-25 15,-24 0-15,0 0 0,0 0 0,-1 25 16,1-24-16,25-1 0,-50 25 0,25-25 16,-1 25-16,-24-25 15,25 0-15,-25 25 0,0-25 0,0 25 16,-25 0-16</inkml:trace>
  <inkml:trace contextRef="#ctx0" brushRef="#br0" timeOffset="-46065.8">22944 17785 0,'0'0'0,"-24"0"15,24 0-15,0 0 0,0 0 0,0 0 16,0 0-16,0 0 16,0 0-16,0 0 15,0 25-15,0-25 0,0 0 0,0 0 16,0 0-16,0 25 0,0-1 15,24 1-15,-24 0 0,25-25 16,0 25-16,-25-25 0,0 0 0,25 25 16,-25-25-16,25 0 0,-1 0 15,-24 0-15,25 0 0,0-25 16,25 25-16,-50-25 0,24 25 15,1-25-15,0 0 0,25 1 16,-26-1-16,-24 25 16,25-25-16,0 0 0,-25 25 0,0 0 0,25-25 15,-25 25-15,0 0 0,25 0 0,-25 0 16,0 0-16,24 0 15</inkml:trace>
  <inkml:trace contextRef="#ctx0" brushRef="#br0" timeOffset="-45469.77">23912 17810 0,'-25'0'15,"25"0"-15,-25 0 0,25 0 0,0 0 16,0 0-16,0 0 0,0 0 16,0 0-16,0 0 15,0 0-15,25 0 0,-25 0 0,0 0 16,25 25-1,-25-25-15,0 0 0,0 0 0,25 24 16,-25-24-16,0 0 16,24 25-16,-24 0 0,25 0 0,-25-25 0,0 25 15,25-25-15,-25 24 16,25 1-16,0-25 0,-25 0 15,24 25-15,1-25 16,0 0-16,-25-25 0,25 25 0,24-25 16,-49 25-16,25 0 0,0-24 0,-25 24 15,25-25-15,0 0 0,-25 25 0,24-25 16,1 25-16,-25-25 0,25 25 0,0-24 15,-25 24-15,0-25 0,0 25 0,25-25 16,-25 25-16,0 0 16,24 0-16,-24 0 15,25 0-15</inkml:trace>
  <inkml:trace contextRef="#ctx0" brushRef="#br0" timeOffset="-44778.73">24954 17785 0,'-25'0'0,"25"0"0,0-25 15,0 25 1,-25 0-16,25 0 0,0-25 15,0 25 1,25 25-16,-25-25 0,25 0 16,-25 25-16,24 0 0,-24-25 0,0 25 15,25-25-15,-25 0 0,0 24 0,25-24 16,-25 25-16,0-25 0,0 0 15,25 25-15,-25-25 0,25 25 16,-25-25-16,24 0 0,-24 25 16,25-25-16,25-25 15,-25 25-15,24-25 16,1 0-16,24 0 0,-24 1 15,-25-1-15,-25 0 0,24 25 0,1 0 16,0-25-16,-25 0 0,0 25 0,0 0 16,0 0-16</inkml:trace>
  <inkml:trace contextRef="#ctx0" brushRef="#br0" timeOffset="-44058.69">25921 17760 0,'0'0'15,"0"0"-15,0-25 0,0 25 0,0 0 16,0 0-16,0 0 0,0 0 0,0 0 15,0 0-15,25 0 16,-25 0-16,25 0 0,-25 0 16,0 0-16,24 0 15,-24 25-15,0 0 0,25 0 0,-25-25 16,0 25-16,0-1 15,25 1-15,-25 0 0,25-25 0,-25 0 16,0 25 0,25-25-16,-1 0 0,-24 0 15,75 0 1,-75 0-16,25-25 0,-25 25 15,24 0-15,1-25 0,0 25 0,0-25 0,0 25 16,-1-24-16,-24 24 0,100-50 16,-76 50-16,26-50 0,-25 26 0,24 24 15,-24-25-15,0 0 0,0 0 0,0 25 16,24-25-16,-24 1 0,0 24 0,-25-25 15,25 0-15,-1 0 0,1 25 16,0-25-16,-25 0 0,0 25 0,0 0 16,0-24-16,0 24 0,-25 0 0</inkml:trace>
  <inkml:trace contextRef="#ctx0" brushRef="#br0" timeOffset="-40902.51">11038 18132 0,'0'0'16,"0"0"-16,0 0 15,0 0-15,0 0 0,0 0 0,0 0 0,25 0 16,-25 0-16,0 0 0,0 0 16,25 0-16,-25 0 15,24 0-15,-24 0 0,25 25 16,-25-25-16,25 25 15,0 0-15,0-1 0,-25 1 16,25-25-16,-1 25 0,-24 0 0,25 0 0,-25-1 16,25-24-16,0 25 15,0 25-15,24-25 0,-49-25 16,50 24-16,-50-24 15,25 25-15,-1-25 0,1 0 16,-25 0-16,25 0 0,-25 0 16,25 0-16,0 0 0,-25-25 15,24 25 1,51-74-16,-50 49 0,-1 0 15,1 1-15,74-76 0,-49 76 0,0-26 16,-26 0-16,26 26 0,0-26 16,-26 25-16,101-99 0,-76 99 0,-24 1 15,25-26-15,-26 25 0,1 0 16,50-24-16,-51 24 0,26 0 0,-50 25 15,25-25-15,-25 50 16</inkml:trace>
  <inkml:trace contextRef="#ctx0" brushRef="#br0" timeOffset="-34806.16">6722 17959 0,'-25'0'16,"25"0"-16,0-25 0,0 25 0,0 0 15,0 0-15,-25 0 16,25 0-16,0 0 0,0 0 16,-24 0-1,24 25-15,-25-25 0,0 24 16,25-24-16,-25 25 0,0 0 0,25-25 15,-24 25-15,24-25 0,-25 25 16,25-25-16,0 24 0,0-24 16,-25 25-16,25 0 0,0-25 0,0 25 15,-25 0-15,25-25 0,0 24 16,0-24-16,0 50 0,25-50 15,-25 25-15,0-25 0,0 25 16,0-1-16,0 1 0,25 0 16,-25 0-16,0-25 15,25 49-15,-25-24 0,0 0 0,24-25 16,-24 25-16,0 0 0,0 0 15,25-25-15,-25 24 0,0-24 0,25 25 16,-25 0-16,25-25 0,-25 25 0,0-25 16,0 0-16,25 0 0,-25 25 15,0-25-15,24 0 0,-24 0 16,25 24-16,0-24 0,-25 0 0,25 25 15,0-25-15,-25 0 0,24 25 0,1-25 16,0 25-16,-25-25 0,25 0 0,0 0 16,0 25-16,-25-25 0,24 24 15,1-24-15,-25 0 0,50 0 16,-50 0-16,25 25 15,-1-25-15,1 0 0,-25 0 0,50 0 16,-50 0-16,25 0 0,-1 0 16,1 0-16,0 0 0,0 0 15,-25 0-15,25 0 0,-25 0 0,24 0 16,-24 25-16,25-25 0,0 0 0,-25 0 15,25-25-15,0 25 16,-1 0-16,1 0 0,0 0 0,-25 0 16,25-25-16,-25 25 15,49 0-15,-24-24 0,-25 24 16,50-25-16,-25 25 0,-1 0 0,-24-25 15,25 25-15,0-25 16,0 25-16,24-25 0,-49 1 0,25 24 0,0-25 16,-25 25-16,25 0 0,0-25 15,-25 25-15,24-25 0,-24 25 0,25-25 16,-25 25-16,25 0 0,-25-24 0,0 24 0,0-25 15,25 25-15,-25-25 0,0 25 0,0 0 16,0-25-16,0 25 16,0-25-16,-25 0 0,25 25 15,0-24-15,-25-1 0,25 25 0,0-25 16,0 25-16,-25 0 0,25-25 15,0 25-15,-24-25 0,24 25 0,0-24 16,-25 24-16,25-25 0,-25 0 16,0 25-16,25 0 0,-25-25 15,25 25-15,-24-25 0,-1 1 16,25-1-16,-25 0 0,25 25 0,-25-25 0,0 0 0,25 25 15,-24-24-15,24 24 0,-25-25 0,25 25 16,0-25-16,-25 25 0,0 0 16,25-25-16,-25 25 0,25 0 15,-24 0-15,24 0 0,-25 0 0,25 0 0,0 0 16,-25 0-16,25 0 0,-25-25 0,25 25 15,-25 0-15,25 0 0,-24 0 16,-1 0-16,0 0 0,-25 0 16,50 0-16,-24 0 15,-26 0-15,0 0 16,1 25-16,-26 0 0,26 0 15,24-25-15,-25 25 0,26-25 16,-1 24-16,0-24 0,-25 25 0,25-25 16,1 0-16,-1 0 15,-25 25-15,25-25 0,1 25 16,24-25-16,-25 25 0,0-1 0,0-24 0,25 25 15,-25 25-15,1-25 0,24-1 16,-25 26-16</inkml:trace>
</inkml:ink>
</file>

<file path=ppt/ink/ink6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7T10:16:25.596"/>
    </inkml:context>
    <inkml:brush xml:id="br0">
      <inkml:brushProperty name="width" value="0.05292" units="cm"/>
      <inkml:brushProperty name="height" value="0.05292" units="cm"/>
      <inkml:brushProperty name="color" value="#0070C0"/>
    </inkml:brush>
  </inkml:definitions>
  <inkml:trace contextRef="#ctx0" brushRef="#br0">19695 3001 0,'0'0'0,"0"0"16,0 0-16,0 0 0,0 0 0,0 0 15,0 0-15,0 0 0,0 0 0,0 0 16,0 0-16,0 0 15,25 0-15,-25 0 0,0 0 16,0 0-16,0 0 16,25 0-16,-25 0 0,24 0 15,1 0-15,0 0 0,-25 0 16,25 0-16,24-24 0,-24 24 15,-25 0-15,25 0 0,-25 0 0,25 0 0,-25 0 16,25 0-16,-1 0 0,-24 0 0,25 0 16,0 0-1,25 0-15,-1 0 16,-24 0-16,-25 0 15,25 0-15,24 0 16,-24 0-16,0 0 0,-25 0 0,25 0 16,-25 0-16,25 0 0,-1 0 15,1 0-15,25 0 16,-25 0-16,49 0 0,-49 0 15,0 0-15,-1-25 0,1 25 0,0 0 16,-25 0-16,25 0 0,-25 0 16,25 0-16,0 0 0,-1 0 15,-24 0-15,25 25 16,0-25-16,-25 0 0,25 0 15,0 0-15,24 0 16,-24 0-16,0 0 0,-25 0 16,49 0-16,-24 0 0,-25 0 15,25 0-15,0 0 0,0 0 16,-25 0-16,24 0 0,-24 0 0,25 0 15,-25 0-15,25 0 0,0 0 16,0 0-16,-1 0 0,-24 0 16,25 0-16,0 0 0,0 0 0,-25 0 15,0 0-15,25 0 0,-25 0 16,24 0-16,1 0 0,-25 0 0,25 0 15,0 0-15,-25 0 16,74 0-16,-49 0 0,0 0 0,-25-25 16,25 25-16,-1 0 0,1 0 15,0 0-15,-25 0 0,25 0 0,0 0 16,0 0-16,-25 0 0,49-25 15,-49 25-15,25 0 0,-25 0 0,25 0 16,0 0-16,-25 0 0,24 0 16,-24 0-16,25 0 0,-25 0 0,25 0 0,-25 0 15,25 0-15,0 0 16,-1 0-16,1 0 0,0 0 15,0 0-15,-25 0 0,25 0 0,24 0 0,-49 0 16,25 0-16,0 0 0,-25 0 0,25 0 16,-25-25-16,24 25 0,1 0 15,-25 0-15,0 0 0,25 0 0,-25 0 16,0 0-16,0 0 0,0 0 15,0 0-15,25 0 0,-25 0 0,0 0 16,0 0-16,0 0 0,0 0 16,25 0-16,-25 0 0,24 0 0,-24 0 15,0 0-15,25 0 0,-25-25 0,0 25 16,0 0-16,0 0 0,25 0 15,-25 0-15,0 0 0,0-24 0,0 24 0,0 0 16,0 0-16,0-25 0,0 25 0,0 0 16,0-25-16,0 25 0,0-25 15,0 25-15,0-25 0,0 25 0,0 0 16,0-24-16,0-1 0,0 25 0,0-25 0,0 25 15,0-25-15,25 25 0,-25-25 0,0 0 16,0 25-16,0-24 0,0 24 0,0-25 16,0 0-16,25 0 15,-25 0-15,0 25 0,0-24 16,0-1-16,0 0 0,0 0 0,0 25 15,0-25-15,0 1 16,0-1-16,0 0 0,0 0 16,0 25-16,24-49 0,-24 49 15,0-25-15,25 0 0,-25 0 16,0 0-16,0 25 0,0-24 0,0 24 15,0 0-15,0 0 0,0-25 0,0 25 0,0 0 16,0 0-16,0-25 0,0 25 16,0-25-16,0 25 15,0 0-15,0-25 16,-25 25-16,25 0 0,0-24 0,0 24 0,0 0 15,0 0-15,-24-25 0,24 25 16,0 0-16,-25-25 0,0 25 16,25 0-16,-25 0 15,0-25-15,1 25 0,-1 0 0,0 0 16,0 0-16,0 0 0,-24 0 0,49 0 15,-25 0-15,-25 0 0,26 0 0,-1 0 16,-50 0-16,51 0 16,-26 0-16,0 0 15,26 0-15,-76 0 0,76 0 0,-1 0 16,0 0-16,-25-25 15,25 25-15,-49 0 0,49 0 0,0 0 16,1 0-16,-1 0 0,0 0 16,0-24-16,25 24 0,-25 0 0,1 0 15,24 0-15,-50 0 0,25 0 16,0 0-16,-24 24 0,24-24 15,-74 0-15,49 0 0,-49 0 16,25 25-16,24-25 16,-49 0-16,74 0 0,-25 0 0,25 0 0,1 0 15,-1 0-15,-25 25 0,25-25 16,-24 0-16,24 0 0,0 0 0,0 0 15,1 25-15,-1-25 0,0 0 16,0 0-16,-24 0 0,24 0 0,0 0 16,0 25-16,-24-25 0,24 0 15,0 0-15,-25 24 0,-24-24 16,49 0-16,-24 0 15,-1 0-15,25 25 0,-24-25 0,-1 0 16,25 0-16,0-25 0,1 25 0,24 0 16,-25 0-16,25 0 0,-25 0 15,25 0-15,0 0 0,0 0 16,0 0-16,-25 0 0,25 0 15,0 0-15,0 0 0,0 0 16,-25 0-16,25 0 0,-25 0 16,25 0-16,-24 0 0,24 0 0,-25 0 15,0 0-15,25 0 0,-25 0 16,25 0-16,-25 0 0,25 0 15,0 0-15,-24 0 0,24 0 0,0 0 16,-25 0-16,25 0 0,0 0 16,0 0-16,0 0 15,0 0-15,0 0 0,0 0 0,0 0 0,0 0 16,0 0-16,0 0 0,0 0 0,0 0 15,0 0-15,0 0 0,0 0 16,0 0-16,0 0 0,0 25 0,0-25 0,0 0 16,0 0-16,0 0 0,0 0 0,0 0 15,-25 0-15,25 25 0,0-25 16,0 0-16,0 0 0,0 25 0,0-25 15,0 0-15,0 25 0,0-25 0,0 0 16,0 24-16,0 1 16,0 0-16,0 0 0,0-25 0,25 25 15,-25-1-15,0-24 0,0 25 16,0 0-16,0 0 0,0-25 0,0 25 0,0-1 0,0-24 15,0 25-15,0 0 0,0 0 16,0-25-16,0 49 0,0-49 16,0 25-16,0 25 0,0-50 15,0 25-15,0-25 16,0 49-16,0 1 0,0 0 15,0-50-15,0 24 16,0 26-16,0-25 0,0-25 0,0 25 0,0-1 16,0-24-16,0 25 0,0-25 15,0 25-15,0 0 0,0 0 16,0-25-16,0 24 0,0-24 0,0 25 0,0-25 15,0 0-15,0 0 0,0 25 16,0-25-16,0 0 0,0 0 16,0 25-16,0-25 0,0 0 0,0 0 0,0 0 15,0 0-15,0 0 0,0 25 16,0-25-16,0 0 0,25 0 15,-25 0-15,24 0 0,-24 24 16,25-24-16,25 0 0,-25 0 0,-25 0 16,24 0-16,1 0 0,0 0 15,50 0-15,-51-24 0,51 24 0,-26 0 16,1-25-16,0 25 15,-26 0-15,125-25 0,-99 0 16,-1 25-16,51 0 16,-26-25-16,-24 25 0,-26 0 0,1 0 0,0 0 15,-25 0-15,25 25 16</inkml:trace>
  <inkml:trace contextRef="#ctx0" brushRef="#br0" timeOffset="26317.5">11212 5035 0,'0'0'15,"0"0"-15,0 0 0,0 0 16,0 0-16,0 0 0,0 0 15,0 0-15,0 0 16,0 0-16,0 0 0,0 0 16,0 0-16,0 0 0,0 0 0,0 0 15,0 0-15,0 0 0,0 0 31,0 0-31,0 0 0,0 0 16,0 0-16,0 0 0,0 0 0,0 0 16,0 0-16,0 0 0,25 0 0,-25 0 15,0 0-15,0 0 0,0 0 16,0 0-16,0 0 0,24 0 0,-24 0 15,0 0-15,0 0 0,0 0 16,0 0-16,0 0 0,0 0 0,0 0 16,25 0-16,-25 0 0,0 0 0,0 0 15,0 0-15,0 0 16,0 0-16,0 0 15,25 25-15,-25-25 0,0 0 0,0 0 16,0 0-16,0 25 0,0-25 16,0 0-16,0 0 0,0 0 15,0 0-15,0 0 16,0 25-16,0-25 0,-25 0 15,25 0-15,0 25 0,0-25 16,0 0-16,-25 0 0,25 0 16,0 0-16,-24 0 0,24 0 0,0 0 15,0 0-15,0 0 16,-25 0-16,25 0 0,0 0 0,0 0 15,0 0-15,-25-25 0,25 25 16,0 0-16,0 0 0,0 0 0,0 0 16,0 0-16,0 0 0,0-25 15,0 25-15,0 0 0,0 0 16,0 0-16,0 0 0,25 0 0,-25-25 0,0 25 15,0 0-15,0 0 0,0 0 0,0 0 0,25 0 16,-25-25-16,0 25 16,0 0-16,0 0 15,24 0-15,-24 0 0,0 0 0,0 0 0,0 0 0,0 0 16,0 0-16,0 0 0,0 0 0,0 0 15,0 25-15,0-25 0,0 0 16,0 0-16,0 0 0,25 0 0,-25 0 16,0 0-16,0 0 0,-25 25 0,25-25 15,0 0-15,0 0 0,0 0 0,0 25 16,0-25-16,0 0 0,-24 0 15,24 25-15,0-25 0,-25 0 16,25 0-16,0 0 0,-25 0 0,25 0 16,0 0-16,0 0 0,0 0 0,0 0 15,0 0-15,0 0 0,0 0 0,0 0 16,0 0-16,0-25 15,0 25-15,0-25 0,0 25 16,0 0-16,0-25 0,0 25 16,25-25-16,-25 25 0,0 0 15,0 0 1,25-24-16,-25 24 0,0 0 15,24 0-15,-24 0 0,0 0 16,0 0-16,0 0 0,25 0 0,-25 24 0,0-24 16,0 0-16,0 0 0,0 0 15,25 0-15,-25 0 16,0 25-16,0-25 0,0 0 15,-25 25-15,25-25 0,0 25 0,-25-25 16,25 0-16,0 0 16,-24 25-16,24-25 15,-25 0-15,25 0 0,0 0 16,0 24-16,-25-48 15,25 24-15,0 0 0,0 0 0,0 0 16,0 0-16,0-25 0,0 25 16,0-25-16,0 25 15,0 0-15,0-25 16,25 25-16,-25-25 0,25 25 0,-25 0 15,24 0-15,-24 0 0,0-24 16,25 24-16,-25 0 0,0 0 16,0 0-16,25 0 0,-25 0 15,0 24-15,0-24 0,0 0 16,0 0-16,0 0 15,0 25-15,0-25 0,0 0 16,0 25-16,0-25 0,-25 0 0,25 0 0,0 0 16,-25 25-16,25-25 15,-24 25-15,24-25 0,0 0 16,-25 0-16,25 0 0,0 0 0,0 0 0,0 0 15,0 0-15,0 0 16,-25 0-16,25-25 16,0 25-16,0 0 15,0-25-15,0 25 0,25-25 16,-25 25-16,0 0 0,0-25 15,0 25-15,25 0 0,-25-24 0,0 24 16,24 0-16,-24 0 0,0 0 16,25 0-16,-25 0 0,0 0 0,0 0 15,25 0-15,-25 0 0,0 0 0,0 0 16,0 0-16,25 0 15,-25 0-15,0 0 0,25 0 16,-25 24-16,0-24 0,0 0 16,0 0-16,0 0 15,0 25-15,-25-25 0,0 25 16,25-25-16,-25 25 15,25-25-15,0 0 0,-25 25 0,25-25 0,0 0 16,0 0-16,-24 0 0,24 0 16,0 0-16,0 0 0,0 0 15,0 0-15,0 0 0,-25 0 16,25-25-16,0 25 15,0 0-15,0-25 0,0 25 0,0 0 16,0 0-16,25-25 0,-25 25 0,0 0 16,0 0-16,0-25 0,24 25 15,-24 0-15,0 0 0,0 0 0,0 0 0,0 0 16,25 0-16,-25 0 0,0 0 0,0 0 15,0 0-15,25 0 0,-25 0 16,0 0-16,0 0 0,0 0 16,25 0-16,-25 0 15,0 0-15,0 0 0,0 25 0,0-25 16,-25 0-16,25 0 0,0 0 0,0 25 15,-25-25-15,25 0 0,-25 0 16,25 25-16,0-25 0,-24 0 16,24 0-16,0 0 0,-25 0 15,25 0-15,0 0 0,0 0 0,0 0 16,0 0-16,0 0 0,0 0 0,-25 0 15,25 0-15,0 0 0,0-25 0,0 25 0,0 0 16,0 0-16,25 0 0,-25-25 0,0 25 0,0 0 0,0 0 16,25-25-16,-25 25 0,24 0 15,-24-24-15,0 24 16,25 0-16,-25 0 0,0 0 15,25 0-15,-25 0 0,0 0 0,25 0 16,-25 0-16,0 0 0,0 0 0,0 0 16,0 0-16,0 24 15,0-24-15,0 25 0,0-25 0,-25 25 16,25-25-16,-25 0 15,0 25-15,25 0 16,0-25-16,-24 0 0,24 0 0,0 0 0,0 0 16,0 0-16,-25 0 0,25 0 0,0 0 15,0 0-15,0 0 0,0 0 16,0-25-16,-25 25 15,25 0-15,0-25 0,0 25 0,0 0 16,25 0-16,-25-25 0,0 25 0,0 0 16,0 0-16,25-25 0,-25 25 15,0 0-15,24 0 0,-24-24 16,25 24-16,-25 0 0,0 0 0,0 0 15,25 0-15,-25 0 0,0 0 16,0 0-16,25 0 0,-25 0 16,0 0-16,0 0 0,0 24 0,0-24 15,0 0-15,0 0 0,0 25 0,0-25 16,0 0-16,0 0 0,-25 25 0,25-25 15,0 0-15,0 0 0,-25 25 0,25-25 0,0 0 16,-25 0-16,25 25 0,-24-25 0,24 0 0,0 0 16,0 0-16,-25 0 0,25 24 0,0-24 15,0 0-15,0 0 0,0 0 0,-25-24 16,25 24-16,0 0 0,0 0 15,0-25-15,0 25 0,0 0 0,0-25 16,0 25-16,25 0 0,-25-25 0,0 25 16,0 0-16,0 0 0,0-25 0,0 25 15,25 0-15,-25 0 0,0 0 0,0-24 16,0 24-16,24 0 0,-24 0 0,25 0 15,-25 0-15,0 24 16,0-24-16,25 0 0,-25 0 0,0 0 0,0 0 16,0 25-16,0-25 0,0 0 0,0 0 15,0 0-15,0 25 0,-25-25 16,25 25-16,0-25 0,-25 0 0,25 0 0,0 25 15,-24-25-15,24 0 0,0 0 0,0 0 16,-25 0-16,25 0 0,0 0 16,-25 0-16,25 0 0,0 0 15,0 0-15,0 0 0,0 0 16,0-25-16,0 25 0,0-25 15,0 25-15,0 0 0,0 0 0,0-25 16,0 25-16,25 0 0,-25 0 0,0 0 16,0 0-16,25 0 15,-25 0-15,24 0 0,-24 0 0,25 0 16,-25 0-16,0 0 0,25 0 0,-25 0 15,0 0-15,0 0 0,0 0 16,0 25-16,0-25 16,0 0-16,-25 0 0,25 0 0,0 25 15,0-25-15,-25 0 0,25 0 0,0 0 16,0 0-16,-24 25 0,24-25 15,0 0-15,-25 0 0,25 0 16,0-25-16,0 25 0,0 0 16,0 0-16,0-25 15,0 25-15,0 0 0,0 0 16,0 0-16,0 0 0,0-25 15,0 25-15,0 0 0,25 0 16,-25 0-16,24 0 0,-24 0 0,0 0 16,0 0-16,25 0 0,-25 0 15,0 0-15,0 0 0,0 0 0,0 0 16,0 0-16,0 0 0,0 25 15,0-25-15,0 0 16,-25 0-16,25 0 0,0 0 16,0 25-16,0-25 0,-24 0 15,24 0-15,0 0 0,0 0 0,0 0 16,0 0-16,0 0 0,0 0 0,0 0 15,0 0-15,0 0 16,0 0-16,0 0 0,0 0 0,0 0 16,0 0-16,0 0 15</inkml:trace>
  <inkml:trace contextRef="#ctx0" brushRef="#br0" timeOffset="57588.29">13841 11509 0,'0'0'0,"0"0"16,0 0 0,0 0-16,0 0 0,-25 0 15,25 0-15,0 0 0,0 25 16,0-25-16,-25 0 0,25 0 15,0 25 1,-24-25-16,-1 25 0,25-25 16,0 25-16,0-25 0,-25 24 0,25-24 15,0 0-15,0 25 0,25-25 16,-25 25-16,0-25 15,0 0-15,25 0 0,-25 0 0,0 0 16,24 0-16,-24 0 0,25-25 16,-25 25-1,25-25-15,-25 25 0,25-24 16,-25 24-16,0-25 0,0 25 0,0 0 15,25 0-15,-25-25 16,0 25-16,0-25 0,-25 25 16,25 0-16,0 0 0,0 0 0,0 0 15,0 0-15,0 0 0,0 0 16,0 0-16,0 25 0,0-25 0,0 0 0</inkml:trace>
  <inkml:trace contextRef="#ctx0" brushRef="#br0" timeOffset="57789.3">14114 11584 0,'0'0'0,"0"0"0,0 0 16,0 0-16,0-25 15,0 25-15,0 0 0,0 25 0,0-25 0,0 0 16,0 0-16,0 0 0,0 0 0,0 0 16,0 0-16</inkml:trace>
  <inkml:trace contextRef="#ctx0" brushRef="#br0" timeOffset="58068.32">14238 11460 0,'0'0'0,"25"0"0,-25 0 16,0 0-16,24-25 0,1 25 16,-25 0-16,25 0 15,0-25-15,-25 25 0,0 0 0,0 0 0,0 0 16,0 0-16,0 0 15</inkml:trace>
  <inkml:trace contextRef="#ctx0" brushRef="#br0" timeOffset="58525.34">14213 11534 0,'0'0'0,"0"0"15,0 0-15,0 0 0,-25 25 16,25-25-16,0 0 0,0 25 16,0-25-16,25 0 0,-25 0 15,0 25-15,0-25 0,0 0 0,0 0 0,0 0 16,25 0-16,-25 0 0,0 0 15,25 0-15,-1 0 16,1 0-16,0 0 16,-25 0-16,25 0 0,0 0 15,-25 0-15,0 0 0,0 24 16,25-24-16,-25 0 0,0 0 0,0 0 0,0 25 15,0-25-15,-25 0 16,25 25-16,0-25 16,-25 25-16,0-25 15,25 25-15,0-25 0,-25 0 16,25 24-16,-25-24 0,25 0 15,0 0-15,-24 0 0,24 0 0,-25 0 16,25 0-16,0 0 0,0 0 0,-25 0 16,25 0-16,0 0 0,0 0 15,0 0-15,0 0 0,-25 0 16,25 0-16</inkml:trace>
  <inkml:trace contextRef="#ctx0" brushRef="#br0" timeOffset="59138.38">14287 11534 0,'0'-25'0,"0"25"16,0 0-16,0 0 0,0 0 15,0 0-15,25-24 0,-25 24 16,25 0-16,0-25 0,-25 25 15,25 0-15,0-25 0,-25 25 16,24 0-16,-24 0 0,0 0 0,0 0 0,25 0 16,-25 0-16,0 0 0,0 0 15,0 0-15</inkml:trace>
  <inkml:trace contextRef="#ctx0" brushRef="#br0" timeOffset="59822.42">14263 11509 0,'0'0'16,"0"0"-16,0 0 0,0 0 15,0 0-15,0 0 16,0 25-16,24-25 0,-24 25 15,0-25-15,0 0 0,0 0 0,0 0 16,0 0-16,0 0 16,25 25-16,-25-25 15,25 25-15,-25-25 0,0 0 0,0 0 0,0 24 16,0-24-16,0 0 0,25 0 0,-25 25 31,0-25-31,25 0 0,-25 25 0,0-25 0,0 0 0,0 0 16,25 0-16,-25 0 0,0 0 15,0 0-15,24 0 0,-24 0 16,0 0-16,0 0 0,0 0 15,0 0-15,0 0 16,0 0-16,0 0 0,0 25 0,0-25 0,0 0 16,0 0-16,-24 0 15,24 25-15,-25-25 0,25 0 16,-25 24-16,25-24 0,-25 0 0,25 0 15,0 25-15,-50-25 0,26 0 16,24 25-16,-50-25 0,50 0 0,-25 0 16</inkml:trace>
  <inkml:trace contextRef="#ctx0" brushRef="#br0" timeOffset="60733.47">13047 12105 0,'0'0'0,"0"0"0,0 0 15,0 0-15,0 0 16,0 0-16,0 0 0,0 0 15,0 0-15,0 0 16</inkml:trace>
  <inkml:trace contextRef="#ctx0" brushRef="#br0" timeOffset="62411.56">13122 12080 0,'0'0'16,"0"0"-16,0 0 0,0 0 0,-25 0 16,25 0-16,0 25 0,-25-25 15,25 0-15,-25 24 0,0-24 16,1 25-16,24-25 15,-25 25-15,25-25 0,-25 25 16,25 0-16,0-25 16,0 25-16,0-25 0,0 24 15,0-24-15,0 0 0,0 0 0,0 25 16,0-25-16,25 0 0,-25 0 0,0 0 0,0 0 15,25 0-15,-25 0 16,0 0-16,24-25 0,1 25 0,-25 0 0,0 0 0,25-24 16,-25 24-1,0-25-15,25 25 0,-25-25 16,0 25-16,0-25 0,0 25 15,0-25-15,0 25 0,0 0 0,0 0 16,-25 0-16,25 0 0,0 0 16,0 0-16,0 0 0,0 25 0,0-25 15,0 0-15,0 0 0</inkml:trace>
  <inkml:trace contextRef="#ctx0" brushRef="#br0" timeOffset="62657.58">13271 12229 0,'24'-25'0,"-24"25"15,0 0-15,0 0 16,0 0-16,0 0 15,0 0-15,0 0 0,0 0 16,0 25-16,0-25 0,0 0 16,0 0-16,0 25 0,0-25 15,-24 0-15,24 24 0,0-24 16,0 0-16,0 0 0</inkml:trace>
  <inkml:trace contextRef="#ctx0" brushRef="#br0" timeOffset="63101.6">13543 12055 0,'0'0'0,"0"0"16,0 0-16,-24 0 0,24 0 16,0 0-16,0 0 0,-25 25 15,25-25-15,0 25 0,-25-25 16,25 24-16,-25 1 15,25-25-15,0 25 0,-25 0 16,25 0-16,0-25 0,0 25 0,0-25 16,0 24-16,0-24 15,0 25-15,0-25 0,0 0 0,25 0 0,-25 0 16,0 0-16,0 25 0,0-25 0,25 0 15,-25 0-15,0 0 16,25-25 0,-25 25-16,0 0 15,0-25-15,0 25 0,0 0 0,0 0 16,0 0-16,-25-24 0,25 24 15,0 24-15,0-24 0,0 0 16,0 0-16,0 0 16,-25 0-16,25 0 0,0 0 0</inkml:trace>
  <inkml:trace contextRef="#ctx0" brushRef="#br0" timeOffset="64383.68">13568 12129 0,'0'-24'0,"0"24"0,0 0 0,0 0 0,0 0 16,0 0-1,0 0-15,0 0 0,0 0 16,0 0-16,-25 0 0,25 0 0,0 24 16,0-24-16,0 0 0,0 0 15,0 0-15,0 0 0,0 0 0,0 0 16,-24 0-16,24 0 0,0 0 0,0 0 15,0 25-15,-25-25 0,25 0 16,0 0-16,0 25 0,0-25 16,-25 0-16,25 25 0,0-25 0,0 0 15,0 0-15,0 0 0,0 25 16,0-25-16,0 0 0,0 0 0,0 25 15,-25-25 1,25 24-16,0-24 0,0 25 16,0-25-16,0 25 0,0-25 15,25 0-15,-25 0 16,0 25-16,0-25 0,0 0 15,0 0-15,0 0 0,0 0 0,0 0 16,0 0-16,25 0 0,-25 0 16,0 0-16,0 0 15,25 0-15,-25 0 0,24 0 0,-24 0 16,0 0-16,25-25 0,-25 25 15,0 0-15,0 0 0,25 0 0,-25-25 16,0 25-16,0 0 0,0 0 0,0-25 16,0 25-16,0-24 15,0 24-15,0 0 0,0-25 0,0 25 0,0 0 16,0 0-16,0-25 0,0 25 15,0 0-15,0-25 16,0 25-16,0 0 0,0 0 0,-25 0 16,25 0-16,0 0 0,0 0 0,0 0 15,0 0-15,0 0 0,0 0 0,0 0 0,0 0 0,-25 0 16,25 0-16,0 0 0,0 0 15,0 0-15,-24 0 0,24 0 0,0 0 16,0 0-16,0 25 0,-25-25 0,25 0 16,0 0-16,0 0 0,0 0 15,0 0-15,0 0 0,0 0 0,0 0 16,0 0-16,25 0 0,-25 0 15,0 0-15</inkml:trace>
  <inkml:trace contextRef="#ctx0" brushRef="#br0" timeOffset="65057.72">13841 12055 0,'0'0'0,"0"0"0,0 0 15,0 0-15,0 0 0,0 0 0,0 0 0,0 0 16,0 0-16,0 0 16,0 0-16,-25 0 0,25 0 15,0 0-15,0 0 0,0 25 16,-25-25-16,25 25 0,0-25 15,0 0-15,0 0 0,-24 24 16,24-24-16,0 25 0,-25 0 16,25-25-16,0 25 15,0-25-15,0 50 16,0-50-16,0 24 15,0-24-15,0 0 16,0 25-16,0-25 0,0 0 0,0 0 16,0 0-16,0 0 0,25 0 15,-25 0-15,0 0 0,0 0 16,0 0-16,24 0 0,-24 0 15,0 0-15,0 0 0,0 0 0,0 0 16,0 0-16,0 0 0,0-25 16,0 25-16,0 0 15,0 0-15,0 0 16,0 0-16,-24 0 0,24 0 0,0 0 15,0 0-15,0 0 0,0 0 16,0 0-16,0 0 16,0 0-16,0 0 0,0 0 15,0 0-15</inkml:trace>
  <inkml:trace contextRef="#ctx0" brushRef="#br0" timeOffset="65691.75">13940 12080 0,'0'25'0,"0"-25"0,0 0 0,0 0 0,0 0 16,0 0-16,0 0 16,0 0-16,0 0 0,0 0 0,-25 0 15,25 24-15,0-24 0,0 0 16,0 0-16,0 0 0,0 0 15,0 25-15,0-25 0,0 0 0,0 0 16,0 25-16,0 0 0,-24-25 0,24 0 16,0 0-16,0 25 0,0-25 15,0 25-15,0-25 0,0 0 16,0 0-16,0 0 0,0 24 0,0-24 0,0 0 15,0 0-15,24 0 0,-24 0 16,0 0-16,0 0 0,0 25 0,0-25 16,0 0-16,0 0 0,0 0 0,25 0 15,-25 0-15,0 0 0,0 0 16,25 0-16,-25 0 0,0-25 0,0 25 16,25 0-16,-25 0 0,0 0 0,0 0 15,0 0-15,0 0 0,0 0 0,0 0 0,0 0 16,0 0-16,0 0 0,0 0 15,0 0-15,0 0 0,0 0 0,0-24 0,0 24 0,0 0 16,0 0-16,-25 0 0,25 0 16,0 0-16,0 24 0,0-24 0,0 0 15,-25 0-15,25 0 0,0 0 0,0 0 0,0 0 16,0 0-1,0 0-15,0 0 0,0 0 0,0 0 16</inkml:trace>
  <inkml:trace contextRef="#ctx0" brushRef="#br0" timeOffset="66634.81">14163 12055 0,'0'0'0,"0"25"16,0-25-16,0 0 16,0 0-16,0 0 0,0 0 15,0 0-15,0 0 0,0 0 0,0 0 16,0 0-16,0 0 0,0 0 15,-24 0-15,24 0 0,0 0 16,-25 0-16,25 0 16,0 0-1,-25 25-15,25-25 0,-25 24 16,25-24-1,0 25-15,0-25 0,0 0 0,0 0 0,0 25 16,0-25-16,0 25 16,0-25-16,0 25 0,0-25 0,0 0 15,0 25-15,25-25 16,-25 0-16,0 0 0,0 0 15,0 24-15,0-24 0,25 0 0,-25 0 0,0 0 16,0 0-16,0 0 16,25 0-16,-25 0 15,24-24-15,-24 24 0,0 0 0,0 0 16,25 0-16,-25 0 0,0 0 0,0 0 15,0 0-15,0 0 16,-25 0-16,25 0 0,0 0 0,0 0 16,0 0-16,0 0 0,0 0 0,0 0 0,0 0 15,-24 0-15,24 0 0,0 0 0,0 0 0,0 0 16,-25 0-16,25 0 0,0 0 15,0 0-15,-25 24 0,25-24 0,0 0 16</inkml:trace>
  <inkml:trace contextRef="#ctx0" brushRef="#br0" timeOffset="-103764.1">14412 8508 0,'0'0'16,"0"0"-16,0 0 0,0-25 0,0 25 16,0 0-16,-25 0 0,25 0 15,0 0-15,-25 0 16,25 0-16,-25 25 0,0-25 15,25 0-15,-25 25 16,-24 0-16,-26 24 16,51-49-16,24 25 0,-25-25 0,25 25 0,0-25 15,0 25 1,-25-1-16,50 1 0,-25 0 0,0-25 15,0 0-15,25 0 0,-25 25 0,24-25 16,1 0-16,-25 0 0,25 0 16,0 0-16,24-25 0,-24 25 15,-25 0-15,25-25 0,-25 25 0,25-25 16,-25 25-16,25-24 15,0-1-15,-25 0 0,0 0 16,0 25-16,0-25 0,0 1 0,0 24 16,0-25-16,0 25 0,0 0 15,0-25-15,0 25 0,-25 0 16,25 0-16,0 0 0,0 0 0,0 25 15,0-25-15,0 0 0,0 25 16,0-25-16</inkml:trace>
  <inkml:trace contextRef="#ctx0" brushRef="#br0" timeOffset="-103568.09">14660 8682 0,'0'0'0,"0"-25"0,0 25 0,0 0 16,0-25-16,0 25 0,0-25 0,0 25 15,0 0-15,0 0 0,0 0 0,0 0 16,0-25-16,0 25 0,24 0 16,-24 0-16,0 25 0,25-25 15,-25 0-15,0 0 0</inkml:trace>
  <inkml:trace contextRef="#ctx0" brushRef="#br0" timeOffset="-103150.07">15007 8359 0,'-25'-25'0,"25"25"0,0 0 15,0 0-15,-25 0 0,25 0 0,-25 0 16,25 0-16,0 0 0,-24 0 0,24 25 0,0-25 15,-25 0-15,25 0 0,0 25 0,-25-25 16,25 0-16,0 0 0,-25 25 0,25 0 16,0-25-16,-25 24 0,25-24 0,0 25 15,0-25-15,-24 25 0,24 0 0,0 0 16,0-25-16,0 24 0,0 1 15,0-25-15,24 25 0,-24-25 0,0 25 16,0-25-16,25 0 0,-25 0 16,0 0-16,25 0 0,-25 0 15,0 0-15,25 0 16,-25 0-16,25 0 0,-25-25 15,0 25-15,0 0 0,0 0 0,0-25 16,0 25-16,-25 0 16,25 0-16,0-25 0,0 50 15,0-25-15,-25 0 0,25 0 16,0 0-16,-25 25 0,25-25 15,0 0-15</inkml:trace>
  <inkml:trace contextRef="#ctx0" brushRef="#br0" timeOffset="-102706.04">15180 8359 0,'0'0'0,"-24"-25"0,24 25 0,0 0 16,0 0-16,0 0 15,0 0-15,-25 25 0,25-25 16,0 0-16,-25 25 0,25-25 15,-25 25-15,25-25 0,0 25 0,0-25 16,-25 24-16,25 1 0,0-25 16,0 25-16,0-25 0,0 25 0,0-25 15,0 25-15,0-25 0,0 24 0,0-24 0,0 0 16,0 0-16,25 0 15,-25 25-15,0-25 0,0 0 0,25-25 0,-25 25 16,0 0-16,25 0 0,-25 0 16,0-24-16,0 24 0,0 0 15,0 0-15,0-25 0,0 25 0,0 0 0,0 0 16,0 0-1,0 0-15,0-25 0,0 25 0,0 0 16,-25 25-16,25-25 0,0 0 16,-25 0-16,25 25 0,0-25 0,0 0 15,0 0-15,-25 24 0,25-24 0</inkml:trace>
  <inkml:trace contextRef="#ctx0" brushRef="#br0" timeOffset="-102299.02">15429 8334 0,'0'0'0,"-25"0"0,25-24 16,0 24-16,0 0 0,0 0 0,0 0 15,0 0-15,0 0 0,-25 0 16,25 0-16,0 24 0,-25-24 0,25 0 16,0 25-16,0-25 0,-25 0 15,25 25-15,-25 0 0,25-25 0,0 25 16,0-25-16,0 24 0,-24-24 15,24 25-15,0 0 0,0-25 0,24 0 16,-24 25-16,0-25 0,25 0 0,-25 0 16,25 0-16,0 0 15,-25 0-15,25-25 0,-25 25 16,25 0-16,-25-25 0,0 25 0,0 0 15,24 0-15,-24-25 16,0 25-16,0 0 0,-24 0 16,24 0-16,0 0 0,0 0 0,0 0 15,-25 0-15,25 25 0,0-25 16,-25 0-16,25 0 0,0 0 0,0 25 0,0-25 15,0 0-15</inkml:trace>
  <inkml:trace contextRef="#ctx0" brushRef="#br0" timeOffset="-101720.99">15776 8235 0,'0'0'16,"0"-25"-16,-25 25 15,25 0-15,0 0 0,0 0 0,0 0 31,0 0-31,-25 0 0,0 0 0,25 0 0,0 25 0,0-25 16,-24 0-16,24 25 16,-25-25-16,25 0 0,-25 25 0,25-25 15,0 25-15,-25-1 0,25 1 16,0-25-16,-25 25 15,25-25-15,0 50 0,0-26 16,0-24-16,0 0 0,0 25 0,0-25 16,0 0-16,0 25 0,0-25 0,0 0 15,0 0-15,0 0 0,0 25 0,25-25 16,-25 0-16,0 0 0,0 0 15,25 0-15,-25 0 0,0 25 16,0-25-16,25 0 0,-25 0 16,0 0-16,25-25 0,-25 25 0,0 0 15,0 0-15,0 0 0,24 0 0,-24 0 16,0 0-16,0-25 0,0 25 15,0 0-15,0 0 0,0 0 16,0-25-16,0 25 0,0 0 16,-24 0-16,24 0 0,0 0 15,0 0-15,0-25 0,0 25 0,-25 0 16,25 0-1,0 25-15,-25-25 0,0 0 0,25 25 16,0-25-16,-25 0 0,25 0 0,0 0 0,0 0 16</inkml:trace>
  <inkml:trace contextRef="#ctx0" brushRef="#br0" timeOffset="185958.47">18008 12179 0,'0'0'0,"0"-25"16,0 25 0,-25 0-16,1 0 0,-1 0 0,0 25 0,25-25 15,-25 0-15,0 25 16,25-25-1,-74 99-15,74-99 0,0 25 0,0 0 16,0-25-16,0 25 0,0-1 16,0-24-16,25 25 15,-25-25-15,49 0 16,1 0-16,-25-25 0,0 1 0,-1 24 15,-24-25-15,25 0 16,0 0-16,0 0 0,-25 1 0,0 24 16,0 0-16,0-25 0,25 25 15,-25-25-15,0 25 0,0 0 0,0 0 16,0-25-16,0 25 0,0 0 0,0 0 15,0 25-15,0-25 0,24 0 16</inkml:trace>
  <inkml:trace contextRef="#ctx0" brushRef="#br0" timeOffset="186125.48">18281 12303 0,'0'-25'0,"0"25"0,25 0 0,-25 0 0,0-24 16,0 24-16,0 0 15,0 0-15,0-25 0,25 25 0,-25 0 16,0 0-16,0 0 0,0 0 15,0 0-15,0 0 16,0 0-16,0 0 0,0 25 0,0-25 0</inkml:trace>
  <inkml:trace contextRef="#ctx0" brushRef="#br0" timeOffset="186506.5">18777 12055 0,'0'-25'0,"0"25"0,0 0 0,0 0 15,0 0-15,0 0 0,0 0 16,0 25 0,-25 0-16,1-25 0,-1 25 15,0-1-15,0 1 0,25 0 0,-25-25 16,25 0-16,-24 25 0,24-25 0,0 25 0,0-25 15,-25 0-15,25 0 0,0 0 0,0 25 16,0-25-16,25 0 0,-25 0 16,0 0-16,24 0 0,-24 0 15,25-25-15,-25 25 16,0 0-16,0 0 0,0 0 15,25 25-15,-25-25 0,0 0 16,0 24-16,25-24 16,-25 25-16,0 0 0,0-25 0,0 25 0,0 0 15,25-25-15,-25 24 16,0-24-16,0 25 15</inkml:trace>
  <inkml:trace contextRef="#ctx0" brushRef="#br0" timeOffset="186914.52">19075 12229 0,'0'-25'15,"-25"25"-15,25 0 0,-25 0 16,25 0-16,0 0 0,0 0 0,0 0 15,0 0 1,25-25-16,0 0 0,-25 25 16,25 0-16,-25-25 0,24 25 15,-24 0-15,0 0 0,25 0 16,-25 0-16,25 0 0,-25 0 15,0 0-15,0 25 16,0-25-16,0 25 0,-25 0 0,25-25 16,0 25-16,-25-25 0,25 25 0,-24-25 15,24 24-15,-25 1 0,25-25 0,0 25 16,-25-25-16,25 25 15,-25 0-15,25-25 0,0 24 16,0-24-16,0 0 16,0 0-16,0 25 0,0-25 0,0 0 15,0 0-15,25 0 16,0 0-16,-25 0 0,0 0 15,49 0-15,-24 0 16,-25 0-16,25 0 0,-25 0 0,0 0 16,25 0-16</inkml:trace>
  <inkml:trace contextRef="#ctx0" brushRef="#br0" timeOffset="187370.55">19521 12030 0,'-25'0'0,"25"0"0,-24 0 15,-1 0-15,25 0 0,-25 0 16,0 25-1,0-25-15,25 25 0,0-25 16,0 25-16,0-25 0,0 0 0,0 0 16,0 24-16,25-24 15,0 25-15,-25-25 0,0 25 16,25 0-16,-25-25 15,0 0-15,25 25 16,-25-25-16,0 0 0,0 0 0,0 25 16,0-25-16,0 0 0,0 0 0,0 0 0,-25 0 0,25 0 15,0 24-15,0-24 0,0 0 16,0 0-16,0 0 0,0 0 15,0 0-15,25-24 0,-25 24 16,0-25-16,24 25 0,1-25 16,0 0-16,-25 25 0,25-25 15,-25 25-15,25-25 0,0 25 0,-25 0 16,24-24-16,-24 24 15,25 0-15,-25 0 0,25-25 16</inkml:trace>
  <inkml:trace contextRef="#ctx0" brushRef="#br0" timeOffset="187905.58">19893 12080 0,'0'0'15,"0"0"-15,25-25 0,-25 25 0,0 0 0,0 0 16,25-25-16,-25 25 0,25 0 16,-25 0-16,25-25 0,-1 25 15,-24 0 1,25-24-16,-25 24 15,0 0-15,0 0 0,-25 0 16,1 0-16,24 24 16,-50-24-16,50 0 15,-25 25-15,0-25 0,25 0 16,-49 25-16,49-25 0,0 25 15,-25-25-15,25 0 0,0 0 0,0 25 16,0-25-16,0 24 0,0-24 16,0 0-16,25 25 15,-25-25-15,25 0 0,-1 25 16,-24-25-16,50 25 0,-50-25 15,25 0-15,0 25 0,-25-25 16,24 0-16,-24 25 0,25-25 0,-25 24 16,0-24-16,25 0 15,-25 25-15,0-25 0,0 0 0,0 25 16,0-25-16,0 0 0,0 0 0,0 25 15,0-25-15,0 25 0,-25-25 16,25 24-16,-49 1 16,24 0-16,0-25 0,0 25 15,0 0-15,-24-1 16,-1 1-16,25-25 15,1 25-15,-1-25 0</inkml:trace>
  <inkml:trace contextRef="#ctx0" brushRef="#br0" timeOffset="-203382.97">24061 13742 0,'0'0'0,"0"0"16,0 0-16,0 0 0,0 0 0,0 0 16,0 25-1,-25-25-15,25 0 0,-25 0 0,25 0 16,-25 0-16,25 24 15,-25-24-15,1 25 0,24 0 16,-50 25-16,50-26 16,0-24-16,0 25 0,0-25 15,0 25-15,25-25 0,-25 0 0,0 0 16,25 25-16,-25-25 15,49-25-15,-49 25 0,25 0 16,0-25-16,-25 25 0,25-25 0,-25 25 16,0 0-16,24-24 15,-24-1-15,0 0 0,25 25 16,-25 0-16,0 0 15,-25 0-15,25 0 0,0 0 0,25 25 16,-25-25-16,0 0 16</inkml:trace>
  <inkml:trace contextRef="#ctx0" brushRef="#br0" timeOffset="-203230.96">24259 13915 0,'25'0'16,"-25"0"-16,0 0 0,0 0 0,0 0 15,0 0-15,0 0 0,0 0 16,0 0-16,0 0 0,0 0 15,0-24-15,0 24 0,25 0 16</inkml:trace>
  <inkml:trace contextRef="#ctx0" brushRef="#br0" timeOffset="-202855.94">24482 13692 0,'0'-25'0,"25"25"16,-25 0-16,0 0 0,0 0 15,25 0-15,-25 0 0,0 0 16,0 0-16,25 25 16,-25-25-16,-25 25 15,25-25-15,0 25 0,-25 0 16,25-1-16,-25 1 0,25-25 15,0 25-15,0-25 0,0 0 0,0 25 16,0-25-16,0 0 0,0 0 0,0 25 0,25-25 16,-25 0-16,0 0 0,0 0 15,25 24-15,-25-24 0,25 0 16,-25 0-16,0 0 0,0 0 15,0 0-15,0 0 16,0 0-16,0 25 0,0-25 0,-25 0 0,25 0 16,0 25-16,-25 0 15,25-25-15,-25 0 0,25 25 16,-25-25-16,25 0 0,0 0 15,0 0-15,-24 0 0,24 0 0</inkml:trace>
  <inkml:trace contextRef="#ctx0" brushRef="#br0" timeOffset="-202526.92">24829 13767 0,'-24'0'0,"24"-25"0,0 25 15,0 25-15,0-25 0,0 0 0,-25 0 16,25 0-16,0 0 0,-25 24 0,25-24 0,0 0 16,-25 25-16,25-25 15,0 25-15,0-25 0,0 25 0,-25-25 16,25 0-16,25 25 0,-25-25 0,0 0 15,0 0-15,0 0 0,25 0 16,-25 0-16,25 0 16,0-25-16,-25 25 0,0-25 0,0 25 0,24 0 15,-24-25-15,0 25 0,0-25 0,0 25 16,0 0-16,25 0 0,-25-24 15,0 24-15,-25 0 0,25 0 0,0 0 16,0 0-16,0 24 0,0-24 0</inkml:trace>
  <inkml:trace contextRef="#ctx0" brushRef="#br0" timeOffset="-202144.9">25102 13593 0,'0'0'0,"0"0"0,0 0 0,0 0 0,0 0 16,0 0-16,0 0 0,0 0 16,0 0-16,0 0 0,0 25 15,-24 0-15,24-25 16,-25 49-16,0-24 0,25 0 15,-25-25-15,25 25 0,0-25 0,0 0 16,0 0-16,0 24 0,0-24 16,0 0-16,25 0 0,-25 0 15,0 0-15,0 0 0,25 0 16,-25 0-16,25 0 0,-25 0 15,0 0-15,0 0 0,0 0 16,0 0-16,0 0 0,24 0 16,-24 25-16,0-25 0,0 0 15,0 0-15,0 25 16,0-25-16,0 50 0,0-50 15,0 24-15,0-24 0,25 25 0,-25-25 16,0 25-16,0-25 0</inkml:trace>
  <inkml:trace contextRef="#ctx0" brushRef="#br0" timeOffset="-201685.87">25400 13568 0,'0'0'16,"0"-25"-16,0 25 15,25 0-15,-25 0 0,0 0 0,25 0 16,-25 0-16,0 25 0,0-25 15,0 25-15,0-25 0,0 25 0,0-25 16,-25 25-16,25-1 16,-25 1-16,25-25 0,0 0 0,0 25 15,0-25-15,0 0 0,0 0 0,0 25 0,0-25 16,0 0-16,0 0 15,0 0-15,25 0 0,-25 0 0,25 0 16,-25 0-16,0 0 0,24 0 16,-24 25-16,0-25 0,0 0 15,0 0-15,0 0 0,25 0 0,-25 0 16,0 24-16,0-24 0,0 0 15,0 25 1,0 0-16,0 0 0,-25 24 16,25-24-16,-24 0 15,-1 0-15,-25 24 0,25-49 0,1 25 16,-1 0-1,-25 0-15,-24 0 0,24-25 0</inkml:trace>
  <inkml:trace contextRef="#ctx0" brushRef="#br0" timeOffset="-200606.81">24284 13246 0,'-25'0'16,"25"0"-16,-25 0 0,25 0 0,-25 0 15,1 0-15,-1 0 0,25 25 0,-25-25 16,0 0-16,25 0 0,-49 24 16,-1-24-1,0 50-15,-24 0 16,49-26-16,0 1 0,0 0 0,1 0 15,-51 49-15,50-49 16,1 25-16,-1-1 16,0 26-16,25-1 15,0-24-15,0-26 16,50 76-16,-1-51 0,-49-24 15,99 74 1,-99-74-16,25 0 0,0 0 0,25 24 16,-25-24-16,49 25 15,-49-25-15,0-1 0,-1 1 0,1-25 16,0 25-16,99 25 0,-99-50 0,24 24 15,-24-24-15,74 25 16,-74 0-16,99 0 0,-49-25 0,-26 0 16,1 0-16,-25 0 0,24 0 15,-24 0-15,50 25 0,-51-25 0,1 0 16,0 0-16,25-25 0,-1 25 0,-24 0 15,0-25-15,0 25 0,49-25 0,-49 25 16,0-25-16,49 1 16,-24-1-16,98-50 15,-123 51-15,0-1 0,0 25 0,0-25 16,-1 0-16,1 25 0,0-25 0,0 0 15,0 25-15,-1-49 0,26 24 16,-50 0-16,50-24 0,-50 49 16,25-75-16,-1 50 0,1 1 0,-25-1 15,25 0-15,0-25 0,0 26 0,-1-26 16,-24 25-16,25-24 0,-25 24 0,25-25 15,-25 1-15,25 49 0,-50-50 16,25 25-16,0 25 0,0-25 0,0 1 16,-25 24-16,0-25 15,25 0-15,-24 0 0,-1-24 16,0 49-16,-25-75 0,26 50 15,24 25-15,-25-24 0,0-1 16,-25 0-16,25 0 0,1 0 0,-26 25 16,25-25-16,-24 25 0,24 0 15,-74-24-15,74 24 0,0 0 16,-49 0-1,-75 0-15,99 0 0,25 0 16,-24 0-16,24 0 0,-25 24 0,26-24 16,-1 0-16,-25 25 0,25-25 15,1 25-15,-1 0 0,0-25 0,0 25 16,0 0-16,0-1 0,1 26 0,-1-25 15</inkml:trace>
  <inkml:trace contextRef="#ctx0" brushRef="#br0" timeOffset="-199010.72">27360 14387 0,'0'0'15,"0"0"-15,0 0 0,0 0 16,-25 0-16,0 0 15,0 0-15,0 25 16,-24-1-16,24-24 0,25 25 16,-25-25-16,0 25 0,25 0 15,-24 0-15,24-1 16,0-24-16,0 25 0,0 0 15,0-25-15,24 0 0,-24 0 16,25 0-16,0 0 0,0 0 0,-25 0 16,25-25-16,-1 25 0,-24-25 15,25 25-15,-25-24 0,25 24 16,-25-25-16,0 0 0,0 25 0,0 0 15,0 0-15,0-25 16,0 25-16,0 0 0,0 0 16,0 0-16,0 0 15,0 0-15,25 25 0,-25-25 16</inkml:trace>
  <inkml:trace contextRef="#ctx0" brushRef="#br0" timeOffset="-198831.71">27508 14536 0,'0'0'0,"0"0"0,0 0 15,0 0-15,0 0 0,0-25 16,0 25-16,25 0 0,-25 0 0,0 0 16,0 0-16,0 0 0,0 0 0,0 0 15,0 0-15,0 0 0,25 0 16</inkml:trace>
  <inkml:trace contextRef="#ctx0" brushRef="#br0" timeOffset="-198486.69">27955 14263 0,'0'0'0,"0"-25"0,-25 25 15,25 0-15,0 0 0,0 25 0,-25-25 16,25 0-16,-25 24 0,1-24 15,24 25-15,-25 0 0,25 0 16,-25-25-16,25 25 0,0 0 0,-25-1 16,25-24-16,0 25 0,0 0 15,25-25-15,-25 0 0,0 25 0,0-25 16,0 0-16,25 0 0,-25 25 15,0-25-15,25 0 0,-25 0 16,0 0-16,0 0 0,24 0 0,-24 0 16,0 0-16,0 0 0,0-25 15,0 25 1,0 0-16,0 0 0,0 0 15,0 0-15,0 0 0,0 0 16,-24 0-16,24 0 0,0 0 0,0 0 16,0 0-16,0 25 0,24-25 0,-24 0 15</inkml:trace>
  <inkml:trace contextRef="#ctx0" brushRef="#br0" timeOffset="-198298.68">28203 14436 0,'0'0'0,"25"0"0,-25-24 16,25 24-16,-25 0 0,24-25 16,-24 25-16,50 0 0,-50 0 15,25 0-15,-25 0 0,25-25 0,-25 25 16,24 0-16,-24 0 0,0 0 0,25 0 0,-25 0 15,0 0-15</inkml:trace>
  <inkml:trace contextRef="#ctx0" brushRef="#br0" timeOffset="-197922.65">28773 14213 0,'0'0'15,"-24"0"-15,24 0 0,0 0 0,0 0 16,0 0-16,-25 0 0,25 0 16,-25 25-16,0-25 15,25 25-15,-25-1 0,25-24 0,0 25 0,0-25 16,0 25-16,0-25 0,-24 25 0,24-25 15,24 0-15,-24 25 0,0-25 0,0 0 0,0 25 16,25-25 0,0 0-16,0 0 0,-25-25 15,0 25-15,25 0 0,-25-25 16,0 25-16,24-25 0,-24 25 15,25-25-15,-25 25 16,0 0-16,0 0 0,0 0 0,0 0 16,0 0-16,-25 0 0,25 0 15,0 25-15,0-25 16,0 0-16</inkml:trace>
  <inkml:trace contextRef="#ctx0" brushRef="#br0" timeOffset="-197509.63">29046 14337 0,'-25'0'0,"25"0"0,0 0 16,0 0-16,0 0 0,0-25 16,0 25-1,0 0 1,25 0-16,-25 0 0,0 0 15,0 0-15</inkml:trace>
  <inkml:trace contextRef="#ctx0" brushRef="#br0" timeOffset="-197182.61">29344 13891 0,'0'0'0,"0"0"0,0 0 0,0 0 0,0 0 16,0 0-16,0 0 15,0 0-15,-25 0 16,25 0-16,0 0 0,-25 24 16,25-24-16,0 0 0,0 0 15,0 0-15,0 0 16,-24 25-16,24-25 0,0 0 15,0 0-15,0 0 16,0 0-16</inkml:trace>
  <inkml:trace contextRef="#ctx0" brushRef="#br0" timeOffset="-196237.56">27211 14560 0,'0'0'0,"0"0"15,0 0-15,0 0 0,0 0 16,0 0-16,25 0 0,-1 0 15,51-24 1,-26-1 0,26 0-16,-26 0 0,-24 25 15,25 0-15,-1-25 16,-49 25-1,0 0-15,0 0 0,-24 0 0,24 0 0,-25 0 16,0 25-16,25-25 0,-25 0 0,0 0 16,1 25-16,-1-25 0,0 25 15,0-25-15,0 0 16,25 25-16,-24-25 0,24 0 15,0 0-15,0 0 0,0 0 0,0 0 16,0 0-16,24 0 0,1 0 16,0 0-16,-25 0 0,25-25 15,0 25-15,49-25 0,-49 25 0,0 0 16,-1-25-16,1 25 0,0 0 0,-25-25 15,25 25-15,0 0 0,-25 0 16,24 0-16,-24-24 0,0 24 16</inkml:trace>
  <inkml:trace contextRef="#ctx0" brushRef="#br0" timeOffset="-195706.53">27136 13965 0,'0'0'0,"0"0"15,0 0-15,0 0 0,25 0 16,0-25-16,-25 25 15,25-25-15,0 25 16,-1 0-16,-24-24 16,25 24-16,-25 0 0,0-25 0,0 25 15,0 0-15,0 0 16,0 0-16,0 0 15,0 0-15,0-25 0,0 25 0,-25 0 16,25 0-16,0 0 0,0 0 16,0 25-16,0-25 15,0 0-15,0 0 16,0 25-16,0-1 15,0-24-15,0 25 0,0-25 0,0 25 16,0-25-16,0 25 0,0-25 0,0 25 16,0-25-16,0 0 15,0 24-15,0 1 0,0 0 16,0-25-16,0 25 0,0-25 15,0 25-15,0-25 0</inkml:trace>
  <inkml:trace contextRef="#ctx0" brushRef="#br0" timeOffset="-195535.52">27211 14188 0,'25'-25'0,"-25"25"0,24-24 16,-24 24-16,25 0 0,-25 0 0,25-25 15,0 25-15,-25 0 0,25 0 0,-25 0 16,24 0 0</inkml:trace>
  <inkml:trace contextRef="#ctx0" brushRef="#br0" timeOffset="-195357.51">27558 14039 0,'0'0'15,"0"0"-15,0-24 0,0 24 16,0 0-16,0 0 0,0 0 0,0 0 16,0 24-16,0-24 0,25 0 15,-25 0-15</inkml:trace>
  <inkml:trace contextRef="#ctx0" brushRef="#br0" timeOffset="-195005.49">27880 13841 0,'0'0'0,"-24"0"0,24 0 0,-25 0 16,25 0-16,-25 0 0,25 0 0,-25 0 0,0 0 0,25 25 15,-24-25-15,24 0 16,-25 25-16,0-1 15,25 1-15,0-25 0,0 0 16,0 25 0,25-25-16,0 0 0,-25 0 15,24 0-15,1 0 0,-25-25 16,0 25-16,0 0 0,25 0 0,-25 0 0,0-25 15,0 25-15,0 0 0,0 0 16,0-24-16,0 24 0,0 0 0,0-25 16,0 25-16,0 0 0,0 0 15,0-25-15,0 25 0,0 0 16,0 0-16,0 25 0</inkml:trace>
  <inkml:trace contextRef="#ctx0" brushRef="#br0" timeOffset="-194097.44">29394 13940 0,'0'0'0,"0"0"15,0 0-15,0 0 0,0 0 16,0 0-16,0 0 0,0 0 16,0 0-16,0 0 15,0 0-15,-25 25 0,25-25 16,0 0-16,-25 25 0,0-25 15,25 25-15,-49-1 0,49-24 16,-25 0-16,0 25 0,25 0 0,-25-25 16,25 0-16,0 0 0,0 25 0,0-25 0,0 0 15,0 0-15,0 0 0,0 0 0,0 0 0,0 25 16,0-25-16,0 0 0,25 0 15,-25 0-15,0 0 0,0 0 16,0 0-16,25 0 0,0 0 0,-25 0 16,0 0-16,24 24 0,-24-24 15,0 0-15,25 0 0,-25 0 0,0 0 16,0 0-16,0 25 0,0-25 0,0 0 15,0 25-15,0-25 0,0 25 0,0-25 16,0 25-16,0-1 0,0-24 0,0 25 0,0 0 16,0 0-16,0 0 15,0 0-15,-25-1 16,1 1-16</inkml:trace>
  <inkml:trace contextRef="#ctx0" brushRef="#br0" timeOffset="-193525.4">27087 13618 0,'0'0'0,"-25"0"15,0 25-15,0-25 0,25 24 0,-25 1 0,25-25 16,0 25 0,-24 49-16,-1-49 0,25 50 15,0-51-15,-25 51 16,25-1-16,0 25 0,-25-49 15,25 24-15,25 1 0,-25-25 0,0-1 16,0-24-16,25 49 0,0 1 16,-1-26-16,1-24 0,0 0 15,50 25 1,98 24-16,-49-49 15,75-25-15,-75 0 0,-50 0 0</inkml:trace>
  <inkml:trace contextRef="#ctx0" brushRef="#br0" timeOffset="-192676.35">29319 13444 0,'0'-25'16,"0"25"-16,-25 0 15,25-24-15,0 24 16,0 0-16,0 0 15,0 0-15,0 0 16,25 0-16,25 0 0,-25 0 0,-1 0 0,1 24 16,0-24-16,0 0 0,0 25 15,24 0-15,1 0 0,-25 0 16,24 24-16,-24-24 0,0 0 15,-25 0-15,49 24 0,-24-24 0,-25 0 16,25 24-16,-25 26 16,25-50-16,-25 49 0,-25-49 15,25 49-15,-25-24 0,25-1 0,0-24 16,-25 50-16,25-51 15,-24 1-15,-1 50 0,25-50 0,-25-1 16,25 1-16,-25-25 16,0 25-16,1 0 0,-1 0 15,-50-25-15,26 0 0,-1 0 16</inkml:trace>
  <inkml:trace contextRef="#ctx0" brushRef="#br0" timeOffset="-191957.31">25871 13742 0,'-25'0'15,"25"0"-15,0 0 0,-24 0 16,24 0-16,-25 0 16,25 0-16,0 0 0,25-25 15,-1 25-15,1-25 0,0 25 16,0 0-16,25-49 15,24 24-15,-24 0 0,24 0 0,-24 0 16,-26 25-16,100-49 16,-74 24-16,-25 25 0,49-25 15,-74 25-15,50-25 0,-50 25 0,25 0 16,-25 0-16,0 0 15,0 0-15,-25 0 16</inkml:trace>
  <inkml:trace contextRef="#ctx0" brushRef="#br0" timeOffset="-191589.29">26045 13419 0,'0'0'16,"0"0"-16,0 0 0,0 0 0,0 0 15,0 0-15,0 25 0,-25-25 16,25 0-16,-25 25 0,25 0 15,-24 0-15,-26 24 0,50-49 16,-25 25-16,0 0 16,0 0-16,1-1 0,-1 1 15,25-25-15,0 25 0,0-25 0,-25 0 16,25 25-16,25-25 0,-25 25 0,0-25 0,0 0 15,25 24-15,-25-24 0,24 0 0,-24 25 16,25-25-16,0 25 16,25-25-16,-1 0 0,-24 0 15,25 25-15,-1-25 0,1 0 16,-25 0-16,49 0 0,-49 0 0,25 0 15</inkml:trace>
</inkml:ink>
</file>

<file path=ppt/ink/ink6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7T10:18:00.312"/>
    </inkml:context>
    <inkml:brush xml:id="br0">
      <inkml:brushProperty name="width" value="0.05292" units="cm"/>
      <inkml:brushProperty name="height" value="0.05292" units="cm"/>
      <inkml:brushProperty name="color" value="#0070C0"/>
    </inkml:brush>
  </inkml:definitions>
  <inkml:trace contextRef="#ctx0" brushRef="#br0">11112 9401 0,'0'0'0,"0"0"0,0 0 0,0 0 15,0 0-15,0 0 0,0 0 16,-24 0-16,24 0 15,0 0-15,-25 0 0,25 0 16,0 0-16,-25 0 16,0 0-16,25 0 0,0 0 15,-25 0-15,25 25 0,0-25 0,-24 0 0,24 0 16,0 0-16,-25 0 0,25 25 0,-25-25 15,25 0-15,0 0 0,-25 24 0,25-24 16,0 0-16,-25 0 0,25 25 16,0-25-1,-24 25-15,24-25 0,0 0 0,0 25 0,-25-25 16,25 0-16,0 25 15,0-25-15,-25 24 0,25 1 16,0-25-16,-25 25 0,25 0 16,-25 0-16,1-1 15,-1 1-15,25 0 0,0-25 16,-25 25-16,25-25 0,-25 25 0,25-25 15,0 24-15,0-24 0,0 0 0,0 25 16,0-25-16,0 25 0,0 0 16,0-25-16,-25 0 15,25 25-15,0-1 0,0 1 0,0-25 16,0 25-16,0-25 0,0 25 15,-24 0-15,24-25 0,0 25 0,0-1 16,0 1-16,0 0 0,24-25 16,-24 25-16,0-25 0,0 25 15,0-25-15,25 24 16,-25 1-16,0 0 15,25 0-15,-25 0 0,0-25 0,0 24 16,0-24-16,25 25 0,-25-25 0,0 0 0,0 25 16,0-25-16,0 25 0,25-25 15,-25 25 1,24-1-16,1 1 15,-25 0-15,0-25 0,0 0 0,25 25 0,-25-25 16,0 25 0,25-1-16,-25 1 0,25-25 15,-25 25-15,24-25 16,-24 0-16,0 25 15,25-25-15,0 0 0,-25 0 0,0 0 0,25 0 16,0 25-16,-25-25 16,0 0-16,49 0 0,-49 0 15,0 0-15,25 24 16,0-24-16,0 0 15,-1 25-15,-24-25 16,50 0-16,-50 25 0,25-25 0,-25 0 0,25 0 16,0 0-1,-1 0-15,1 0 0,-25 0 0,25 0 16,-25 0-16,50 0 0,-50 0 15,24 0-15,-24 0 0,0 0 0,25 0 16,-25 0-16,25 0 0,0 0 16,-25 0-16,25 0 0,-25 0 15,24 0-15,1-25 0,0 25 16,0-25-16,-25 25 0,25 0 15,-1 0-15,-24-24 0,25 24 16,-25 0-16,25 0 0,0-25 16,-25 25-16,25-25 0,-25 25 15,24 0-15,-24 0 0,0-25 16,50 0-16,-25 25 0,-25-24 0,0 24 15,25 0-15,-1-25 0,-24 25 16,0 0-16,25-25 16,-25 0-16,25 25 0,-25 0 15,0-25-15,25 25 0,-25 0 0,0 0 16,0-24-16,25 24 15,-25-25-15,0 25 0,24-25 16,-24 25-16,0-25 0,25 25 0,-25-25 16,25 1-16,-25 24 15,0 0-15,0-25 0,0 25 0,0 0 0,25-25 16,-25 25-16,0 0 0,0 0 0,0-25 0,0 25 15,0 0-15,0-25 0,0 25 16,25-24-16,-25 24 0,0 0 0,0-25 0,0 25 16,0 0-16,0-25 15,24 0-15,-24 0 0,0 25 16,0-24-16,0 24 0,0-25 0,0 25 15,0-25-15,0 25 0,0 0 0,0-25 16,0 0-16,0 25 0,0-25 0,0 25 16,0-24-16,0 24 0,0-25 15,0 0-15,0 25 0,0-25 0,0 25 16,-24-25-16,24 1 15,0 24-15,0-50 0,0 50 16,0-25-16,0 25 0,0-25 0,-25 25 16,25-24-16,0 24 0,0 0 0,0-25 0,0 25 15,-25 0-15,25-25 0,0 25 16,0-25-16,-25 25 0,25 0 0,0-25 15,0 25-15,-25-24 0,25 24 0,0-25 0,0 25 16,0-25-16,0 25 0,-24-25 16,24 25-16,0 0 0,0-25 0,-25 25 0,25 0 15,0-24-15,0 24 0,0 0 0,-25-25 0,25 25 16,0 0-16,-25 0 0,25-25 0,0 25 15,-25 0-15,25 0 0,0-25 0,-24 25 0,24 0 16,0-25-16,-25 25 0,25 0 16,-50-24-16,50 24 0,0-25 15,-25 25-15,25 0 0,0 0 0,-24 0 0,24-25 16,0 25-16,-25 0 0,25 0 0,0 0 15,-25 0 1,0 0-16,-24-25 0,49 25 0,-25 0 0,0 0 16,25 0-16,-50 0 15,50 0-15,-24 0 0,-1 0 16,-25-25-16,25 25 0,25 0 15,0 0-15,-24 0 0,24 0 0,-25 0 16,25 0-16,-25 0 0,25 0 0,0 25 0,-25-25 16,25 0-16,-25 0 15,25 0-15,0 0 0,-24 0 0,24 0 0,-25 0 16,25 25-16,0-25 0,-25 0 0,25 0 0,-25 0 15,25 0-15,-25 0 0,25 25 16,0-25-16,-25 0 0,25 0 0,-24 0 16,24 0-16,0 25 0,-25-25 15,25 0-15,-25 0 0,25 0 0,0 0 0,0 0 16,-25 0-16,25 0 0,-25 24 0,25-24 15,-24 0-15,24 0 0,0 0 0,0 0 0,-25 0 16,25 0-16,-25 0 16,25 25-16,-25-25 0,25 0 0,0 0 0,-25 0 15,25 0-15,-24 25 16,-1-25-16,25 25 0,-25-25 15,25 0-15,-25 25 0,25-25 0,-25 24 16,25-24-16,-24 0 0,24 25 0,-25-25 16,25 0-16,-25 25 0,25-25 15,0 25-15,0-25 0,0 0 0,-25 25 0,25-25 16,0 0-16,-25 24 0,25 1 15,0-25-15,0 25 0,-24-25 0,24 25 16,0-25-16,-25 25 0,25-25 0,0 24 16,0 1-16,-25 0 0,25-25 15,0 25-15,0 0 0,0-1 16,-25-24-16,25 25 0,0 0 15,0 0-15,0-25 0,0 25 16,0-1-16,0-24 0,0 25 16,0 0-16,-25 0 0,25 0 15,0-25-15,0 25 0,0-1 16,0 1-16,0-25 0,0 25 15,0 0-15,0-25 0,25 25 16,-25-1-16,0 1 16,25 0-16,-25-25 0,0 25 0,0 0 15,0-25-15,25 24 0,-25-24 16,0 25-16,25-25 0,-25 25 15,0-25-15,0 25 0,0-25 16,24 25-16,-24-1 0,0-24 0,0 25 16,25-25-16,-25 25 0,0-25 15,25 25-15,-25-25 0,0 0 0,0 25 0,25-25 16,-25 0-16,25 24 15,-25-24-15,24 25 0,-24-25 0,0 0 16,25 0-16,0 25 0,-25-25 0,25 0 16,0 0-16,-25 0 15,24 25-15,-24-25 0,25 0 0,-25 0 0,25 0 16,-25 0-16,25 0 0,-25 0 15,25 0-15,-25 0 0,24 25 0,-24-25 16,25 0-16,0 0 0,-25 0 16,25 0-16,-25 0 0,25 0 15,-1 0-15,1 0 0,0 0 16,-25 0-16,25 0 0,0 0 15,-25 0-15,25 0 0,-25 0 0,24 0 32,1 0-32,0 0 0,-25 0 15,25 0-15,-25 0 0,25 0 16,-25 0-16,24 0 0,-24 0 0,0 0 15,25 0-15,-25 0 0,25 0 16,-25 0-16,0 0 0,25 0 0,-25 0 16,25 0-16,-25 0 0,24 0 15,-24 0-15,0 0 0,25 0 0,-25 0 16,0 0-16,0 0 0,25 0 0,-25 0 15,0 0-15,25 0 0,-25 0 16,25 0-16,-25 0 0,24 0 16,-24 0-16,25 0 0,-25 0 15,0 0-15,25 0 0,-25 0 0,0 0 16,25 0-16,-25 0 0,0 0 15,0 0-15,25 0 0,-25 0 16</inkml:trace>
  <inkml:trace contextRef="#ctx0" brushRef="#br0" timeOffset="1084.06">12080 10344 0,'0'0'0,"0"0"0,25-25 0,-25 25 16,0-25-16,0 25 0,0-25 15,0 25-15,0-25 0,0 25 0,0-24 16,0 24-16,0-25 0,0 0 15,0 25-15,0-25 0,-25 25 0,25-25 16,0 25-16,0-24 16,0-1-16,-25 25 0,25-25 0,0 25 0,0 0 15,0-25-15,0 0 16,0 25-16,-25-25 0,25 25 0,0 0 15,0-24-15,0-1 0,0 25 0,0-25 16,0 25-16,0 0 0,0 0 16,0-25-16,0 25 0,0 0 0,0 0 15,0-25-15,0 25 16,-25 0-16,25-24 15,-24-1-15,24 25 16,0-25-16,0 25 0,0-25 16,0 25-16,0-25 0,0 25 0,0-24 15,0 24-15,0-25 16,0 25-16,0 0 0,0-25 15,0 25-15,0 0 0,0 0 0,-25-25 16,25 25 0,0 0-16,0-49 15,0 49-15,0-25 0,0 25 16,-25-25-16,25 25 0,0 0 15,0-25-15,0 25 0,0 0 0,0-25 16,0 25-16,0 0 0,0-24 0,0 24 16,0 0-16,0 0 0,-25-25 15,25 25-15,0 0 0,0 0 0,0-25 16,0 25-16,-25-25 0,25 25 15,0 0-15,0-25 16,-24 25-16,24-24 0,-25 24 16,25 0-16,0-25 15,-25 25-15,0-25 0,25 25 16,-25 0-16,25 0 0,0 0 15,-24-25-15,24 25 0,0 0 0,-25 0 16,25-25-16,-25 25 0,25 0 0,0 0 0,-25 0 16,25-24-16,0 24 15,-25 0-15,1 0 16,-1-25-16,0 25 0,0 0 0,25 0 15,-25 0-15,1-25 0,24 25 16,0 0-16,-50 0 0,50 0 16,-25 0-16,25 0 15,-25 0-15,25 0 0,-24 0 0,-1-25 16,25 25-16,-25 0 0,0 0 15,25 0 1,-25-25-16,-24 25 0,24 0 0,0 0 16,25 0-16,-25-24 0,0 24 15,1 0-15,-1 0 16,-25 0-16,50 0 15,-25 0-15,1 24 0,24-24 0,-25 0 16,25 0-16,-25 25 0,25-25 16,-25 0-16,25 0 0,-25 25 0,25-25 15,0 0-15,-24 25 0,24-25 0,-25 0 16,25 25-16,0-25 0,-25 24 15,25-24-15,0 25 0,0 0 0,0-25 16</inkml:trace>
  <inkml:trace contextRef="#ctx0" brushRef="#br0" timeOffset="34102.95">11286 16321 0,'0'0'0,"0"0"0,0 0 15,0 0-15,0 0 0,0 0 16,0 0-16,0 0 16,0 0-16,0 0 0,0 0 0,0 0 15,-25 0-15,25 0 0,0 0 0,0 0 16,0 0-1,0 0-15,0 0 0,0 0 16,0 0-16,25 0 0,-25 0 16,0 0-16,0 0 0,0 0 15,0 0-15,0 0 16,0 25-16,25 0 0,-25 0 15,0 0-15,25 0 16,-25-1-16,0 1 16,25 25-16,-25-25 0,0-1 0,0-24 0,0 25 15,0-25-15,0 25 0,0-25 0,0 25 16,24-25-16,-24 49 0,0-49 15,0 25-15,25 25 16,-25-25-16,0-25 0,0 24 0,0-24 16,0 25-16,25 0 0,-25 0 15,0 0-15,25 24 16,-25-49-16,0 25 0,0-25 15,0 25-15,0-25 0,25 25 0,-25-25 16,0 0-16,0 24 16,0-24-16,0 0 0,0 0 0,0 25 15,0-25-15,0 0 0,0 25 16,0-25-16,0 0 0,0 0 0,0 25 15,0-25-15,0 0 0,0 0 16,0 25-16,0-25 0,0 0 0,0 0 0,0 0 16,24 0-16,-24 24 15,0-24-15,0 25 0,0-25 0,0 0 16,0 0-16,0 25 0,0-25 15,0 0-15,0 0 0,0 25 16,0-25-16,0 0 0,0 25 0,0-25 16,0 0-16,0 0 15,0 24-15,0-24 0,0 0 0,0 0 16,0 0-16,25 0 15,-25 0-15,0 0 0,0 0 16,-25 0-16</inkml:trace>
  <inkml:trace contextRef="#ctx0" brushRef="#br0" timeOffset="34713.98">11311 16247 0,'0'0'16,"0"0"-16,0 0 0,0 0 15,0 0-15,0 0 16,0 0-16,-25 0 0,25 0 0,0 0 0,0 0 15,0 0-15,0 0 0,-25 25 16,25-25-16,0 25 16,-24 24-16,-1-49 15,25 25-15,0 0 0,-25-25 16,25 25-16,0-25 0,-25 0 0,25 25 15,0-25-15,0 24 0,0-24 0,-25 0 16,25 25-16,0-25 16,0 25-16,-25-25 0,25 0 0,0 0 0,0 0 15,0 0-15,0 0 16,0 25-16,0-25 15,25 0-15</inkml:trace>
  <inkml:trace contextRef="#ctx0" brushRef="#br0" timeOffset="35500.03">11311 16371 0,'0'0'16,"0"0"-16,0 0 0,0 0 15,0 0-15,0 0 16,0 0-16,0 0 0,0 0 16,0 25-16,0-25 0,0 0 0,0 25 15,0-25-15,0 0 16,0 49-16,0-24 15,0 0-15,25 0 16,-25 0-16,25 24 16,-25-24-16,24 0 15,-24 0-15,25-1 0,-25 1 0,0 0 16,0-25-16,25 25 0,-25 0 0,0-1 15,0-24-15,0 25 0,0-25 0,0 25 16,0-25-16,0 0 0,0 25 0,0-25 0,25 0 16,-25 25-16,0-25 0,0 0 15,0 0-15,0 0 0,0 24 0,0-24 16,0 0-16,0 0 15,0 0-15,0-24 0,0 24 16</inkml:trace>
  <inkml:trace contextRef="#ctx0" brushRef="#br0" timeOffset="37161.12">12080 16495 0,'0'0'15,"0"0"-15,0 0 0,0 0 0,0 0 16,0 0-16,-25 0 0,25 0 16,-25 0-16,25 25 15,0-25-15,0 0 16,-25 0-1,1 50 1,24-1-16,0 1 0,0-50 0,0 25 16,0-1-16,0-24 0,0 0 15,0 0-15,24 0 0,-24 25 0,0-50 16,25 25-16,-25 0 0,0 0 15,25-24-15,-25 24 16,0-25-16,25 0 0,-25 25 0,0-25 0,0 25 16,0-25-16,25 1 0,-25-1 15,0 25-15,0 0 0,0-25 16,0 25-16,0-25 0,0 25 15,0 0-15,0 0 0,0 0 0,0 0 16,0 0-16,0 25 0,0-25 16,0 0-16,24 0 0</inkml:trace>
  <inkml:trace contextRef="#ctx0" brushRef="#br0" timeOffset="37432.14">12303 16644 0,'0'0'16,"0"0"-16,0 0 15,25 0-15,-25 0 16,0 0-1,0 25-15,0-25 0,0 0 16,0 0-16,0 0 16,0 0-16,-25 25 0,25-25 15,0 0-15,0 0 16,0-25-16</inkml:trace>
  <inkml:trace contextRef="#ctx0" brushRef="#br0" timeOffset="37874.16">12477 16470 0,'0'0'0,"0"0"16,0 0-16,0 0 0,0 0 16,0 0-16,0 0 15,0 25-15,-25-25 0,25 0 0,0 25 16,0-25-16,0 0 0,0 0 0,0 0 15,-25 25-15,25-25 0,0 0 16,0 25-16,0-25 16,0 24-16,0-24 0,0 0 0,0 25 15,0-25-15,0 0 0,25 0 0,-25 25 16,0-25-16,0 0 15,0 0-15,25 0 16,-25-25-16,0 25 0,25 0 16,-25-25-16,0 25 0,0-24 15,0-1-15,0 25 0,0 0 16,0-25-16,0 25 15,0 0-15,0 0 0,0 0 16,0 0-16,0 0 0,0 0 0,0 0 16,0 0-16,0 0 0,0 0 15,0 0-15</inkml:trace>
  <inkml:trace contextRef="#ctx0" brushRef="#br0" timeOffset="38484.2">12650 16396 0,'0'0'0,"0"0"16,0 0-16,0 0 0,-24 25 15,24-25-15,0 0 0,0 0 0,0 0 0,0 0 16,0 0-1,0 0-15,0 0 16,0 0-16,0 0 0,0 0 0,-25 0 0,25 25 16,0-25-16,0 0 0,0 0 0,0 0 15,0 0-15,0 0 16,0 24-16,0-24 15,0 0-15,0 25 0,0-25 0,0 0 0,0 0 16,-25 0-16,25 25 0,0-25 16,25 0-16,-25 25 15,0-25-15,0 0 0,0 25 0,0-25 16,0 0-16,0 24 0,0-24 15,0 0-15,0 0 0,0 0 16,25 0-16,-25 25 0,0-25 16,0 0-16,0 0 0,0 0 0,0 0 15,24 0-15,-24-25 0,0 25 16,0 0-16,0 0 0,0 0 0,0-24 15,25 24-15,-25 0 0,0 0 0,0 0 16,0 0-16,0 0 16,0-25-16,0 25 0,0 0 15,-25 0-15,25 0 0,0 0 16,0 0-16,0 0 0,0 0 15,0 0 1,0 0-16,0 0 16,0 0-16</inkml:trace>
  <inkml:trace contextRef="#ctx0" brushRef="#br0" timeOffset="38998.23">12824 16396 0,'0'0'15,"0"0"-15,0 0 16,0 0-16,-25 0 0,25 0 0,0 0 16,0 0-16,0 0 0,0 0 0,-25 25 15,25-25-15,0 0 0,0 0 0,0 25 16,-24-25-16,24 0 15,0 0-15,0 24 0,0-24 16,0 25-16,0-25 0,0 0 0,0 25 16,0-25-16,0 0 0,0 25 15,0-25-15,0 0 0,0 0 0,0 0 16,0 0-16,0 0 15,24 0-15,-24 0 0,0 0 0,0 0 16,25 0-16,-25 0 16,0 0-16,0 0 0,0 0 15,0 0-15,0 0 0,0 0 0,0 0 0,0 0 16,0 0-16,0 0 0,0 0 15,0 0-15,0 0 16,0 0 0,0 0-16,0 0 0,0 0 15,0 0-15,0 0 0,0 0 16,0 0-16,0 0 15,0 0-15,0 0 0</inkml:trace>
  <inkml:trace contextRef="#ctx0" brushRef="#br0" timeOffset="39576.26">12948 16396 0,'0'0'16,"0"0"-16,0 0 0,0 0 16,0 0-16,0 0 0,-25 25 15,25-25-15,0 25 16,-25-25-16,25 0 0,0 24 15,0-24-15,0 0 0,0 0 16,0 25-16,0-25 0,0 0 16,0 0-16,0 25 0,0-25 15,0 0-15,0 25 0,0-25 0,0 0 0,0 0 16,0 0-16,0 25 0,0-25 15,0 0-15,0 0 16,0 0-16,0 24 0,0-24 0,0 0 16,0 0-16,25 0 0,-25 0 0,0 0 15,0 0-15,25 0 16,-25-24-16,0 24 0,0 0 15,0 0-15,0 0 0,0 0 16,25 0 0,-25-25-16,0 25 0,0 0 15,0 0-15,-25 0 16,25 0-16,0 0 0,0 0 0,0 0 0,0 0 15,0 0-15,-25 0 0,25 0 0,0 25 0,0-25 16,-25 0-16,25 0 0,0 24 0,-24-24 16,24 0-16</inkml:trace>
  <inkml:trace contextRef="#ctx0" brushRef="#br0" timeOffset="47299.7">14585 16371 0,'0'0'0,"0"0"16,0 0-16,25 0 15,-25 0-15,0 0 16,0 0-16,0 0 15,-25 0-15,25 25 16,0-25-16,0 0 0,0 0 16,0 25-16,0-25 15,0 0-15,0 25 16,0-25-16,0 0 0,0 24 0,0-24 15,0 25-15,0-25 0,0 25 16,0-25-16,0 0 0,0 25 0,0-25 0,0 0 16,0 0-16,0 25 0,0-25 15,0 0-15,0 0 16,0 0-16,0 0 0,0 0 0,25 0 0,-25 0 15,0 0-15,0 0 0,0 0 0,0 0 16,0 0 0,0-25-1,-25-25-15,25 25 0,0 1 16,0 24-16,0 0 0,0-25 15,0 0-15,-25 25 0,25 0 0,0 0 16,0 0-16,0-25 0,0 25 0,0 0 0,0 0 16,0 0-16,0 0 0,0 0 15,0 0-15,0 0 0,0 0 16,0 0-16,0 0 0,0 0 15,0 0-15,0 25 0,0-25 0,0 0 16,0 25-16,0-25 0,0 0 16,25 25-16,-25-1 15,0 1-15,0 0 0,0-25 16,0 25-16,25 0 0,-25-25 15,0 24-15,0-24 16,0 25-16,0-25 0,0 0 0,0 0 16,0 0-16,0 0 0,0 0 15,0 0-15,0 0 16,0 0-16,25-25 15,-25 25-15,0-24 0,0 24 0,0-25 16,0 25-16,0 0 0,0-25 16,0 25-16,25 0 0,-25-25 15,0 25-15,0 0 0,0 0 0,0 0 16,0 0-16,0 0 0,0 0 0,0 0 15,0 0-15,0 0 0,0 0 16,0 0-16,0 0 16,0 25-16,0-25 0,0 25 15,0-25-15,0 0 16,0 25-16,0-1 0,0-24 15,0 25-15,0 0 16,0 0-16,0-25 0,0 0 0,0 25 16,0-25-16</inkml:trace>
  <inkml:trace contextRef="#ctx0" brushRef="#br0" timeOffset="48260.76">12551 16743 0,'0'0'15,"0"0"-15,0 0 0,0 0 0,0 0 16,0 0-16,0 0 0,0 0 16,0 0-16,0 0 15,0 0-15,0 0 0,0 0 16,0 0-16,0 0 15,0 25-15,0-25 0,0 0 0,0 0 0,0 0 16,0 0 0,0 0-16,0 0 15,0 0-15,0-25 0,0 25 16,0 0-1,0 0-15,25 0 0,-25 0 16,0 0-16,0 0 0,0 0 16,-25 0-16,25 0 0,0 0 0,0 0 0,0 0 15,0 0-15,0 0 16,0 0-16,0 0 0,0 25 15,0-25-15,0 0 0,0 0 16,0 0-16,-25 0 0,25 0 16,0 0-16,0 0 0,0 0 15,25 0-15,-25 0 0,0 0 0,0 0 16,0 0-16,0 0 0,0 0 15,0 0-15,0 0 0,25-25 0,-25 25 16,0 0-16,0 0 16,25 0-16,-25 0 0,0-25 0,0 25 15,0 0-15,25 0 0,-25 0 16,0 0-16,0 0 0,0 0 15,0 0 1,0 0-16,0 0 0,-25 0 16,25 0-16,0 0 0,0 25 15,0-25-15,-25 0 16,25 25-16</inkml:trace>
  <inkml:trace contextRef="#ctx0" brushRef="#br0" timeOffset="51249.93">22845 16346 0,'0'0'0,"0"0"16,0 0-16,0 0 0,0 0 0,0 0 16,25-25-16,-25 25 15,0 0-15,0 0 0,0-24 16,25 24-16,-25 0 0,0 0 15,0 0-15,0 0 0,0 0 0,0 0 16,0 0-16,0 24 16,0-24-1,0 0-15,25 0 0,-25 0 0,0 25 0,0-25 16,0 0-16,0 0 0,0 0 15,0 0-15,0 25 16,0-25-16,24 0 0,-24 0 16,0 25-16,0-25 0,-24 0 0,24 0 15,0 0-15,0 0 0,0 0 0,0 25 0,0-25 16,0 0-16,-25 0 15,0 25-15,25-25 0,0 24 16,-25-24-16,25 0 0,0 0 0,0 0 16,-25 0-16,25 0 0,0 0 0,0 0 15,0 0-15,-24 0 0,24 0 16,0 0-16,0 0 0,0-24 0,0 24 15,0-25-15,0 25 0,0-25 16,0 25-16,24-25 16,-24 0-16,25 25 15,-25-25-15,0 25 0,0 0 0,0 0 16,0 0-16,25-24 15,-25 24-15,0 0 0,0 0 16,0 0-16,0 0 0,25 0 16,-25 0-16,0 24 0,0-24 15,0 0-15,0 0 0,0 25 16,0-25-16,0 25 0,0-25 15,0 0-15,0 0 0,0 25 16,0-25-16,-25 0 0,25 25 16,-25-25-16,25 0 0,0 25 15,-25-25-15,25 0 0,0 0 16,0 0-16,0 0 0,0-25 15,0 25-15,0 0 0,0-25 0,0 25 16,0-25-16,0 25 16,25-25-16,-25 0 15,25 25-15,0-24 0,-25 24 0,0 0 0,25-25 16,-25 25-16,0 0 0,0 0 15,24 0-15,-24 0 0,0 0 0,0 0 16,0 0-16,0 0 0,0 0 16,0 25-16,0-25 15,0 0-15,-24 24 0,24-24 0,0 0 16,-25 25-16,25-25 0,0 0 0,0 0 15,0 0-15,0 0 0,-25 0 0,25 0 0,0 0 16,0 0-16,0 0 0,0 0 0,0 0 0,0 0 16,0 0-16,0 0 15,-25-25-15,25 25 0,0 0 16,0 0-16,0 0 0,0 0 15,0 0-15,0 0 0,25 0 16,-25 0-16,0 0 0,0 0 0,0 0 16,25 0-16,-25-24 0,0 24 15,25 0-15,-25 0 0,0 0 16,0 0-16,0 24 0,0-24 0,0 0 15,0 0-15</inkml:trace>
  <inkml:trace contextRef="#ctx0" brushRef="#br0" timeOffset="56440.22">24954 16197 0,'0'0'0,"0"0"0,0 0 16,0 0-16,0 0 16,24 0-16,-24 0 0,0 0 15,0 0-15,0 0 16,0 0-16,0-24 0,0 24 0,0 0 15,0 0-15,0 0 16,0 0-16,0 0 16,0 24-16,0-24 0,0 0 15,0 0-15,0 0 0,0 0 0,0 0 16,0 0-16,0 0 0,0 25 0,0-25 0,0 0 15,0 25-15,0-25 0,0 25 16,0-25-16,0 25 16,0-25-16,0 49 15,0-49-15,0 25 0,0-25 0,0 0 16,25 25-16,-25-25 0,0 0 0,0 0 15,0 25-15,0-25 0,0 0 0,0 0 16,0 0 0,0 25-16,0-25 0,0 0 0,0 0 15</inkml:trace>
  <inkml:trace contextRef="#ctx0" brushRef="#br0" timeOffset="-209916.18">14412 8409 0,'0'0'16,"0"0"-16,0 0 0,0 0 0,0 0 15,-25 0-15,25 0 16,-25 25-16,0-1 0,25-24 16,-25 25-16,-24 25 0,24-25 15,0-25-15,0 24 0,25 1 0,-25 0 16,1 0-16,-1-25 0,-25 49 0,25 1 15,1-25-15,-26 24 0,25-24 16,25 0-16,-49 25 0,49-50 0,-25 24 0,25 1 16,-25 0-16,25-25 15,0 25-15,-25-25 0,25 0 16,0 25-16,0-25 0,-25 25 15,25-25-15,0 0 0,0 24 16,0-24-16</inkml:trace>
  <inkml:trace contextRef="#ctx0" brushRef="#br0" timeOffset="-209386.15">13816 8731 0,'0'0'0,"0"0"16,0 0-16,0 0 15,0 0-15,-25 25 0,25-25 16,0 0-16,0 0 0,-24 25 0,24-25 15,0 25-15,-25-25 0,25 24 16,-25 1-16,0 25 0,0-1 16,1-49-16,24 25 0,-25 0 15,0 25-15,25-50 16,-25 25-16,25-1 15,0 1 1,0-25-16,0 25 0,50-25 16,-50 0-16,25 0 15,-1-25-15,51 0 16,-50 25-16,-1 0 0,1 0 0,-25-24 15,25 24-15,25 0 0,-50-25 0,24 25 16,1 0-16,0 0 16,0-25-16,0 25 0,-25 0 0,0 0 15,24 0-15,-24 0 16,0 0-16,0 0 0,0 0 0,25 0 0,-25-25 0,0 25 15</inkml:trace>
  <inkml:trace contextRef="#ctx0" brushRef="#br0" timeOffset="-158575.24">18355 11559 0,'0'0'0,"0"0"0,0 0 16,0 0-16,0 0 0,0 0 15,0 0-15,0 0 16,0 0-16,0 0 0,0 0 0,0 0 0,-24 25 15,24-25-15,0 0 0,0 0 0,0 25 0,-25-25 16,25 24-16,-25 1 0,25 0 16,-25-25-16,25 50 0,-25-50 15,25 24-15,-24 26 16,-1-50-16,0 74 15,0-24-15,25-50 0,0 25 16,0-25-16</inkml:trace>
  <inkml:trace contextRef="#ctx0" brushRef="#br0" timeOffset="-158280.22">18355 11584 0,'0'-25'0,"0"25"0,0 0 0,0 0 16,0 0-16,25 0 15,-25 0-15,25 0 0,0 0 16,-25 0-16,25 25 0,-25-25 16,24 0-16,-24 25 15,25-1-15,0-24 0,-25 25 0,0-25 0,25 25 16,-25-25-16,25 25 15,-25 0-15,25-25 0,-25 0 0,0 24 16,0 1-16,24 0 16,-24-25-16,0 25 15,0-25-15,0 25 0,0-1 0,0-24 0,0 0 16,-24 25-16</inkml:trace>
  <inkml:trace contextRef="#ctx0" brushRef="#br0" timeOffset="-158066.21">18355 11832 0,'25'-25'15,"-25"25"-15,25 0 0,-25-25 0,25 25 16,0-25-16,-1 25 16,1 0-16,0-24 0,0 24 0,0 0 15,0 0 1</inkml:trace>
  <inkml:trace contextRef="#ctx0" brushRef="#br0" timeOffset="-157572.18">18852 11584 0,'0'0'0,"0"0"16,24 0-16,-24-25 0,25 25 0,-25 0 0,0 0 15,25 0-15,-25 0 0,25 0 0,-25 0 16,0 25-16,25-25 16,-50 25-16,25-25 0,0 24 0,0-24 15,-25 25-15,25-25 16,-25 25-16,25 0 0,0-25 0,-25 0 0,25 0 15,0 25-15,0-25 0,0 0 0,0 0 16,25 0-16,-25 24 0,0-24 16,0 0-16,25 0 15,25 0-15,-50 0 0,24 0 0,1 0 16,-25 0-16,25 0 15,0 0-15,-25 0 0,25 0 16,-25 0-16,0 0 0,0 25 0,0-25 16,0 0-16,0 0 15,0 25-15,0-25 0,-25 25 16,25-25-16,0 25 15,0-25-15,-25 24 0,25-24 0,-25 0 0,25 25 16,-25-25-16,25 0 0,-24 0 16,-1 0-16,25 25 0,-25-25 0,0 0 0,25 0 15,-25 25-15,1-25 0,-1 0 0,25 0 16,0 0-16,-25 0 15</inkml:trace>
  <inkml:trace contextRef="#ctx0" brushRef="#br0" timeOffset="-156648.13">24284 12055 0,'0'0'0,"0"0"16,0 0-16,0 0 0,0-25 0,0 25 15,0 0 1,0 25-16,0-25 0,-25 0 0,25 0 16,0 0-16,0 25 0,0-25 15,-25 25-15,0-1 0,25-24 0,-24 25 16,-1 0-16,25-25 15,0 25-15,-25 0 16,0 0-16,0-1 0,25 1 0,0-25 16,-24 25-16,24 0 0,0-25 15,-25 0-15,25 0 16,0 25-16,0-25 0,0 0 0</inkml:trace>
  <inkml:trace contextRef="#ctx0" brushRef="#br0" timeOffset="-156361.11">24259 12030 0,'0'0'0,"0"0"16,0 0-16,0 0 0,0 0 0,0 0 0,0 0 15,0 0-15,25 25 0,-25-25 0,0 0 16,25 0-16,-25 25 15,24-25-15,-24 25 16,0-25-16,25 24 0,-25-24 16,25 25-16,-25-25 0,0 0 0,0 25 0,0-25 15,25 0-15,-25 25 0,0-25 16,0 25-16,0-25 0,25 0 0,-25 25 15,0-1-15,0-24 0,0 25 16,0-25-16,0 0 0,0 25 0,0-25 0,0 0 16,0 0-16,-25 25 0</inkml:trace>
  <inkml:trace contextRef="#ctx0" brushRef="#br0" timeOffset="-156131.1">24209 12303 0,'0'-25'0,"0"25"0,0 0 15,25 0-15,-25 0 0,0-24 0,25 24 16,-25 0-16,0 0 0,25 0 0,-25 0 15,49 0 1,-24 0-16,0 0 16,0 0-16,24-25 0</inkml:trace>
  <inkml:trace contextRef="#ctx0" brushRef="#br0" timeOffset="-155549.07">24978 11931 0,'0'0'16,"0"0"-16,0 0 0,0 0 16,0 0-16,0 0 0,0 0 15,-24 25-15,24-25 0,0 0 16,-25 25-16,25-1 0,-25-24 0,0 25 15,25-25-15,-25 25 0,25-25 16,-25 25-16,1 0 0,-1-25 16,25 0-16,-25 24 15,25-24 1,-25 25-16,25-25 15,0 0-15,0 0 16,0 0-16,0 25 0,25-25 0,-25 0 16,25 0-16,-25 0 0,0 0 0,25 0 0,-25 0 15,24-25-15,1 25 16,-25 0-16,25 0 0,0 0 15,-25 0-15,25 0 0,-25 0 0,0 0 16,25-25-16,-25 25 0,0 0 16,0 0-16,24 0 0,-24 0 0,0 25 15,0-25-15,0 0 16,0 0-16,0 0 0,25 0 0,-25 0 15,0 25-15,0-25 16,0 25-16,0-25 16,25 25-16,-25 24 0,0-49 0,0 25 15,0 0-15,0 0 0,0 24 16,0-24-16,0 0 0,0 0 0,-25-25 15</inkml:trace>
  <inkml:trace contextRef="#ctx0" brushRef="#br0" timeOffset="-139832.17">22820 12750 0,'0'0'0,"0"0"0,0 0 0,0 0 15,0 0-15,-24 0 0,24 0 0,0 0 16,0 0-16,24 0 0,-24 0 16,0-25-16,0 25 0,0 0 0,25 0 15,-25 0-15,0-25 0,0 25 0,25 0 0,-25 0 16,0 0-16,0 0 0,25-25 0,-25 25 15,0 0-15,0 0 16,25 0-16,-25 0 0,0 0 16,0 25-16,0-25 0,0 0 15,0 25-15,0-25 16,-25 25-16,25-25 0,-25 0 15,25 24-15,-25-24 0,25 0 16,0 25-16,0-25 0,-25 0 0,25 0 16,0 0-16,0 0 0,0 0 15,0 0-15,0-25 16,0 25-16,0-24 0,0-1 15,25 25-15,-25 0 0,0 0 16,0 0-16,25-25 0,-25 25 0,0 0 16,0 0-1,25 0-15,-25 0 0,0 0 16,0 0-16,0 0 0,0 25 0,0-25 15,0 0-15,0 25 16,0-25-16,0 0 16,-25 24-16,25-24 0,0 0 0,0 0 15,0 0-15,0 0 0,0 0 16,0 0-1,0 0 1,0-24-16,0 24 0,25-25 16,-25 25-16,0-25 0,0 25 0,0 0 0,0 0 15,25 0-15,-25 0 0,0 0 0,0 0 16,0 0-16,0 0 0,0 0 0</inkml:trace>
  <inkml:trace contextRef="#ctx0" brushRef="#br0" timeOffset="-136979">22870 12824 0,'0'0'0,"0"0"0,0 0 15,0 0-15,0 0 0,0 0 16,0 0-16,0 25 15,0-25-15,0 0 0,0 0 16,0 0-16,0 0 16,0 0-16,0 0 15,0 0-15,0 0 16,0 0-16,25 0 0,-25 0 15,0 0-15,0 25 0,0-25 0,0 0 16,0 0-16,0 0 0,0 24 0,0-24 16,0 0-16,0 25 0,0-25 0,0 0 15,0 0-15,0 25 0,0-25 16,0 0-16,0 25 0,0-25 0,0 0 15,0 25-15,0-25 16,0 24-16,25 1 0,-25-25 16,0 0-16,0 25 0,0-25 0,0 0 15,0 25-15,0 0 0,0-25 16,0 0-16,0 0 0,0 24 15,0-24-15,0 25 0,0-25 16,0 0-16,-25 25 0,25-25 16,0 25-16,25-25 0,-25 25 15,0-25-15,0 25 0,0-25 16,0 0-16,0 24 0,0-24 15,-25 25-15,25-25 0,0 0 0,0 0 16,0 25-16,0-25 0,0 0 16,0 25-16,0-25 15,0 0-15,0 25 16,0-25-16,0 24 0,0-24 15,0 25-15,25-25 0,-25 0 0,0 25 0,0-25 16,0 0-16,0 25 16,0-25-16,0 0 0,0 25 15,0-25-15,0 0 0,0 0 16,0 24-16,0-24 0,0 0 0,0 0 0,0 0 0,0 25 15,0-25-15,0 0 0,0 25 16,0-25-16,0 25 0,0-25 16,0 25-16,0-25 0,0 24 0,0 1 0,0-25 15,0 25-15,0-25 0,0 25 0,0-25 16,0 0-16,0 25 0,0-25 0,0 24 15,0-24-15,0 25 0,0-25 16,0 0-16,0 25 0,0-25 0,0 25 16,0-25-16,0 0 0,0 25 0,0-25 0,0 0 15,0 0-15,0 24 0,0-24 0,0 0 16,0 0-16,0 0 0,0 25 0,0-25 15,0 25 1,0-25-16,0 25 0,0-25 0,0 0 16,0 25-16,0-25 0,0 24 15,0-24-15,0 0 0,0 25 0,0-25 0,0 0 16,0 25-16,-25-25 0,25 25 15,25-25-15,-25 25 0,0-25 16,0 24-16,0 1 0,0-25 0,0 25 0,0-25 16,0 0-16,0 25 0,0-25 15,0 25-15,0-1 16,0-24-16,0 50 0,0-50 0,0 0 0,0 25 15,0 0-15,0-25 16,0 25-16,0-25 0,0 24 0,0-24 0,0 0 16,0 25-16,0-25 15,0 50-15,0-50 0,0 0 16,0 25-16,0-25 0,0 24 15,0-24-15,0 25 0,0-25 0,0 0 16,0 25-16,0-25 16,0 25-16,0-25 0,0 25 15,0-25-15,0 24 0,0-24 16,0 25-16,0 0 0,0-25 0,-25 25 15,25 0-15,0-25 0,0 0 0,0 24 0,0-24 16,0 0-16,25 25 16,-25 0-16,0-25 0,0 0 15,0 25-15,0-25 0,0 0 16,0 25-16,0-25 0,0 24 0,0 1 15,0-25-15,0 0 0,0 25 16,0 0-16,0 0 0,0-1 0,0 1 16,0-25-16,0 25 15,0 0-15,0-25 16,0 25-16,0-1 0,0 1 15,0 0-15,0-25 0,0 0 0,0 25 16,0-25-16,0 25 0,0-1 16,0 1-16,0-25 0,0 25 0,0-25 0,-25 25 15,25-25-15,0 25 0,0-25 0,0 25 16,0-25-16,0 24 0,0 1 15,0-25-15,0 25 0,0-25 16,0 25-16,0-25 0,0 0 0,0 25 16,0-25-16,0 24 0,0-24 0,0 0 0,0 25 15,0-25-15,0 0 0,0 25 0,0-25 16,0 0-16,0 25 0,0-25 15,0 25-15,0-25 16,0 24-16,0-24 0,0 25 0,0-25 16,0 0-16,0 0 0,0 25 15,0-25-15,0 25 0,0-25 16,0 0-16,25 25 0,-25-25 0,0 0 0,0 0 0,0 24 15,0-24-15,0 0 16,0 25-16,0-25 0,0 25 16,0-25-16,0 0 15,0 25-15,0-25 0,0 0 0,0 25 16,0-25-16,0 24 0,0 1 15,0-25-15,0 0 0,0 25 0,0-25 16,0 0-16,0 0 0,0 0 0,0 25 0,0-25 16,0 0-16,0 0 0,0 0 15,0 0-15,0 25 0,24-25 16,-24 0-16,0 0 0,0 24 0,0-24 15,0 0-15,0 0 0,0 25 16,0-25-16,0 0 0,0 25 0,0-25 16,0 0-16,0 0 0,0 0 0,0 0 15,0 25-15,0-25 16,0 0-16,0 0 0,0 0 0,0 0 0,0 25 0,0-25 15,0 0-15,0 0 0,0 0 16,0 0-16,0 24 0,0-24 0,0 0 16,0 0-16,0 0 0,0 0 0,0 0 15,0 25-15,0-25 0,-24 0 16,24 0-16,0 0 15,0 0-15,0 0 0,0 0 0,0 0 16,0 25-16,0-25 0,0 0 0,0 0 16,0 0-16,0 0 0,0 0 0,0 0 15,0 0-15,0 0 0,0 0 16,0 0-16,0 0 0,0 0 0,0 0 15,24 0-15,-24 0 0,0 0 16,0 0-16,0 0 0,0 0 0,-24 0 16,24 0-16,0 0 15,0 0-15,0 0 0,0 0 16,0 0-16,0 0 0,0 0 0,0 0 0,0 0 0,0 0 15,0 0-15,0 25 0,0-25 16,0 0-16,0 0 0,0 0 0,0 0 16,0 0-16,0 0 0,0 0 0,0 0 15,0 0-15,0 0 16,0 0-16,0 0 0,0-25 0,0 25 15,0 0-15,0 0 0,0 0 0,0 0 16,0 0-16,0 0 0,0 0 0,-25 0 16,25 0-16,0 0 0,0-25 0</inkml:trace>
  <inkml:trace contextRef="#ctx0" brushRef="#br0" timeOffset="-131894.71">9327 16520 0,'24'0'16,"-24"0"-16,0 0 0,0 0 16,0 0-16,0 0 0,0 0 15,0 0-15,0 25 0,25-25 0,-25 0 16,0 0-16,25 0 15,0 25-15,-25-25 0,25 24 16,-1-24-16,-24 25 0,25-25 0,-25 25 16,25 0-16,-25-25 0,25 25 0,-25-25 15,0 24-15,25 1 0,-25-25 16,24 25-16,-24-25 15,0 25-15,25-25 0,-25 0 16,25 0-16,0 0 0,0-25 16,-1 25-16,-24-25 0,25 25 0,0-25 0,0 1 15,0-1-15,-25 25 0,24-25 0,1 0 16,-25 0-16,75-49 15,-51 49-15,1-24 0,0 24 0,25-25 16,-25 25-16,-1 0 0,26 1 16,-50-1-16,50 0 0,-50 0 15,0 25-15,24 0 0,-24 0 0,0-25 16,0 25-16,0 0 0,0 0 15,0 0-15,0 0 0,0 0 16,0 0-16,0 0 0,0 0 0,0 0 0,0 0 16,0 25-16,0-25 0,0 0 15,-24 25-15</inkml:trace>
  <inkml:trace contextRef="#ctx0" brushRef="#br0" timeOffset="-115174.76">12105 16346 0,'0'0'16,"0"0"-16,0 0 0,0 0 15,0 0-15,0 0 0,0 0 0,0 0 16,0 0-16,0 0 15,0 0-15,0 0 16,0 0-16,0 0 16,0 0-16,0 0 0,0 0 0,-25 0 15,25 0-15,0 0 0,0 0 0,0 0 0,0 0 16,0 0-16,0 0 0,0 0 15,0 0-15,-25 0 16,25 0 0,-25 0-16,25 25 15,-25-25 1,25 0-16,-24 0 0,24 0 15,-25 25-15,25-25 0,-25 0 16,25 0-16,0 25 0,0-25 16,-25 0-16,25 25 15,0-25-15,-25 24 0,25-24 0,0 25 0,0-25 16,0 0-16,0 25 0,-24-25 15,24 0-15,0 25 0,0-25 16,0 0-16,0 0 0,0 25 16,0-25-16,0 0 0,0 24 0,0-24 0,0 0 15,0 0-15,0 25 0,0-25 16,0 25-16,0 0 0,24-25 0,-24 25 15,0-25-15,0 24 0,0-24 16,0 25-16,0-25 16,0 25-16,0-25 0,0 25 15,0-25-15,25 0 0,-25 0 0,0 25 0,0-25 16,0 0-16,0 0 0,25 24 0,-25-24 15,0 0-15,0 25 0,25-25 16,-25 25-16,0-25 0,25 0 0,-25 0 0,0 25 16,0-25-16,24 25 0,-24-25 15,25 0-15,-25 0 0,0 0 0,25 24 16,-25-24-16,25 0 0,0 0 15,-25 0-15,0 0 0,24 25 16,1-25-16,0 0 0,-25 0 0,25 0 16,-25 25-16,25-25 0,-25 0 15,25 0-15,-25 0 0,0 0 0,24 0 16,-24 25-16,25-25 0,-25 0 0,25 0 15,-25 0-15,25 0 0,-25 0 0,25 0 16,-25 0-16,0 0 0,24 0 16,-24 0-16,25 0 15,0 25-15,0-25 0,-25 0 0,0 0 16,0 0-16,25 0 15,-1 0-15,-24 0 0,25 0 0,-25-25 16,0 25-16,25 0 0,-25 0 0,25 0 16,-25 0-16,25 0 0,-25 0 0,0 0 15,24 0-15,1 0 0,-25-25 16,25 25-16,-25 0 0,25 0 15,-25 0-15,25 0 0,-25-25 0,24 25 0,-24 0 16,0 0-16,25 0 16,-25 0-16,25 0 0,-25-25 0,25 25 15,-25 0-15,0 0 0,0 0 0,25 0 16,-25 0-16,0 0 0,0-24 15,24 24-15,-24 0 0,0 0 0,0 0 0,0 0 0,0 0 16,0 0-16,0 0 0,0 0 0,25-25 16,-25 25-1,0 0-15,0 0 0,25-25 0,-25 25 0,0 0 16,0 0-16,25 0 0,-25-25 15,25 25-15,-25-25 0,0 25 16,24 0-16,-24-24 0,0 24 16,25 0-16,-25-25 0,25 25 0,-25 0 15,0 0-15,0 0 16,0 0-16,0 0 15,0-25-15,0 25 0,0 0 16,25 0-16,-25 0 0,0 0 0,0 0 16,0-25-16,0 25 15,0 0-15,0-25 16,25 25-16,-25-24 0,0 24 15,0 0-15,24-25 16,-24 25-16,0 0 0,0 0 16,0 0-16,0 0 0,0 0 15,0 0-15,0-25 0,0 25 16,0 0-16,0 0 15,0-25-15,25 25 0,-25 0 16,0-25-16,0 25 0,0 0 16,0-24-16,0 24 0,0 0 0,0 0 15,0-25-15,0 25 16,0 0-16,0-25 0,0 25 0,0 0 15,0-25-15,0 25 0,0 0 16,0 0-16,0 0 0,0-25 16,0 25-16,0-24 0,0 24 15,0 0-15,0 0 0,0 0 16,0-25-16,0 25 0,0 0 0,0 0 15,0 0-15,0 0 0,-25 0 16,25-25-16,0 25 0,0 0 16,0-25-16,0 25 0,0 0 15,0-25-15,0 25 0,0 0 16,-24 0-16,24 0 0,0 0 15,0-25-15,0 25 0,0 0 16,0 0-16,0 0 16,-25 0-16,25 0 0,0 0 0,0 0 0,0 0 0,0 0 15,0 0-15,-25 0 0,25 0 0,0 0 16,0 0-16,0 0 0,0 0 0,0 0 15,0 0-15,0 0 0,0 0 0,-25 0 16,25 0-16,0-24 0,0 24 0,0 0 16,0 0-16,0 0 0,0 0 0,0 0 15,0 0-15,-25 0 16,25 0-16,0 0 0,0 0 0,0 0 15,0 0-15,-24 0 0,24-25 0,0 25 16,0 0-16,0 0 0,-25 0 16,25 0-16,0 0 0,0 0 15,-25-25-15,25 25 16,0 0-16,0 0 0,-25 0 0,25 0 15,0 0-15,0 0 0,0 0 16,-25 0-16,25 0 16,0-25-16,-24 25 0,24 0 0,0 0 0,-25 0 15,25 0-15,0 0 0,-25 0 16,25 0-16,0 25 0,-25-25 0,25 0 15,0 0-15,0 0 0,-25 0 0,25 0 0,0 0 16,-24 0-16,24 0 0,0 0 0,0 0 16,-25 0-16,25 0 0,-25 0 15,25 0-15,0 0 0,0 0 0,-25 0 16,25 0-16,0 0 0,-25 0 15,25 0-15,-24 0 0,24 0 0,0 0 16,0 0-16,-25 0 0,25 0 16,0 0-16,-25 0 0,25 0 15,0 0-15,-25 0 0,25 0 0,0 25 0,-25-25 16,25 0-16,-24 0 0,24 0 15,0 0-15,-25 0 0,25 0 0,0 0 16,0 0-16,-25 0 0,25 0 0,0 0 0,-25 0 16,25 0-16,0 0 15,0 0-15,-25 0 0,25 0 16,-24 0-16,24 0 0,0 0 0,-25 0 0,25 0 15,0 0-15,0 0 16,-25 0-16,25 0 0,0 0 0,-25 25 0,0-25 16,25 0-16,0 0 15,-24 0-15,-1 0 0,0 24 16,0-24-16,25 0 0,-25 0 0,25 0 15,0 0-15,-25 0 0,25 0 0,0 0 16,0 0 0,0 0-16,-24 25 0,24-25 0,0 0 15,0 0-15,-25 0 16,25 0-16,-25 0 0,25 25 15,-25-25-15,0 0 0,25 0 16,-24 25-16,24-25 0,-25 0 16,0 0-16,25 25 0,0-25 0,-25 0 15,25 0-15,0 0 0,0 0 16,-25 0-16,25 0 0,0 0 0,0 0 15,-24 0-15,24 0 16,0 0-16,0 25 0,-25-25 0,25 0 0,0 0 16,0 0-16,0 0 15,-25 0-15,25 0 0,0 0 16,-25 0-16,25 0 0,-25 0 16,25 0-16,0 0 0,0 24 0,-24-24 15,24 0-15,-25 0 0,25 0 0,-25 0 16,25 0-16,-25 0 0,0 25 15,1-25-15,-26 25 0,25-25 16,0 0-16,25 25 0,-24-25 16,-26 0-16,50 25 0,0-25 15,-25 0-15,25 0 0,0 0 0,0 0 16,0 0-16,0 0 15,0 0-15,0 0 0,0 0 0,0 0 0,0 0 16,0 0-16,0 0 0,0 0 0,0 0 16,0 0-16,0 0 0,0 0 0,0 0 0,0 0 15,0 0-15,0 0 0,0 0 16,0 0-16,0 0 0,-25 24 15,25-24-15,0 0 0,0 25 16,0-25-16,0 25 0,0-25 0,0 0 16</inkml:trace>
  <inkml:trace contextRef="#ctx0" brushRef="#br0" timeOffset="-23807.53">10666 14387 0,'0'0'15,"0"0"-15,0 0 0,0-25 0,-25 25 16,25 0-16,0 0 15,0 0-15,0 0 0,0 0 16,0 0-16,0 0 16,0 0-16,0 0 15,0 0-15,0 0 0,0 0 16,0 0-16,0 0 0,0 0 15,0 0-15,0 0 0,0 0 16,0 0-16,0 0 16,50 0-16,-25 0 0,-1 0 15,26 0-15,0 0 0,-26 0 0,1 0 16,0 0-16,0 0 0,0 0 15,24 0-15,1 0 0,-1 0 0,26-25 16,-25 25-16,74 0 16,-25-25-16,-74 25 0,24 0 0,1 0 15,-25 0-15,-1-25 0,26 25 0,-25 0 0,0 0 16,-1 0-16,1 0 0,0-24 0,-25 24 15,25 0-15,0 0 0,-25 0 0,24 0 16,-24 0-16,25 0 0,-25 0 16,0 0-16,0 0 15,25 0-15,-25 0 0,0 0 16,0 0-16,0 0 0,0 24 0,0-24 15,0 0-15,0 0 0,0 0 0,25 0 16,-25 0-16,0 0 0,0 0 0,0 0 16,0 25-16,0-25 0,0 0 15,0 0-15,0 0 0</inkml:trace>
  <inkml:trace contextRef="#ctx0" brushRef="#br0" timeOffset="-23382.51">12055 14015 0,'0'0'16,"0"0"-16,-25 0 0,25 0 0,0 0 0,0 0 15,-25-25-15,25 25 16,0 0-16,0 0 16,0 0-16,0 0 0,0 0 0,25 25 15,-25-25-15,0 0 0,50 24 16,-50-24-16,25 0 15,-25 0-15,24 0 0,-24 25 0,25-25 16,0 0-16,0 25 16,0-25-16,-25 0 0,25 25 15,-1-25-15,-24 0 0,25 0 0,-25 25 16,25-25-16,-25 0 0,0 0 15,25 0-15,-25 0 16,0 0-16,0 0 0,0 0 0,-25 0 16,25 24-16,-25 1 15,0-25-15,-24 50 0,49-25 16,-25-25-16,0 24 0,25 1 15,-25 0-15,-24 0 0,24 0 0</inkml:trace>
  <inkml:trace contextRef="#ctx0" brushRef="#br0" timeOffset="-22729.47">10790 14114 0,'0'0'15,"0"0"-15,0 0 0,0 0 16,-25 0-16,25 0 15,0 25-15,0-25 16,-25 24-16,1 1 0,-1-25 16,25 25-16,-50 0 0,50-25 15,-49 25-15,24-1 16,0-24-16,0 25 0,25-25 15,0 0-15,0 0 0,0 0 16,0 0-16,50 25 16,-50-25-16,49 25 0,-24-25 15,0 25-15,25-25 0,-26 25 0,1-25 0,0 24 16,0-24-16,0 0 0,-1 25 0,1-25 15,50 25-15,-51-25 0,1 0 16,50 25-16,-1-25 16,-49 0-16</inkml:trace>
  <inkml:trace contextRef="#ctx0" brushRef="#br0" timeOffset="36862.94">14461 16570 0,'0'-25'16,"0"25"-16,0 0 15,0 0-15,0 0 0,-25 0 16,25 0 0,0-25-16,-24 25 0,24 0 15,0 0-15,0 0 16,0 0-16,-25 25 15,25-25 1,-75 49-16,75-49 0,-25 25 0,25-25 0,0 25 16,0-25-16,-24 0 0,24 25 0,0-25 15,0 0-15,0 25 16,0-25-16,0 24 0,0-24 15,0 0-15,24 0 0,-24 0 0,25 0 16,-25 0-16,25 0 0,-25 0 0,25 0 16,-25 0-16,25 0 15,0 0-15,-25-24 0,0 24 0,24-25 16,-24 25-16,0 0 0,0-25 0,25 25 0,-25 0 15,0-25-15,0 25 0,0 0 16,0 0-16,0-25 0,0 25 16,0 0-16,0 0 0,0 0 0,0 0 15,0 0-15,0 0 0,0 0 0,0 0 16,0 25-16,0-25 0,0 0 15,25 0-15,-25 25 0,0-25 16</inkml:trace>
  <inkml:trace contextRef="#ctx0" brushRef="#br0" timeOffset="37112.95">14635 16694 0,'0'0'0,"0"0"0,0 0 15,0 0-15,0 0 0,0 0 16,0 0-16,25 0 0,-25 0 15,0-25-15,0 25 0,0 0 16,0 25-16,0-25 0,0 0 0,0 0 16,0 0-16,0 0 0,0 0 15,0 0-15,0 0 0,-25 0 16,25 0-16,0 0 0,0 0 0,0 0 15,0 0-15,0 0 0,0 0 0,0 0 0,0 0 16,0 0-16,0 0 0,0 0 0,0 0 0,0 0 16</inkml:trace>
  <inkml:trace contextRef="#ctx0" brushRef="#br0" timeOffset="37412.97">14734 16495 0,'0'0'0,"0"0"0,0 0 16,0 0-16,0 0 0,0 0 16,0 0-16,0 0 15,0 0-15,0 0 0,0 0 16,0 25-16,0-25 15,0 25-15,0 0 0,0-1 16,0-24-16,0 0 0,0 25 16,0 0-16,0-25 0,0 25 15,0 0-15,0-1 16,0-24-16,25 25 0,-25-25 0,0 0 0,0 0 0,0 0 15,0 0-15,0 0 0,0 0 16,0 0-16</inkml:trace>
  <inkml:trace contextRef="#ctx0" brushRef="#br0" timeOffset="37976">14858 16495 0,'0'0'0,"0"0"15,0-25-15,0 25 0,25 0 16,-25 0-16,0 0 0,0 0 15,0 0-15,25-24 0,-25 24 16,0 0-16,24 0 0,-24 0 16,25 0-16,-25 0 0,25 0 15,-25 0-15,0 24 0,0-24 16,0 25-16,0 0 0,0-25 0,0 25 15,-25-25-15,25 25 0,-25-1 16,25-24-16,-24 25 0,24-25 16,0 0-16,0 0 0,-25 0 0,25 0 15,0 0-15,0 0 0,0 0 0,0 0 16,0 0-16,25 0 0,-25 0 15,0 0-15,0 0 0,24 0 16,-24 0-16,0 0 0,25 0 16,-25 0-16,0 0 15,0 0-15,25 0 0,-25 25 16,0-25-16,0 25 0,0-25 0,0 0 15,0 25-15,0-25 0,0 0 0,0 0 16,0 24-16,0-24 0,0 0 0,0 25 16,0-25-16,0 0 0,0 0 15,-25 0-15,25 25 0,-25-25 0,25 0 16,0 0-16,-24 0 0,24 0 0,0 0 15,0 0-15,-25 0 16,25 0-16,0 0 0,0 0 0,0 0 16,0-25-16</inkml:trace>
  <inkml:trace contextRef="#ctx0" brushRef="#br0" timeOffset="38687.04">15131 16470 0,'0'0'15,"25"0"-15,-25 0 0,0 0 0,0 0 16,0 0-16,24 25 0,-24-25 0,0 0 15,0 25-15,0-25 16,0 0-16,0 25 16,0 0-1,-24-25-15,24 24 0,0-24 0,0 0 16,0 0-16,0 0 0,0 0 0,0 0 0,0 0 15,0 0-15,0 0 16,0 0-16,0-24 0,0 24 16,24 0-1,-24 0-15,0 0 0,25 0 0,-25 0 0,0 0 16,0 0-16,0 24 0,0-24 15,0 0-15,0 0 16,0 25-16,0-25 0,0 25 0,0-25 16,0 25-16,0-25 0,0 0 15,-25 25-15,25-25 0,0 0 16,0 0-16,0 24 15,-24-24-15,-1 25 0,25-25 16,0 0-16,-25 25 16,25-25-16,0 0 0</inkml:trace>
  <inkml:trace contextRef="#ctx0" brushRef="#br0" timeOffset="39229.07">15255 16446 0,'0'0'15,"0"0"-15,0 0 0,0 0 16,25 0-16,-25-25 0,0 25 0,0 0 15,24 0-15,-24-25 16,25 25-16,-25 0 0,25 25 0,-25-25 16,0 0-16,25 0 0,-25 25 0,0-25 15,0 0-15,0 24 0,0-24 0,0 25 0,0-25 16,0 0-16,-25 25 0,25-25 0,0 25 0,0-25 15,0 0-15,-25 25 16,25-25-16,0 0 0,0 0 0,0 0 0,0 0 16,0 0-16,0 24 0,0-24 15,0 0-15,0 25 16,25-25-16,-25 0 0,0 0 15,0 25-15,25-25 16,-25 25-16,25-25 0,-25 0 0,0 0 16,0 25-16,0-25 0,0 0 15,0 24-15,0-24 16,0 0-16,0 25 0,-25-25 0,25 25 15,0-25-15,0 0 0,-25 0 0,25 25 0,0-25 16,-25 0-16,25 25 0,-25-25 0,25 0 16,-24 0-16,24 0 0,-25 24 15,0-24-15</inkml:trace>
  <inkml:trace contextRef="#ctx0" brushRef="#br0" timeOffset="112383.26">24705 13568 0,'0'0'0,"0"0"15,0-25-15,0 25 16,-24 0-16,24 0 0,0 0 16,-25 25-16,25-25 0,-50 25 15,50-25-15,-49 50 0,49-26 0,-25-24 16,0 25-16,0 0 0,-24 25 15,24-26-15,0 1 0,-49 50 0,49-51 16,-25 26-16,-24 0 16,74-26-16,-25 1 0,0-25 15,25 25-15,-25 0 0,1 0 16,24-1-16,-25 1 0,25-25 0,-25 25 15,25-25-15,0 25 0,-25-25 16,25 0-16,0 0 0,0 0 16,0 0-16,0 0 0,0 0 0,0 0 15,25-25-15,-25 25 0</inkml:trace>
  <inkml:trace contextRef="#ctx0" brushRef="#br0" timeOffset="112818.28">24085 13866 0,'0'0'0,"0"0"16,-24 0-16,24 0 0,0 0 0,-25 25 15,25-25-15,0 0 0,-25 24 16,0 1-16,0-25 0,25 25 0,0 0 0,-24-25 16,24 25-16,-25-1 0,25-24 15,-25 50-15,0-25 0,25 0 0,-25-1 0,25-24 16,-25 25-16,1 25 15,24-50-15,-25 25 0,25-1 0,0-24 16,0 25-16,0-25 0,0 25 0,0-25 16,0 25-16,0-25 0,25 0 15,-25 0-15,0 0 0,24 0 16,1 0-16,0 0 0,25 0 15,-25 0-15,24 0 0,-24 0 16,49-25-16,-49 25 0,25 0 0,-25-25 16,-1 25-16,26 0 0,-25-25 15,24 25-15,-24 0 0,-25-24 0,25 24 0,-25 0 16,25 0-16,-25 0 0,0 0 0,0 0 15,0 0-15,-25 0 0,25 24 16</inkml:trace>
</inkml:ink>
</file>

<file path=ppt/ink/ink6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7T10:19:04.221"/>
    </inkml:context>
    <inkml:brush xml:id="br0">
      <inkml:brushProperty name="width" value="0.05292" units="cm"/>
      <inkml:brushProperty name="height" value="0.05292" units="cm"/>
      <inkml:brushProperty name="color" value="#0070C0"/>
    </inkml:brush>
  </inkml:definitions>
  <inkml:trace contextRef="#ctx0" brushRef="#br0">10740 7640 0,'0'0'0,"0"0"16,0 0-16,0 0 15,0 0-15,0 0 0,0 0 16,0-25-16,0 25 15,0 0-15,0 0 0,0 0 16,0 0 0,-24 0-16,24 0 0,-25 25 15,25-25-15,0 0 0,0 0 0,-25 0 16,25 0-16,0 0 0,0 0 0,-25 25 15,25-25-15,-25 0 0,25 0 0,0 0 16,0 24-16,-24-24 16,-1 0-16,25 25 15,-25 0 1,0-25-16,0 25 0,25-25 0,0 0 15,0 25-15,-24-25 0,24 0 16,-25 24-16,25-24 0,0 0 0,0 0 16,0 25-16,-25-25 0,25 0 0,0 0 15,0 25-15,0-25 0,0 0 0,-25 0 16,25 25-16,0-25 0,0 0 15,-25 25-15,25-25 0,0 0 16,0 24-16,0-24 16,-24 25-16,24 0 0,0 0 15,0-25-15,0 25 0,0-25 16,0 25-16,0-1 0,0-24 15,0 25-15,0-25 0,0 25 16,0-25-16,0 25 0,0-25 16,0 25-16,0-25 0,-25 0 15,25 49 1,0-49-16,0 25 0,0-25 0,0 25 15,0-25-15,0 0 0,0 25 16,0-25-16,0 24 0,0-24 16,0 25-16,0-25 0,0 25 0,0-25 15,0 25-15,25-25 0,-25 25 16,0-25-16,0 0 0,0 24 15,0-24-15,24 0 0,-24 25 0,0-25 0,0 25 16,25-25-16,-25 0 0,0 0 0,25 25 16,-25-25-16,0 0 0,25 25 15,-25-25-15,0 0 0,0 24 0,0-24 16,25 0-16,-25 0 0,0 25 15,24-25-15,-24 0 0,0 25 16,0-25-16,25 0 0,-25 0 16,0 0-16,25 25 0,-25-25 0,25 0 15,-25 0-15,0 0 16,25 25-16,-1-25 0,1 0 0,-25 0 15,25 0-15,-25 0 0,0 0 0,25 24 16,0-24-16,-1 0 0,1 0 16,0 0-16,-25 0 0,25 0 15,0 0-15,-1 0 0,-24 0 16,25 0-16,0 0 0,-25 0 0,25 0 15,-25 0-15,49 0 0,-49 0 0,25 0 16,-25 0-16,50 0 0,-50 0 16,25 0-16,-25 0 0,24 0 0,-24 0 0,25 0 15,-25 0-15,25 0 16,-25 0-16,25 0 0,-25 0 0,0 0 0,25 0 15,-25 0-15,25 0 0,-1 0 0,-24 0 16,0 0-16,25 0 0,0 0 16,0 0-16,-25 0 0,0 0 15,25 0-15,-25 0 0,24 0 0,1 0 16,-25 0-16,25 0 0,-25 0 15,25 0-15,0 0 0,-1 0 16,-24 0-16,25 0 0,0 0 16,0 0-16,24 0 0,-49 0 0,25 0 0,-25-24 15,25 24-15,-25 0 0,25 0 16,0 0-16,-25 0 0,24 0 0,-24 0 15,0 0-15,25 0 0,0 0 16,-25 0-16,25 0 0,-25 0 16,25 0-16,-25 0 15,24 0-15,1 0 0,0 0 16,-25 0-16,25 0 0,-25 0 0,25 0 0,-25 0 0,24 0 15,-24 0-15,25 0 0,0 0 16,0 0-16,0 0 0,-25 0 16,24 0-16,-24 0 0,25 0 15,0 0-15,0 0 0,0 0 16,0 0-16,-1 0 0,1 0 15,-25 0-15,25 0 16,0 0-16,24 0 0,-24 0 16,-25 0-16,0 0 15,25 0-15,0 0 0,-25 0 0,0 0 0,25 0 16,-1 0-16,1 0 0,-25 0 0,25 0 15,-25 0-15,25 0 0,0 0 0,-25 0 16,24 0-16,1 0 0,0 0 16,-25 0-16,25 0 0,-25 0 15,0 0-15,25 0 0,-1 0 16,-24 0-16,25 0 0,-25 0 0,25 0 15,0 0-15,-25 0 0,0 0 16,25 0-16,-25 0 16,24 0-16,-24 0 0,25 0 0,-25 0 15,0 0-15,0 0 0,25 0 0,-25 0 16,0 0-16,25 0 0,-25 0 15,25-25-15,-25 25 0,24 0 16,1 0-16,-25 0 16,25 0-16,-25 0 0,25 0 15,-25 0-15,25 0 0,-25 0 16,0 0-16,24 0 0,-24 0 0,0 0 15,25 0-15,-25 0 0,0 0 0,0 0 16,25 0-16,-25 0 0,0 0 0,0 0 0,25 0 16,-25 0-16,0 0 0,25 0 15,-25 0-15,0-25 0,25 25 0,-25 0 16,24 0-16,-24 0 15,25 0-15,-25 0 16,0 0-16,25 0 16,-25 0-16,25 0 0,0 0 0,-25 0 0,0 0 15,24 0-15,-24 0 0,25 0 0,-25 0 16,0-25-16,25 25 15,0 0-15,-25 0 0,0 0 16,25 0-16,-25 0 0,0 0 0,0 0 16,0 0-16,0 0 15,24 0-15,-24 0 16,0 0-16,25 0 0,-25 0 15,0 0-15,0 0 0,25 0 0,-25 0 16,0 0-16,0 0 0,0 0 0,0 0 16,0-25-16,0 25 0,25 0 0,-25 0 0,0 0 15,0 0-15,0 0 0,0 0 16,25 0-16,-25 0 15,24 0-15,-24 0 0,0 0 0,0 0 16,0 0-16,25 0 0,-25 0 0,0 0 16,0 0-16,0 0 0,25 0 0,-25 0 15,0 0-15,0 0 0,0 0 16,0 0-16,25 0 15,-25 0-15,0 0 0,0 0 0,25-24 16,-25 24-16,0 0 16,0 0-16,24 0 0,-24 0 0,0 0 0,0 0 15,25 0-15,-25 0 16,25 0-16,0-25 0,-25 25 0,0 0 15,25 0-15,-1 0 16,-24 0-16,25 0 0,-25 0 16,0 0-16,0 0 0,0 0 0,0 0 15,25 0-15,-25 0 0,0 0 16,0 0-16,0 0 0,0 0 15,25 0-15,-25-25 0,0 25 16,0 0-16,0 0 0,25 0 0,-25 0 16,0-25-16,0 25 0,0 0 0,0 0 0,0 0 15,24 0-15,-24 0 0,0 0 16,0 0-16,0 0 0,0-25 15,25 25-15,-25 0 0,0 0 16,0 0-16,0 0 0,25-24 16,-25 24-16,0 0 0,25-25 15,-25 25-15,0 0 0,0 0 0,25 0 16,-25-25-16,0 25 0,0 0 0,0 0 15,0-25-15,24 25 0,-24 0 16,0 0-16,0-25 0,0 25 0,0 0 16,0 0-16,0 0 0,0-24 0,0 24 15,0 0-15,0-25 0,0 25 0,25 0 16,-25-25-16,0 25 0,0-25 15,0 25-15,0 0 0,0 0 0,0-25 16,0 25-16,0 0 0,0-24 0,0 24 16,0 0-16,-25-25 0,25 25 15,0 0-15,0-25 0,0 25 16,0 0-16,0-25 0,0 25 15,0 0-15,-24-25 0,24 25 16,0 0-16,0 0 0,0-24 16,0 24-16,-25 0 0,25-25 0,0 25 0,-25 0 15,25-25-15,0 25 16,-25-25-16,25 25 0,0 0 0,-25-25 15,25 25 1,-24-25-16,24 25 0,-25 0 0,25 0 0,0-24 16,-25 24-16,0-25 15,25 25-15,-25 0 0,25-25 16,-49 0-16,24 25 15,25 0-15,0-25 0,-25 25 0,25 0 16,-49-24-16,24 24 16,25-25-16,-25 25 0,0-25 15,-24 25-15,49 0 0,-25-25 16,0 25-16,0 0 0,25-25 15,-25 25-15,1 0 0,-1 0 0,25-24 16,-50 24-16,25 0 0,1 0 0,24 0 16,-25-25-16,0 25 15,0 0-15,-24 0 0,24 0 0,25 0 16,-25 0-16,0-25 15,-25 25-15,26 0 0,-1 0 0,0 0 0,25-25 16,-25 25-16,0 0 0,25 0 0,-24 0 16,24 0-16,-25 0 0,0-25 15,25 25-15,-25 0 0,25 0 0,-25 0 16,25 0-16,-24 0 0,24 0 15,-25 0-15,25 0 0,-25 0 0,0 0 16,0 0 0,1 0-16,-26 0 0,25 0 0,25 0 0,-25 25 15,1-25-15,-1 0 16,0 0-16,0 0 0,0 0 0,1 0 15,-1 0-15,25 0 0,-50 0 16,25 0-16,25 0 0,-24 0 16,-1 0-16,0 0 0,25-25 0,-25 25 15,25 0-15,-49 0 16,24 0-16,0 0 0,25 0 0,-25 0 0,25 0 15,-25 0-15,25 0 0,-25 0 16,25 0-16,-24 0 16,-1 0-16,-74 0 15,99 0-15,-50 25 16,25-25-1,-49 0-15,74 0 16,0 0-16,-25 0 0,25 0 0,0 0 16,-25 0-16,25 0 15,-74 25 1,74-25-16,-50 0 0,25 25 0,25-25 15,-24 0-15,24 0 0,-25 0 16,25 0-16,0 0 0,-25 0 0,0 0 16,25 0-16,-25 0 0,25 0 15,-24 0-15,-1 0 0,0 0 16,0 25-16,25-25 0,-25 0 0,1 0 15,-1 0-15,0 0 0,25 0 0,-25 0 0,0 0 16,25 0-16,-24 0 0,-1 24 0,25-24 16,-25 0-16,25 0 0,0 0 0,0 0 15,-25 0-15,25 0 16,0 0-16,0 0 0,0 0 15,0 0-15,-25 0 16,0 0-16,25 0 0,-24 0 0,24 0 16,-25 0-16,0 0 0,25 0 15,-25 0-15,0 0 0,25 0 0,-24 0 16,-1 0-1,25 0-15,-25 0 0,25 0 0,0 0 16,0 0-16,-25 0 0,25 0 0,0 0 16,-25 0-16,1 0 15,-1 0-15,0 0 16,-25 25-16,26-25 0,-26 25 15,50-25-15,-25 25 0,25-25 0,-25 25 16,25-25-16,-24 24 0,24-24 16</inkml:trace>
  <inkml:trace contextRef="#ctx0" brushRef="#br0" timeOffset="2167.12">10815 8731 0,'0'0'0,"0"0"16,0 0-16,0 0 0,0 0 0,-25 0 0,25 0 15,0 0-15,0 0 0,0-25 16,-25 25-16,25 0 0,-25 25 16,25-25-1,-24 0-15,-1 0 0,25 0 16,0 25-16,-25-25 0,25 0 0,0 0 15,0 0-15,-25 25 0,25-25 0,0 0 16,-25 0-16,25 25 0,-24-25 0,24 0 16,-25 24-16,25-24 0,0 0 15,-25 25-15,0 0 0,25-25 0,0 25 16,0-25-16,-25 25 0,25-25 15,-24 24-15,24 1 16,-25 0 0,0 0-16,25 0 0,0-25 15,0 0-15,-25 25 16,25-25-16,0 24 0,0 1 15,0 0-15,0-25 16,0 25-16,0-25 0,0 25 16,0-25-16,0 24 0,0 1 15,0 0-15,0-25 16,0 0-16,0 25 0,0-25 0,0 0 0,0 25 0,25-25 15,-25 0-15,0 24 16,0-24-16,0 25 0,0-25 16,25 25-16,-25-25 0,0 25 15,25 0-15,-25-25 0,0 0 16,24 24-16,-24 1 15,25-25-15,-25 25 16,25-25-16,0 25 0,-25-25 16,25 0-16,-25 0 15,24 25-15,1-25 16,0 0-16,0 0 15,0 0-15,-1 0 0,1 0 16,25 0-16,-25 0 0,-1 0 0,1 0 16,0 0-16,0 24 0,0-24 15,-1 0-15,26 0 0,0-24 16,-50 24-16,24 0 0,1 0 0,0 0 15,-25 0-15,25 0 0,25 0 16,-26 0 0,1 0-16,25 0 15,-1-25-15,-49 25 0,25 0 0,0 0 16,-25 0-16,74-25 0,-49 25 0,0 0 15,-25 0-15,25 0 16,24 0-16,-24 0 0,0 0 0,0 0 16,-25 0-16,25-25 0,-1 25 15,-24 0-15,25 0 0,-25 0 0,25 0 0,-25 0 16,25 0-16,-25 0 0,25 0 15,-1 0-15,1 0 0,-25 0 0,25 0 16,-25 0-16,25 0 0,0 0 0,-25 0 16,24 0-16,-24 0 0,25 0 15,-25 0-15,25 0 0,0 0 0,-25 25 0,25-25 16,-25 0-16,24 0 0,-24 0 15,50 0-15,-50 0 0,25 0 16,0 0-16,24 0 0,1 0 16,-25 0-16,0 0 0,-1 0 0,-24 0 15,25 0-15,0 25 0,0-25 16,0 0-16,-25 0 0,24 25 15,-24-25-15,25 0 0,0 0 0,-25 24 16,0-24-16,25 0 0,-25 0 0,25 0 16,-1 0-16,26 0 0,-25 0 15,-25 0-15,49 0 0,-24 0 16,50 0-16,-26 25 15,26-25-15,-51 0 0,-24 25 16,25-25-16,0 0 0,0 0 0,-25 0 0,25 0 16,-1 0-16,1 0 15,0 0-15,0 0 0,0 0 0,-25 0 16,25 0-16,24 0 0,-24 25 15,-25-25-15,25 0 0,-25 0 0,25 0 16,-1 0-16,1 0 0,-25 25 16,25-25-16,-25 0 0,25 0 15,0 0-15,-1 0 0,1 0 0,-25 0 0,25 24 16,0-24-16,0 0 0,49 0 15,-49 0-15,0 0 0,-1 0 0,1 0 16,-25 0-16,25 0 0,0 0 0,-25 0 16,25 0-16,-25 0 15,24 0-15,-24 0 0,0 0 0,25 0 16,-25 0-16,25 0 15,0 0-15,0 0 0,24-24 16,-24 24-16,25 0 0,-26 0 16,1 0-16,0 0 0,0 0 15,49-25 1,-24 25-16,-25 0 0,0 0 0,-25 0 15,0 0-15,24 0 0,-24 0 0,0 0 16,0 0-16,25 0 0,-25 0 16,25 0-16,-25 0 0,25 0 15,0 0-15,-25 0 16,49 0-16,-24 0 0,0 0 0,-25 0 15,49 0-15,1-25 0,-25 25 16,0 0-16,-25 0 0,24 0 16,-24 0-16,25 0 0,0 0 15,-25 0-15,25 0 16,-25 0-16,0 0 0,0 0 0,25 0 0,-25 0 0,0 0 15,0 0-15,24-25 16,1 25-16,0 0 0,25-25 16,-26 25-16,1 0 0,0-24 15,0 24-15,-25 0 16,25 0-16,-25 0 0,24 0 0,-24 0 15,0 0-15,25 0 16,-25 0-16,0 0 0,25 0 0,-25 0 16,25 0-1,-25-25-15</inkml:trace>
  <inkml:trace contextRef="#ctx0" brushRef="#br0" timeOffset="3356.19">15652 9302 0,'0'-25'0,"0"25"15,25 0-15,-25-25 0,0 25 16,24-25-16,-24 25 15,25-24-15,0-1 0,-25 25 0,25-25 16,-25 25-16,0 0 0,0-25 16,0 0-16,0 25 0,0-24 15,0 24-15,-25-50 16,25 50-16,0-25 0,-25 25 15,25 0-15,-25-25 0,25 0 0,0 25 16,-24 0-16,24-24 0,0 24 0,-25 0 0,25-25 16,-25 25-16,25 0 0,-25 0 15,0-25-15,1 25 16,-26-25-16,25 25 0,0 0 15,25-25-15,-49 25 0,-1-24 16,50 24-16,-25 0 0,0 0 0,25 0 16,-24-25-16,-1 25 0,0 0 0,25 0 15,-25-25-15,25 25 0,-49 0 16,24-25-16,0 25 0,0 0 15,0 0-15,1 0 0,-1-25 16,0 25-16,-25 0 0,26 0 0,-1 0 16,25 0-16,-25 0 15,-25 0-15,1-24 0,24 24 0,0 0 16,25 0-16,-74 0 0,74 0 15,-50 0-15,25 0 0,1 0 0,-1 0 16,0 0-16,0 0 0,0 0 16,-24 0-16,-26 0 0,26 0 15,-1 0-15,25 0 0,0 0 16,-24 0-16,-1 24 0,1-24 0,-1 0 15,25 0-15,0 0 0,1 0 16,-1 0-16,-99 0 16,99 0-16,-25 0 0,26 0 15,-1 0-15,-74 0 16,74 0-16,0 0 0,0 0 0,0 0 0,1 0 15,-1 0-15,0 0 0,-25 0 16,26 0-16,-1 0 0,0 0 0,0 0 16,0 25-16,-24-25 0,49 0 0,-50 0 15,50 0-15,-25 0 0,0 0 0,25 0 16,-24 0-16,-26 0 0,50 0 15,-25-25-15,-24 25 0,24 0 0,25 0 16,-25 0-16,0 0 0,-24 0 0,24 0 16,0 0-16,-25 25 0,26-25 0,-1 0 0,-25 0 15,25 0-15,1 0 0,-1 25 0,0-25 16,-49 0-16,49 0 0,25 0 15,-25 25-15,0-25 0,0 0 0,1 0 0,24 0 16,-25 0-16,0 0 0,25 0 0,-25 0 0,25 0 16,-25 25-16,0-25 0,25 0 15,-24 0-15,-1-25 0,25 25 16,-25 0-16,0 0 0,25 0 0,-25 0 0,1 0 15,24 0-15,-25 0 0,0 0 0,0 0 16,0 0-16,1-25 16,-26 25-16,25 0 0,25 0 0,-25 0 15,1 0-15,24 0 0,0 0 0,0 0 16,-25 0-16,25 0 0,0-25 15,0 25-15,0 0 0,0 0 0,-25 0 0,25 0 16,0 0-16,0 0 0,0 0 0,0 0 16,0 0-16,-25 0 0,25 0 0,0 0 0,-25 0 15,1 0-15,-1 0 0,0 0 16,0 0-16,0 0 0,1 0 0,-26 25 15,25-25-15,25 0 0,-25 0 0,1 0 16,24 0-16,-25 0 16,0 0-16,25 0 0,0 0 0,0 0 15,-25 0-15,25 0 0,0 0 16,0 0-16</inkml:trace>
  <inkml:trace contextRef="#ctx0" brushRef="#br0" timeOffset="6690.38">10716 9748 0,'-25'0'0,"25"0"16,0-25-16,0 25 0,0 0 16,-25-24-16,25 24 15,-25 0-15,25-25 16,0 25-16,-25 0 0,25 0 0,0 0 15,0 0-15,0 0 0,-24 0 0,24 0 16,0 0-16,-25 0 0,25 0 16,0 0-16,-25 0 0,25 25 15,-25-25-15,25 0 0,0 24 0,-25-24 16,25 0-16,-24 25 15,24-25-15,-25 25 0,25 0 16,0-25-16,-25 25 0,0 24 16,25-49-16,0 25 0,0-25 15,-25 25-15,25 0 0,0-1 0,0 1 16,0-25-16,0 25 0,0 0 0,0-25 15,0 25-15,0 0 0,0-25 0,0 24 16,0-24 0,25 50-16,-25-25 0,25-25 0,-25 25 15,25-1-15,-25 26 16,0-50-16,25 25 0,-1 0 15,-24-1-15,25-24 0,-25 25 0,0-25 0,25 25 16,-25 0 0,25 0-16,0-1 0,-25-24 0,24 25 0,-24-25 15,25 0-15,-25 0 0,25 25 0,-25-25 16,25 0-16,0 0 0,-25 0 15,49 0-15,26 0 16,-51 0-16,26 0 0,0 0 16,-26 0-16,1 0 0,0 0 15,0 25-15,-25-25 16,49 0-16,-24 0 0,0 0 15,0 0-15,0 0 0,-25 0 16,74 0-16,-49 0 0,-25 0 16,50 0-16,-1 0 15,26 0-15,-51 0 16,26 0-16,24 0 0,-74 0 15,25 0-15,25 25 0,-50-25 0,49 0 16,-24 0-16,-25 0 0,50 0 16,-25 0-16,-1 0 15,26 0-15,0 0 0,-1 0 16,26 0-1,-1 0-15,1 0 0,-51 0 16,1 0-16,25 0 0,-25 0 16,24 0-16,-24 24 0,0-24 15,24 0-15,26 0 0,-50 0 0,-1 0 16,1 0-16,0 0 0,0 0 0,0 0 15,-1 0-15,1 0 0,25 0 0,-25 0 16,74 0-16,-74 0 16,-25 0-16,24 0 0,1 0 15,0 0-15,0 0 0,0 0 0,-1 0 0,-24 0 16,25 0-16,-25 0 0,50 0 15,-50 0-15,25 0 0,24-24 16,-49 24-16,25 0 0,-25 0 0,25 0 16,0 0-16,-25 0 15,25 0-15,24 0 0,-49 0 16,25-25-16,-25 25 0,25 0 15,-25 0-15,25 0 0,-25 0 0,24 0 16,-24 0-16,25-25 0,0 25 16,25 0-16,-26-25 15,-24 25-15,25 0 0,0 0 0,-25 0 16,25 0-16,-25 0 0,0 0 0,0 0 0,25-25 15,-25 25-15,0 0 0,0 0 0,24 0 16,-24 0-16,0 0 0,25 0 16,0 0-1,-25 0-15,25 0 0,-25 0 16,25 0-16,-1 0 15,-24 0-15,25 0 0,-25 0 16,25 0-16,-25 0 0,0-24 0,25 24 16,-25 0-16,25 0 15,-25-25-15,0 25 0,24 0 0,-24 0 16,0 0-16,0 0 0,25 0 15,-25 0-15,25 0 0,-25 0 0,0-25 16,25 25-16,-25 0 0,0 0 16,25 0-1,-25 0-15,49-25 16,-49 25-16,0 0 0,0 0 0,25 0 15,-25 0-15,0 0 0,25 0 0,-25 0 16,0 0-16,0 0 0,0 0 16,25 0-16,-25 0 0,24 0 15,-24 0-15,0 0 0,25 0 0,-25-25 16,25 25-16,-25 0 15,0 0-15,25 0 0,-25 0 0,25 0 16,-25 0-16,25 0 0,-25 0 0,0 0 16,0 0-16,24 0 0,-24 0 15,0 0-15,25 0 0,-25 0 16,0 0-16,0 0 0,0 0 0,0-24 15,0 24-15,25 0 0,-25 0 16,0 0-16,0 0 0,0 0 0,25 0 16,-25 0-16,0 0 0,0 0 15,25 0-15,-25 0 0,0 0 16,0 0-16,0 0 0,0 0 0,0 0 15,0 0-15,24-25 0,-24 25 0,0 0 16,0 0-16,0-25 0,0 25 0,25 0 0,-25 0 16,0 0-16,0-25 15,0 25-15,0 0 0,25-25 16,-25 25-16,0 0 0,0-24 15,0 24-15,0 0 0,0 0 0,0-25 16,0 25-16,0 0 0,0-25 16,0 25-16,0 0 0,0 0 0,0-25 0,0 25 15,0 0-15,0-25 0,0 25 16,0 0-16,0-24 0,0 24 15,0-25-15,0 25 16,0 0-16,0-25 0,-25 25 0,25 0 0,0 0 16,0-25-16,0 25 15,0-25-15,0 0 16,-25 1-16,25 24 15,0 0-15,0-25 0,-24 25 0,24 0 16,0-25 0,0 25-16,-50-25 15,50 25-15,0-25 0,-25 25 0,25 0 16,0 0-16,-25 0 0,25-24 0,0 24 15,-24 0-15,24 0 0,-25 0 16,25-25-16,0 25 0,-25 0 0,25 0 16,-25 0-1,0-25-15,0 25 0,25 0 0,-24-25 16,24 25-16,-25 0 0,25 0 0,0 0 15,-25 0-15,0-25 0,25 25 16,-25 0-16,1 0 0,24 0 0,-25-24 16,25 24-16,-25 0 15,0 0-15,25 0 0,-25 0 16,1-25-16,24 25 0,-50 0 15,50 0-15,-25 0 0,25 0 0,-25 0 16,25 0-16,-24 0 0,-1 0 16,0 0-16,0 0 0,25 0 15,-25 0-15,25 0 16,-24 0-16,-26 0 15,25 0-15,-24 0 0,24 0 0,25 0 16,-25 0-16,0 0 0,25 0 0,-25 0 0,1 25 16,24-25-16,-25 0 0,0 0 0,25 0 15,-25 0-15,0 0 0,1 0 16,-1 0-16,25 0 0,-25 0 0,25 0 0,0 0 15,-25 0-15,0 0 16,25 0-16,-24 0 16,24 0-16,-25 0 0,0 0 15,25 0-15,-25 0 0,25 0 0,-25 0 16,25 0-16,-25-25 15,1 25-15,-1 0 16,25 0-16,-50 0 0,50 0 0,-25 0 0,25 0 16,-49 0-16,49 0 15,-25 0-15,-25-25 0,26 25 16,-1 0-16,0 0 0,0 0 15,0 0-15,1 0 0,-1 0 0,25 0 16,-25-25-16,-25 25 0,26 0 0,24 0 16,-25 0-16,0 0 0,0 0 0,0 0 15,1 0-15,-1 0 0,0 0 0,0 0 0,25 0 16,-25 0-16,1 0 0,24 0 15,-50 25-15,25-25 0,25 0 0,-25 0 16,1 0-16,-1 0 0,25 0 0,-50 25 0,50-25 16,-25 0-16,-24 0 15,49 0-15,-50 0 0,50 0 0,-50 0 16,50 0-16,-24 0 15,-1 0-15,25 0 0,-25 0 0,25 0 0,-25 0 16,25 0-16,-25 0 0,25 0 0,-24 0 0,24 0 16,0 0-16,-25 0 15,25 0-15,-25-25 0,0 25 0,0 0 16,25 0-16,-24 0 0,24 0 15,-25 0-15,0 0 0,0 0 0,25-25 16,-25 25-16,1 0 0,-1 0 0,25 0 16,-25 0-16,0 0 0,25 0 15,-25 0-15,1 0 0,24 0 16,0 0-16,-25 0 0,0 0 0,25 0 0,0 0 15,0 0-15,-25 0 0,25 0 0,0 0 16,-25 0-16,25 0 0,0 0 0,-24 0 16,24 25-16,-25-25 0,25 0 0,-25 0 15,0 0-15,0 0 0,25 0 0,-24 0 0,-1 0 16,0 0-16,-25 25 15,25-25-15,1 0 16,-1 0-16,0 0 0,25 25 0,0-25 16,-25 0-16,25 0 15,0 0-15,0 0 0,0 0 16,0 0-16,0 0 0,-25 0 15,25 0-15,0 0 0,-24 0 0,24 0 16,0 0-16,-25 0 0,25 0 16,-25 24-16,0-24 15,25 0-15,-25 0 0,25 0 0,0 0 16,0 0-16,0 0 0,0 25 15,0-25-15,0 0 0,0 0 0,0 0 16,0 0-16,25 0 0,-25 25 16,0-25-16,-25 0 0</inkml:trace>
  <inkml:trace contextRef="#ctx0" brushRef="#br0" timeOffset="9480.54">10542 10666 0,'0'0'0,"0"0"0,0 0 0,0 0 16,0 0-16,-25 0 0,25-25 15,0 25-15,0 0 0,0 0 16,-25 0-1,1 0-15,-1 0 0,0 25 16,25-25-16,-25 0 0,25 25 0,-25-25 16,25 25-16,-24-25 0,-1 24 0,25-24 15,0 25-15,-25 0 16,0 25-16,25-26 15,-25 1-15,25 0 0,0 0 0,0 0 16,0-25-16,0 24 16,0 26-16,0 0 0,0-1 15,25-24-15,-25 0 0,0 0 0,0-25 0,0 25 16,25-1-16,-25 1 0,0 0 15,25 0-15,-25 24 16,25-24-16,-25 25 16,24-1-16,1-24 0,-25-25 0,25 25 15,-25 0-15,25 0 16,24-1-16,-49-24 0,50 25 15,-50-25-15,50 25 16,-1 0-16,1 0 0,24-1 16,-49-24-16,0 0 0,0 0 15,-1 0 1,100 0-16,-99 0 0,0-24 0,0 24 15,0 0-15,24 0 0,26 0 16,-50-25-16,-1 25 0,51 0 16,-50 0-16,-1 0 0,51 0 0,-1-25 15,-24 25-15,-25 0 0,49-25 16,-49 25-16,49-25 0,-49 25 15,25-24-15,24 24 0,-49-25 0,0 25 16,-1 0-16,26 0 16,0-25-16,-1 25 0,-24 0 0,25 0 15,-25 0-15,-1 0 0,1 0 0,0 0 16,0 0-16,0 0 0,-1 0 0,1 0 15,0 25-15,25-25 16,-1 0-16,-24 0 0,25 0 16,-26 25-16,1-25 0,25 0 15,-25 0-15,74 24 0,-74-24 16,24 25-16,-24-25 0,0 25 0,-25-25 15,25 0-15,-1 25 0,-24-25 16,0 0-16,25 25 0,-25-25 0,25 0 16,-25 0-16,25 0 15,-25 0-15,49 0 0,-24 0 16,-25 0-16,50 0 0,-50 0 15,50 0-15,-50 0 0,24 24 0,-24-24 0,25 0 16,0 0-16,-25 0 0,25 0 0,-25 25 16,25-25-16,-1 0 0,1 0 15,25 0-15,-25 0 0,-25 0 16,24 0-16,26 0 0,-50 0 15,25 0-15,0 0 0,-1 0 0,-24 0 16,25 0-16,0-25 0,-25 25 16,25 0-16,-25 0 0,0 0 0,25 0 0,-25 0 15,24 0 1,-24 0-16,25 0 0,0 0 15,0-24-15,0 24 0,-25 0 0,49 0 16,-24 0-16,-25 0 0,25-25 16,-25 25-16,49 0 15,-24 0-15,-25 0 0,25-25 16,-25 25-16,25 0 15,-25 0-15,0 0 16,25 0-16,-1 0 16,1 0-16,-25 0 0,25-25 0,-25 25 0,25 0 15,-25 0-15,25-25 0,-25 25 0,0 0 16,24 0-16,1-24 15,-25 24-15,0-25 0,25 25 0,-25 0 16,0 0-16,0 0 0,0 0 16,0 0-16,25-25 15,-25 25-15,0 0 0,25-25 16,-25 25-1,25-25-15,-25 25 0,0 0 0,24 0 0,-24 0 16,0 0-16,0-24 0,25 24 0,-25 0 16,0 0-16,0 0 0,0 0 15,25-25-15,-25 25 16,0 0-16,25 0 15,-25 0-15,0-25 0,25 25 0,-25 0 16,0 0-16,0 0 0,24-25 16,-24 25-16,0 0 0,0 0 15,0 0-15,0-25 0,0 25 0,0 0 16,0 0-16,25 0 15,-25-24-15,0-1 0,0 25 16,0 0-16,0-25 0,0 25 0,0 0 0,0-25 0,0 25 16,25-25-16,-25 25 15,0 0-15,0-24 0,0 24 0,0 0 16,0-25-16,0 25 15,0-25-15,0 25 16,0-25-16,-25 0 0,25 25 16,0-25-16,0 25 0,0-24 0,0-1 15,0 25-15,0 0 0,0-25 0,0 25 16,0 0-16,0-25 0,0 25 15,0-25-15,-25 25 0,25-49 16,-24 49-16,24-25 0,0 25 0,-25-25 0,25 25 16,-25-25-16,25 1 0,0 24 0,-25-25 15,25 25-15,-25 0 0,25-25 0,0 25 16,-24 0-16,24-25 0,-25 25 15,25-25-15,-25 25 0,0-24 16,25 24-16,-25 0 0,25-25 0,-25 25 16,25 0-16,-24-25 0,-1 25 0,25 0 15,-25-25-15,25 25 16,-50-25-16,26 1 0,-1 24 0,0-25 15,0 25-15,0-25 16,1 25-16,-1-25 16,-25 0-16,25 25 0,1 0 15,-51-24-15,75-1 0,-25 25 16,-24 0-16,-1-25 0,25 25 15,1 0-15,-1 0 0,0 0 0,0-25 16,0 25-16,-24 0 16,24 0-16,25-25 0,-25 25 0,-24 0 15,24 0-15,0-24 0,0 24 0,-24 0 16,49 0-16,-25 0 0,0 0 0,0 0 15,0 0-15,25 0 0,-25 0 0,-24 0 16,49 0-16,-25 0 0,0 0 16,0 0-16,25 0 0,-24 0 0,-26 24 15,50-24-15,-25 0 0,0 0 0,1 0 0,-1 0 16,25 0-16,-25 0 0,0 0 0,0 0 0,25 0 15,-24 0-15,-26 0 16,50 0-16,-50 25 0,26-25 16,-26 0-16,0 25 0,50-25 0,-24 0 15,-1 0-15,-25 25 0,50-25 0,-25 0 0,1 0 16,24 25-16,-25-25 0,0 0 15,25 0-15,-25 0 0,-24 0 16,49 0-16,-25 0 0,25 0 0,-50 0 16,50 0-16,-50 24 0,50-24 15,-24 0-15,24 0 0,-25 0 0,0 0 16,0 0-16,0 0 0,1 25 0,24-25 15,-25 0-15,25 0 0,-25 0 0,25 0 0,-25 0 16,25 0-16,-25 0 0,25 0 0,0 0 16,-24 25-16,-1-25 15,25 0-15,-25 0 0,-25 25 0,26-25 16,-1 0-16,0 0 15,0 0-15,-49 25 0,49-25 16,0 0-16,-49 0 0,49 0 0,0 0 16,0 0-16,1 0 0,-1 0 15,-25 0-15,1 0 0,49 0 16,-25 0-16,25 0 0,0 24 15,-25-24-15,25 0 0,-25 0 0,25 0 0,0 0 16,-25 0-16,25 0 0,-25 0 16,1 25-16,-1-25 15,0 0-15,0 0 0,0 25 0,1-25 16,24 0-16,-50 25 0,25-25 15,25 25-15,-25-25 0,25 0 0,-24 0 16,24 24-16,0-24 0,-25 0 0,0 25 16</inkml:trace>
  <inkml:trace contextRef="#ctx0" brushRef="#br0" timeOffset="17005.97">15032 7813 0,'0'0'0,"0"0"0,0 0 16,0 0-16,0 0 0,-25 0 0,25 0 16,0 0-16,-25 0 15,25 0-15,0 0 0,0 0 16,-25 0-16,0 25 15,1-25-15,24 0 0,0 0 16,-25 25-16,25-25 16,0 0-16,-25 0 0,25 0 0,0 0 0,-25 25 15,25-25-15,0 0 16,0 0-16,-25 25 15,25-1-15,0-24 0,-24 25 16,24-25-16,0 25 0,0 0 16,-25 0-16,25-25 0,0 25 15,0-25-15,0 0 0,0 24 16,-25 1-16,25 0 0,0-25 15,0 25-15,0-25 16,0 25-16,0-25 0,0 24 0,0-24 16,0 25-16,0-25 0,0 25 15,0-25-15,0 25 0,0-25 0,0 0 16,0 25-16,0-1 15,0-24-15,0 25 16,25 0-16,-25 0 0,0-25 16,0 0-16,0 25 0,25-25 15,-25 24-15,0-24 0,0 0 16,0 25-16,0-25 15,24 25-15,-24-25 0,0 0 0,0 25 16,0-25-16,0 0 0,0 25 16,25-25-16,-25 0 0,0 0 15,0 24-15,0-24 0,0 0 0,0 0 0,25 0 16,-25 0-16,0 25 0,0-25 15,25 0-15,-25 0 16,0 0-16,0 0 0,25 25 0,-25-25 16,0 0-16,24 0 0,-24 0 15,0 0-15,25 25 0,-25-25 16,0 0-16,25 0 0,-25 0 15,0 0-15,25 0 16,0 0-16,-25 0 0,0 0 0,24 0 16,-24 0-16,25 0 0,-25 0 0,0 0 0,25 0 15,-25 0-15,0 0 0,25 0 0,-25 0 16,25 0-16,-25 0 0,0 0 0,24 0 0,-24 0 15,0 0-15,25 0 16,0 0-16,0 0 16,0-25-16,-1 25 0,1 0 15,0-25-15,-25 25 0,25 0 16,-25 0-16,25-25 0,0 25 0,-25 0 15,24-24-15,-24 24 16,25-25-16,0 25 0,-25-25 0,0 25 16,25 0-16,0-25 0,-25 25 15,0-25-15,24 25 0,-24 0 0,0-24 16,0 24-16,25-25 0,-25 25 0,0 0 15,0 0-15,0-25 16,0 0-16,0 0 0,0 25 16,0-24-16,0-1 15,0 0-15,0 0 0,0 25 16,0 0-16,0-25 15,0 1-15,0-1 0,0 25 0,0-25 16,0 25-16,0-25 0,0 25 16,0 0-16,-25-49 15,25 49-15,0 0 0,0-25 16,-24 25-16,24-25 0,0 25 0,0-25 0,0 25 15,0-25-15,0 25 16,-25-25-16,25 25 0,0-24 16,0 24-16,-25 0 15,25-25-15,0 25 0,-25 0 0,25 0 0,0-25 16,0 25-16,-25 0 0,25 0 15,-24 0-15,24 0 16,-25-25-16,25 25 0,-25 0 16,25-25-16,-25 25 0,0-24 15,25 24-15,-25 0 16,1-25-16,24 25 0,-25 0 0,25 0 15,-25 0-15,0 0 0,25 0 16,-25 0-16,25 0 0,-24 0 0,24 0 0,-25 0 16,0 0-16,0 0 0,0 0 15,25 25-15,-24-25 16,24 0-16,0 0 0,-25 0 15,25 0-15,0 0 0,0 0 0,0 0 16,-25 0-16,25 0 0,0 0 0,0 0 16,0 0-16,-25 0 15,25 0-15,0 0 0,0 0 0,0 0 16,0 0-16,0 0 0,0 0 15,0 0-15,0 0 0,0 0 0,0 0 16,0 0-16,0 0 0,0 0 0,0 0 16,0 0-16,0 0 0,0 0 15,0 0 1,0 0-16,0 0 15,0 0-15,0 0 0,0 0 0,0 0 16,0 0-16,0 0 0,0 0 16,0 0-16,0 0 0,0 0 15,0 0-15,0 0 0,0 0 16,0 0-16,0 0 0,0 0 0,0 24 0,0-24 15,0 0-15,0 0 0,0-24 16,0 24-16,0 0 0,0 0 16,0 0-16,0 0 0,0 0 0,0 0 15,0 0-15,0 0 0,0 0 16,0 0-16,0 0 0,0 0 0,0 0 15,0 0-15,0 0 0,0 0 16,0 0-16,0 0 0,0 0 16,0 0-16,0 0 0,0 24 15,0-24-15,-25 0 0</inkml:trace>
  <inkml:trace contextRef="#ctx0" brushRef="#br0" timeOffset="21641.23">16917 8682 0,'0'0'16,"-25"0"-16,25 0 0,0 0 0,0 0 0,0 0 15,0 0-15,0 0 0,0 0 16,0 0-16,0 0 0,-25 0 16,25 0-16,0 0 0,-25 0 15,25 0-15,-24 0 0,24 0 16,0 0-16,-25 0 0,25 0 0,0 0 15,-25 0-15,25 0 0,-25 0 16,25 0-16,-25 0 16,25 0-16,-24 0 0,24 0 0,0 0 15,-25 0-15,25 24 16,-25-24-16,0 0 0,25 25 0,-25-25 15,1 25-15,-1-25 0,25 25 16,-25-25-16,0 25 0,25-25 16,0 24-16,-25 1 0,25-25 0,0 0 15,-24 25-15,24-25 0,0 25 0,0-25 16,-25 25-16,25-1 0,0-24 15,0 0-15,0 25 0,0-25 0,-25 25 16,25-25-16,0 25 0,0-25 16,0 25-16,0-25 0,0 25 0,-25-1 15,25-24-15,0 0 0,0 25 0,0-25 0,0 25 16,0 0-1,0 0-15,0-25 0,0 24 16,0 1-16,0 0 0,0 0 16,0-25-16,0 25 0,0-25 0,0 0 15,0 24-15,0 1 0,0-25 16,25 25-16,-25-25 0,0 0 0,0 25 15,0-25-15,0 25 16,25-25-16,-25 24 0,25-24 16,-25 25-16,0-25 0,24 25 15,-24-25-15,25 0 0,-25 0 0,0 25 0,25-25 16,0 0-16,0 0 0,-25 25 0,0-25 15,24 0-15,1 0 16,-25 0-16,25 24 0,-25-24 0,0 0 0,0 0 16,25 0-16,-25 0 0,0 0 0,0 0 15,25 0-15,-25 25 0,24-25 0,-24 0 16,25 0-16,-25 0 0,25 0 15,0 0 1,49 0-16,-49 0 0,0 0 0,-25 0 0,25 0 16,-1 0-16,-24 0 15,50 0-15,-25 0 0,0 0 16,-1 0-1,26 0-15,-25 0 0,0 0 16,24 0-16,-49 0 16,50 0-16,-50 0 15,49 0-15,-24 0 0,0 0 16,25 0-16,-26 0 0,-24 0 0,25 0 15,0 0-15,-25 0 16,0 0-16,0 0 0,25 0 16,-25 0-16,0 0 0,0 0 0,0 0 15,25 0-15,-25 25 16,0-25-16,0 0 0,0 0 15,25 0-15,-25 0 16,0 25-16,24-25 0,-24 0 16,0 0-16,25 0 0,0 25 15,-25-25-15,25 0 0,-25 0 16,0 0-16,0 0 0,25 24 15,-25-24-15,24 0 0,-24 0 16,25 0-16,-25 0 0,0 25 16,0-25-16,25 0 0,-25 0 0,25 0 15,-25 0-15,25 0 0,-1 0 16,1 0-16,0 0 0,0 0 15,-25 0-15,0 0 0,25 0 0,-1 0 16,-24 0-16,25 0 0,-25 0 16,25 0-16,-25 0 0,25-25 0,-25 25 15,0 0-15,25 0 16,-1 0-16,1 0 0,-25 0 15,25 0-15,-25 0 0,25 0 0,-25-24 16,25 24-16,-25 0 0,24 0 16,1 0-16,-25 0 15,50 0-15,-25-25 0,-25 25 0,0 0 0,24 0 16,-24 0-16,25 0 15,-25 0-15,25 0 0,-25-25 16,25 25-16,-25 0 0,25 0 16,-25-25-1,24 25-15,26-25 0,-50 25 0,25 0 16,-25 0-16,25 0 0,-25-24 0,25 24 15,-25 0-15,0 0 0,24 0 16,-24 0-16,0 0 0,0 0 16,0 0-16,0-25 0,0 25 15,25 0-15,-25-25 16,0 25-16,25-25 0,-25 25 15,25 0-15,-25-25 0,25 1 16,-1 24-16,-24 0 0,25-25 0,-25 25 16,0-25-1,25 0-15,-25 25 0,0-25 0,0 25 16,0-24-16,0 24 0,0-25 15,0 0-15,0 25 0,0-25 16,0 25-16,0-25 0,0 1 16,0 24-16,0-25 0,0 25 0,0-25 15,0 25-15,0 0 0,0-25 16,0 25-16,0 0 0,0 0 0,0 0 15,0-25-15,0 25 16,0 0-16,0 0 0,0 0 16,-25-24-16,25 24 0,0 0 15,0 0-15,0 0 0,0 0 0,0-25 16,-25 25-16,25-25 0,0 25 15,0 0-15,0-25 0,-24 25 16,24 0-16,0-25 0,0 25 16,-25-25-16,25 25 15,0-24-15,0 24 0,0 0 0,-25-25 16,25 25-16,0-25 0,0 25 15,0 0-15,-25-25 0,25 0 16,0 25-16,0 0 0,-25 0 0,25-24 16,0 24-16,-24 0 0,24-25 15,0 25-15,0 0 0,-25 0 0,25 0 0,0 0 0,-25-25 16,25 25-16,0 0 0,-25 0 15,25 0-15,-25-25 0,25 25 16,0 0-16,-25 0 0,1-25 16,24 25-16,-25 0 0,0 0 15,25 0-15,-25-24 0,0 24 0,25 0 0,-24 0 16,-1 0-16,0 0 0,25 0 0,-25 0 15,25-25-15,-25 25 0,25 0 16,0 0-16,-24 0 0,24 0 0,-25 0 0,25 0 16,-25 0-16,25 0 0,0 0 15,-25 0-15,25 0 0,0 0 16,-25 0-16,1 0 15,-1 0-15,0 0 0,25 0 0,-25 0 16,0 0-16,1-25 16,-1 25-16,25 0 0,-25 0 15,25 0-15,-25 0 0,25 0 16,0 0-16,-25 0 15,25 0-15,-24 0 0,24 0 16,-25 0-16,25 0 0,-25 0 0,0 0 16,25 0-16,-25 0 0,25 0 15,-24 0-15,24 0 0,-25 0 16,25 0-16,0 0 0,0 0 0,-25 0 15,25 0-15,0 0 16,-25 0-16,25 0 0,0 0 0,-25 0 16,25 0-16,0 0 0,-24 0 15,24 0-15,-25 0 0,25 0 0,0 0 0,-25 0 0,25 0 16,-25 0-16,0 0 0,25 0 15,-25 0-15,25 0 0,-24 0 16,24 0-16,-25 0 0,25 0 0,0 0 16,0 0-16,-25 0 0,25 0 0,0 0 15,0 0-15,0 0 0,0 0 0,0 0 16,-25 0-16,25 0 0,0 0 0,0 0 15,-25 0-15,25 25 0,-24-25 0,24 0 16,0 0-16,-25 0 0,25 0 0,-25 0 16,25 0-16,0 0 0,-25 0 15,25 0-15,0 0 0,0 0 0,0 0 0,0 0 16,-25 0-16,25 0 0,0 0 15,0 0-15,0 0 0,0 0 16,0 0-16,-24 0 0,24 0 16,0 0-16,-25 0 0,25 0 0,0 0 15,0 0-15,-25 25 0,25-25 16,0 0-16,-25 0 0,25 0 0,0 0 15,0 0-15,0 0 0,0 0 0,-25 0 16,25 0-16,0 0 16,0 0-16,-24 0 15,24 0-15,0 0 0,-25 0 16,25 0-16,0 0 0,0 0 0,-25 0 15,25 0-15,0 0 0,-25 0 0,25 0 16,0 0-16,-25 0 16,25 0-16,0 0 0,0 0 0,-24 0 15,24 0-15,0 0 16,0 0-16,0 0 0,0 0 0,0 0 15,0 0-15,-25 0 0,25 0 16,-25 0-16,25 0 16,-25 0-16,25 0 0,-25 0 0,25 0 15,-24 24-15,24-24 16,-50 0-16,50 0 0,0 0 0,-25 0 15,25 0-15,-25 0 16,25 0-16,0 0 0,0 0 16,0 0-16,-24 25 0,24-25 15,0 0-15,-25 0 0,25 0 16,-25 0-16,25 0 15,-25 0-15,25 0 0,0 0 0,0 0 16,0 0-16,0 0 0,0 0 0,0 0 16,0 0-16,0 0 15,0 0-15,0 0 0,0 0 0,0 0 16,0 0-16,0 0 15,0 0-15,0 0 0,0 0 16,0 0-16</inkml:trace>
  <inkml:trace contextRef="#ctx0" brushRef="#br0" timeOffset="30671.75">15776 9723 0,'0'0'0,"0"0"15,0 0-15,0 0 16,0 0-16,0 0 0,-25 0 15,25 0-15,0 0 0,0-24 16,0 24-16,0 0 16,0 0-16,0 0 0,0 0 0,0 0 0,-25 0 15,25 0-15,0 0 0,0 0 16,-25 0-16,25 0 0,-24 0 15,24 0-15,-25 24 0,0-24 16,0 0-16,25 0 0,-25 0 0,25 25 16,-24-25-16,-1 0 0,0 25 15,25-25-15,-25 0 0,25 25 0,-25-25 16,1 25-16,24-25 0,-25 24 15,0 1-15,0 0 16,25 0-16,-25 24 16,25-24-16,0 0 0,-25-25 0,25 25 15,0 0 1,0 24-16,25-24 0,-25 0 15,0 0-15,0 0 16,0-1-16,25 1 0,-25-25 0,0 25 16,0-25-16,0 25 0,25-25 0,-25 25 15,0-25-15,0 24 0,0-24 16,25 0-16,-25 25 15,0-25-15,25 25 0,-25-25 0,0 0 16,0 0-16,24 25 0,-24-25 16,50 25-16,-50-25 0,25 0 15,-25 0-15,25 24 0,-1-24 16,1 0-16,-25 0 0,25 0 15,0 0-15,-25 0 0,25 0 16,-1 0-16,26 0 0,-50 0 0,25 0 16,24 0-1,1-24-15,-25 24 0,0 0 16,-1 0-16,1 0 0,0 0 15,0 0-15,0-25 0,-1 25 16,1 0-16,0 0 0,0 0 16,-25 0-16,25 0 0,-1 0 15,-24 0-15,0 0 0,25 0 16,-25 0-16,25 0 0,25 0 15,-50 0-15,24 0 0,1 0 0,0 0 16,0 0-16,-25 0 0,25 0 0,0 0 0,-25 0 16,24 0-16,1 25 15,-25-25-15,25 0 0,0 0 16,-25 0-16,0 0 15,25 24-15,-25-24 0,24 0 16,-24 0-16,0 0 0,50 0 16,-50 0-16,0 0 0,25 0 0,0 0 15,-1 0-15,1 0 16,0 0-16,-25 0 0,25 0 15,-25 25-15,25-25 0,-1 0 0,-24 0 16,0 0-16,0 0 16,50 0-16,-50 25 0,25-25 15,-25 0-15,0 0 0,0 0 0,25 0 16,-25 0-16,24 0 0,-24 0 15,25 0-15,0 0 0,0 0 0,-25 0 16,25 0-16,-25 0 0,24 0 0,1 0 0,-25 0 16,25 0-16,-25 0 0,25 0 15,0 0-15,-1 0 0,1 0 0,-25 0 16,0 0-16,25 0 0,-25 0 0,25 0 15,-25 0-15,25 0 16,-25 0-16,24 0 0,-24-25 0,0 25 16,25 0-16,-25 0 0,0 0 0,25 0 0,-25 0 15,25 0-15,-25-25 0,25 25 0,-25 0 16,24 0-16,-24 0 0,25-24 0,-25 24 15,25 0-15,-25 0 0,25 0 0,-25-25 16,25 25-16,-25-25 16,0 25-16,0 0 0,0 0 0,0 0 0,25-25 15,-25 25-15,0 0 0,0-25 16,0 25-16,0 0 0,24-24 0,-24 24 15,0 0-15,25-25 0,-25 25 16,0-25-16,25 25 0,-25-25 0,0 25 16,25 0-16,-25-25 0,0 25 0,0 0 15,0-24-15,0 24 0,0-25 0,0 25 0,0 0 16,0-25-16,0 25 0,-25-25 15,25 25-15,0 0 0,-25-25 0,25 25 16,0-24-16,-25 24 0,25-25 16,-24 25-16,24-25 0,0 25 0,0-25 15,-25 25-15,25-25 0,-25 25 0,25 0 16,-25-25-16,25 25 0,-25-24 15,25 24-15,0-25 0,-25 25 16,25 0-16,-24-25 16,24 25-16,0 0 0,-25-25 0,25 25 15,0 0-15,-25-25 0,25 25 16,-25-24-16,25 24 0,-25 0 0,25 0 15,0-25-15,-24 25 0,-1 0 0,25 0 16,-25-25-16,25 25 0,0 0 16,-25-25-16,0 25 0,1 0 0,24 0 15,0-25-15,-25 25 16,0 0-16,25-24 0,-25 24 0,25 0 0,-25 0 15,25-25-15,-24 25 0,-1 0 0,25-25 16,-25 25-16,25 0 0,-25 0 16,25 0-16,-25-25 0,1 25 0,24 0 15,-50 0-15,50 0 0,-50 0 16,50 0-16,-24 0 0,-1 0 15,25 0-15,-50 0 0,1 0 16,49 0-16,-25 0 0,0 0 0,0 0 16,25 0-16,-25 0 0,1 0 0,24 0 15,-25 0-15,25 0 16,-25 0-16,0 0 0,25 0 0,-25 0 0,25 0 0,-24 0 15,-1 0-15,25 0 0,-50 0 16,50 0-16,-25 0 0,-24 0 16,24 25-16,0-25 0,-25 0 15,50 0-15,-49 0 0,49 0 0,-25 0 16,25 0-16,-25 0 0,25 25 0,-25-25 15,25 0-15,0 0 0,-24 0 0,24 0 16,-25 0-16,25 0 0,-25 0 16,25 0-16,-25 25 0,-24-25 15,49 0-15,-50 0 0,25 0 0,0 24 16,25-24-16,-24 0 0,-1 0 15,0 0-15,0 25 0,0-25 16,25 0-16,-24 25 0,-1-25 0,25 0 16,-25 0-1,25 0-15,-25 25 0,25-25 0,0 0 16,-25 0-16,25 25 15,-24-25-15,-1 0 0,0 24 0,0-24 16,-24 0-16,49 25 0,-25-25 16,0 0-16,0 25 0,0-25 15,25 0-15,-25 25 16,1-25-16,24 25 0</inkml:trace>
  <inkml:trace contextRef="#ctx0" brushRef="#br0" timeOffset="33033.88">15652 10666 0,'0'0'0,"0"0"0,0 0 16,0 0-16,0-25 0,0 25 15,-25 0 1,25 0-16,-25 25 15,0-25-15,25 0 0,-24 0 0,-1 0 16,25 25-16,0-25 0,-25 0 16,25 0-16,-25 25 0,25-25 0,-25 0 15,25 24-15,-24-24 0,24 25 0,-25-25 16,25 0-16,0 25 0,-25-25 0,25 25 0,0-25 15,0 0-15,-25 25 0,25-25 16,0 24-16,-25 1 16,25 25-16,0-25 0,0-25 15,-25 74-15,25-74 0,0 25 16,0-25-16,0 25 0,0-25 0,25 0 15,-25 24-15,0-24 16,0 50-16,0 0 0,25-50 16,-25 25-16,0-1 0,0-24 0,0 25 0,25 0 0,-25-25 15,0 25-15,25 0 0,-25-25 0,25 24 16,-25 1-16,0-25 15,24 25-15,1 0 0,0-25 0,0 25 16,-25-25-16,49 0 0,-49 24 16,25-24-16,0 0 0,-25 0 0,25 0 15,0 0-15,-1 0 16,26 0-16,-50 0 0,50 0 0,-26 25 16,26-25-16,0 25 15,-1-25-15,-24 0 0,25 0 16,-26 25-16,26-25 0,-25 0 15,0 25-15,-1-25 0,-24 0 16,25 0-16,0 0 0,-25 24 0,25-24 16,0 0-16,-1 25 0,1-25 15,-25 0-15,25 0 16,0 25-16,0 0 0,0 0 0,-1-25 15,-24 24-15,25-24 0,-25 25 0,25-25 16,-25 25-16,25-25 0,0 0 0,-1 25 16,-24-25-16,25 0 0,-25 0 0,25 0 15,0 0-15,-25 0 0,25 0 0,-1 0 0,-24-25 16,25 25-16,0 0 0,-25 0 15,25 0-15,0 0 16,-1 0-16,26 0 0,-25 0 16,0 0-16,-1 0 0,1 0 0,0 0 15,-25 0-15,25 0 0,0-25 0,-1 25 16,-24 0-16,25 0 0,0 0 0,0 0 15,-25 0-15,25 0 0,-1 0 16,1 0-16,-25 0 0,25-25 0,-25 25 0,25 0 16,-25 0-16,25 0 0,-1 0 0,-24 0 15,25-24-15,25 24 16,-25-25-16,-1 25 15,1 0-15,0-25 0,-25 25 16,25 0-16,-25 0 0,0-25 16,0 25-16,25 0 0,-25 0 15,0 0-15,0-25 0,25 25 0,-25 0 16,0-24-16,0 24 0,24-25 15,-24 25-15,0-25 0,25 0 16,-25 25-16,0-25 0,0 25 0,0-24 0,25 24 16,-25-25-16,0 0 0,0 25 15,0 0-15,0-25 0,0 0 16,0 25-16,0 0 0,0-24 0,0 24 0,0 0 15,25-25-15,-25 25 0,0 0 0,0-25 16,0 25-16,0 0 0,0-25 0,0 25 16,0 0-16,-25-25 0,25 25 15,0-24-15,0-1 0,0 25 0,0-25 16,0 0-16,0 0 15,0 0-15,0 1 0,0 24 0,0-25 16,-25 25-16,25-25 0,0 25 0,0-25 0,0 25 16,0-25-16,0 1 15,0 24-15,-25-25 0,25 25 16,0-25-16,-24 25 0,24-25 15,0 25-15,0 0 0,-25 0 0,25-25 16,0 25-16,-25 0 0,25 0 0,0-24 16,-25 24-16,0-25 15,25 25-15,-25-25 0,1 25 16,24 0-16,-25-25 0,0 25 0,25 0 15,0-25-15,-25 25 16,0 0-16,1 0 0,24 0 0,-25 0 0,25 0 16,-25-24-16,25 24 0,0 0 15,-50 0-15,26 0 16,24 0-16,0 0 0,-25 0 15,25 0-15,-25 0 0,0-25 0,0 25 16,25 0-16,-24 0 16,-26 0-16,25 0 0,25 0 0,-25 0 15,1 0-15,-1 0 0,0 0 16,0 0-16,25 25 0,-25-25 0,25 0 15,-24 0-15,-1 0 16,25 0-16,-25 0 0,0 0 16,25 0-16,-25 0 0,1 0 0,-1 0 15,25 0-15,-25 0 0,25 0 0,-50 0 16,50 0-16,-24 0 0,-1 0 0,25 0 0,-25 0 15,0 0-15,0 0 0,25 0 16,-24 0-16,24 0 0,-25 0 0,25 0 16,-25 0-16,25 0 0,0 0 15,-25 0-15,25 0 0,0 0 16,0 0-16,-25 0 0,0 0 0,25 24 15,0-24-15,-24 0 0,24 0 0,0 0 16,-25 0-16,25 0 0,-25 0 16,25 0-16,-25 0 0,25 25 15,0-25-15,-25 0 0,25 0 16,0 0-16,-24 0 0,24 0 0,0 0 15,0 0-15,0 0 0,0 0 0,-25 0 16,25 0-16,0 0 0,0 0 0,0 0 16,0 0-16,0 0 15,0 0-15,0 0 0,0 0 16,0 0-16,-25 0 15,25 0-15,0 0 0,0 0 0,0 0 16,0 0-16,-25 0 0,25 0 16,0 0-16,0 0 0,-25 0 0,25 0 15,0 0-15,-24 0 0,24 0 0</inkml:trace>
  <inkml:trace contextRef="#ctx0" brushRef="#br0" timeOffset="37909.16">7987 12849 0,'0'0'0,"0"0"0,0 0 0,0 0 16,0 0-16,-25-25 15,25 25-15,0 0 0,0 0 16,0 0 0,0 0-16,0 0 0,0 0 0,0 0 15,0 0-15,0 0 0,0 0 0,0 0 16,0 0-16,0 0 0,0 0 15,25 25-15,-25-25 16,25 25-16,-25-1 0,25 1 16,-25-25-1,49 50-15,-49-25 0,0-25 0,25 24 16,-25-24-16,0 25 15,0 0-15,0-25 0,25 25 16,-25-25-16,0 25 0,0-25 16,0 24-1,0-24-15,25 0 0,-25 0 16,25-24-16,24 24 0,-49-25 15,99-25-15,-74 25 0,25-24 16,-25 24-16,24 25 0,-24-25 0,0 0 16,24 1-16,-24-1 0,0 25 0,25-50 15,-26 50-15,51-49 16,-50 49-16,-25 0 0,24 0 15,-24 0 1</inkml:trace>
  <inkml:trace contextRef="#ctx0" brushRef="#br0" timeOffset="43402.48">10840 15329 0,'-25'0'0,"25"-25"0,0 25 16,0 0-16,0 0 15,0 0-15,0 0 0,0 0 0,0 0 16,0 0-16,0 0 15,0 0-15,0 0 16,25 25-16,-25-25 16,24 0-16,-24 25 0,0-25 0,25 50 15,-25-50-15,25 25 0,-25-1 0,25 1 16,-25-25-16,25 25 15,-25-25-15,24 25 0,-24 0 0,25-25 0,-25 0 16,0 24-16,25-24 16,-25 0-16,0 0 0,25 0 0,-25 0 0,0 0 15,0 0-15,25 0 0,-25 0 16,0 0-16,24 0 15,1 0-15,50-49 0,-26 24 16,51-25-16,24-24 0,-75 49 16,26-25-16,-26 26 0,26-26 0,-1 25 15,0 0-15,50-49 0,-74 49 0,0-24 16,49-1-16,-49 25 0,-26 25 15,1-25-15,25 1 0,-25 24 0,-25-25 16,24 25-16,-24 0 0,0 0 0,0 0 16,0 0-16,0 0 15</inkml:trace>
</inkml:ink>
</file>

<file path=ppt/ink/ink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3-31T09:49:26.600"/>
    </inkml:context>
    <inkml:brush xml:id="br0">
      <inkml:brushProperty name="width" value="0.05292" units="cm"/>
      <inkml:brushProperty name="height" value="0.05292" units="cm"/>
      <inkml:brushProperty name="color" value="#0070C0"/>
    </inkml:brush>
  </inkml:definitions>
  <inkml:trace contextRef="#ctx0" brushRef="#br0">7069 7565 0,'0'0'0,"0"0"15,0 0-15,0-24 0,0 24 16,0 0-16,-24 0 0,24 0 0,0 0 0,0 0 16,0 0-16,0 0 0,0 0 15,0 0-15,0 0 0,0 0 0,0 0 16,0 0-16</inkml:trace>
  <inkml:trace contextRef="#ctx0" brushRef="#br0" timeOffset="3066.17">7020 7590 0,'0'0'0,"0"0"15,0 0-15,0 0 0,0 0 16,0 0-16,0 0 0,0 0 15,0 0-15,0 0 0,0 0 0,0 0 16,0 0-16,0 0 0,0 0 0,0 0 16,0 0-16,0 0 0,0 0 0,0 0 15,0 0-15,0 0 0,0 0 16,0 0-16,0 0 15,0 0-15,0 0 0,0 0 16,0 0-16,0 0 0,0 0 0,0 0 16,0 0-16,0 0 0,0 25 0,0-25 15,0 0-15,25 25 16,-25-25-16,0 0 0,0 25 0,0-25 0,0 24 15,0-24-15,0 25 0,0 0 16,0-25-16,0 25 0,0-25 0,0 25 16,0-25-16,0 24 0,0 1 0,0-25 15,0 25-15,0-25 16,0 25-16,0 0 0,0-25 15,0 0-15,0 24 0,0-24 16,0 25-16,0 0 0,0-25 0,0 0 0,0 25 16,0-25-16,0 25 0,24-25 0,-24 25 0,0-25 15,0 0-15,0 24 0,0-24 16,0 25-16,0 0 0,0-25 15,0 0-15,0 25 0,0-25 0,0 0 16,0 25-16,0-25 0,0 24 0,0-24 0,0 0 16,0 0-16,0 25 15,0 0-15,0-25 0,0 25 0,0-25 0,0 25 16,0-25-16,0 24 0,0-24 15,0 0-15,0 25 0,0-25 0,0 0 16,0 25-16,0 0 0,0-25 16,0 0-16,0 0 0,0 25 0,0-25 15,0 24-15,0-24 0,0 0 16,0 25-16,0-25 0,0 25 0,0-25 0,0 0 15,0 0-15,0 25 0,0-25 0,0 0 16,0 25-16,0-25 0,0 0 16,25 24-16,-25-24 0,0 0 15,0 25-15,0-25 0,0 25 0,0-25 16,0 0-16,0 25 0,0-25 15,0 25-15,0-25 0,0 0 0,0 0 16,0 24-16,0-24 0,0 0 0,0 0 0,0 25 16,0-25-16,0 0 0,0 25 0,0-25 15,0 0-15,0 0 16,0 25-16,0-25 0,0 25 15,0-25-15,0 24 16,0-24-16,0 25 16,0 0-16,0-25 0,0 0 0,0 25 0,0-25 15,0 0-15,0 25 0,0-25 16,0 0-16,0 24 0,0-24 0,0 0 0,0 25 15,0-25-15,0 0 0,0 0 0,0 25 16,0-25-16,0 0 0,0 0 16,0 0-16,0 25 0,0-25 0,0 0 0,0 0 15,0 0-15,0 25 16,0-25-16,0 0 0,0 0 0,0 25 15,0-25-15,0 0 0,0 0 0,0 0 0,0 0 16,0 24-16,0-24 0,0 0 0,0 0 16,0 0-16,0 25 0,0-25 0,0 0 15,0 0-15,0 0 0,0 25 0,0-25 16,0 0-16,0 0 0,0 0 0,0 0 0,0 0 15,0 0-15,25 0 0,-25 25 16,0-25-16,0 0 0,0 0 16,0 0-16,0 0 0,0 0 15,0 0-15,0 0 0,0 0 0,0 0 16,0 0-16,0 0 0,0 0 0,0 0 15,0 0-15,0 0 0,25 0 0,-25 0 0,0 0 16,0 0-16,0 0 0,25 0 0,-25 0 0,24 0 16,-24 0-16,0-25 0,25 25 15,0 0-15,0 0 0,0 0 0,-25 0 16,24 0-16,1 0 0,0 0 0,0-25 15,0 25-15,-1 0 0,1 0 16,0 0-16,0 0 0,0 0 16,-1-25-16,1 25 0,0 0 0,-25 0 0,25 0 15,-25 0-15,49 0 0,-24 0 16,-25 0-16,25 0 0,-25 0 15,25 0-15,0 0 0,-1-24 0,-24 24 16,25 0-16,0 0 0,0 0 0,-25 0 0,25 0 16,-1 0-1,1 0-15,25 0 0,-25 0 0,0 0 0,-1-25 16,-24 25-16,25 0 0,25 0 15,-50 0-15,49 0 0,-49 0 16,50 0-16,-50 0 0,25 0 0,0 0 16,-25 0-16,24 0 0,-24 0 0,25 0 15,0 0-15,-25 0 0,25 0 0,24 0 16,-49 0-16,25 0 0,0 0 0,-25 0 15,25 0-15,24-25 0,-49 25 16,25 0-16,-25 0 0,25 0 0,0 0 16,-25 0-16,49 0 0,-49 0 15,25 0-15,0 0 0,-25 0 0,25 0 16,0-25-16,-25 25 0,24 0 0,1 0 15,0 0 1,25 0-16,-26 0 0,-24 0 0,25 0 16,-25 0-16,0 0 0,25 0 0,-25 0 0,0 0 15,0 0-15,25 0 0,-25 0 0,0 0 16,0 0-16,0 0 0,25 0 0,-25 0 15,0 0-15,0 0 0,0 0 0,0 0 16,25 0-16,-25 0 0,0 0 0,24 0 16,-24 0-16,0 0 0,0 0 15,25 0-15,-25 0 0,25 0 0,-25 0 0,0 0 16,0 0-16,0 0 0,25 0 15,-25 0-15,0 0 0,25 0 0,-25 0 0,0 0 16,0 0-16,0 0 0,0 0 16,24 0-16,-24 0 0,0 0 0,0 0 0,0 0 15,0 0-15,25 0 0,-25-25 0,0 25 16,0 0-16,0 0 0,25 0 0,-25 0 0,0 0 15,0 0-15,0 0 0,25 0 0,-25 0 16,0 0-16,0 0 0,0 0 0,0 0 0,25 0 16,-25 0-16,0 0 0,0 0 15,0-25-15,0 25 0,0 0 0,0 0 0,0 0 16,0 0-16,0 0 0,0 0 15,0 0-15,0-24 0,0 24 0,0 0 16,0 0-16,0-25 0,0 25 0,24 0 16,-24-25-16,0 25 0,0 0 0,0-25 0,0 25 15,0-25-15,0 25 0,0-24 0,0 24 0,0-25 0,0 0 16,0 25-16,0-25 0,0 25 0,-24-25 15,24 25-15,0-24 16,0-26-16,0 50 0,-25-25 0,25 25 16,0-49-16,0 49 0,0-25 0,-25 0 15,25 25-15,0-50 0,0 50 16,-25-24-16,25-1 0,0 0 0,0 0 15,0 25-15,0-25 0,-25 1 16,25 24-16,0 0 0,0-25 0,0 25 16,0-25-16,-24 0 0,24 25 0,0 0 0,0-25 15,0 25-15,0-24 0,0 24 0,0-25 16,-25 25-16,25-25 0,0 25 0,0 0 0,0-25 15,0 25-15,-25-25 0,25 25 16,0-24-16,0 24 0,0-25 0,0 25 16,0 0-16,0-25 0,0 25 0,-25 0 0,25 0 15,0-25-15,0 25 0,0 0 0,0 0 16,0-25-16,0 25 0,0 0 0,0-25 15,0 25-15,0 0 0,0-24 16,0 24-16,0 0 0,0-25 0,0 25 0,0 0 16,0 0-16,-25-25 0,25 25 15,0 0-15,0 0 0,0 0 0,0-25 16,0 25-16,0 0 0,0 0 0,0-25 15,0 25-15,0 0 0,-24 0 16,24 0-16,0-24 0,0 24 0,0 0 16,0 0-16,0-25 0,0 25 15,-25 0-15,25 0 0,0-25 0,0 25 0,0 0 16,-25 0-16,25 0 0,0 0 0,0-25 15,-25 25-15,25 0 0,0 0 0,0 0 16,-25 0-16,25-25 16,-25 25-16,25 0 0,0 0 0,-24 0 0,24 0 15,0 0-15,-25-24 0,25 24 16,0 0-16,-25 0 0,25 0 15,-25 0-15,25 0 0,-25 0 0,25 0 16,-24 0-16,24-25 0,-50 25 16,50 0-16,-50 0 0,50 0 0,-24 0 0,-1 0 15,0 0-15,0 0 0,0 0 16,1 0-16,-1 0 0,0 0 15,0 0-15,-24 0 0,49 0 16,-25 0-16,0 0 0,25 0 0,-25 0 0,25 0 0,-25 0 16,25 0-16,0 0 0,-24 0 15,24 0-15,-25 0 0,0 0 0,0 0 16,25 0-16,-25 0 0,1 0 0,-1 0 0,0 0 15,0 25-15,0-25 0,1 0 0,-1 0 16,0 0-16,0 0 0,0 0 0,25 0 16,-49 0-16,49 0 0,-25 0 0,25 0 0,0 0 15,0 0-15,-25 0 16,25 0-16,0 0 0,0 0 0,0 0 15,-25 0-15,25 0 0,0 0 0,0 0 0,0 24 16,-25-24-16,25 0 16,-24 0-16,24 0 0,-25 0 0,25 0 0,-25 0 15,0 0-15,25 0 0,-25 25 0,25-25 16,0 0-16,-24 0 0,24 0 0,0 0 15,-25 0-15,25 0 0,0 0 16,0 0-16,0 0 0,-25 0 0,25 0 16,0 0-16,0 0 0,0 0 0,-25 0 15,25 0-15,0 0 0,0 0 16,-49 0-16,49 25 0,-25-25 0,0 0 15,0 0-15,0 0 0,1 25 16,-26-25-16,50 0 0,-50 0 0,50 25 16,0-25-16,-24 0 0,24 0 15,0 0-15,0 0 0,0 0 0,-25 0 0,25 0 16,0 0-16,0 0 15,0 0-15,0 0 0,0 0 16,-25 0-16,25 0 0,-25 0 0,25 0 16,-25 0-16,25 0 0,0 24 0,-24-24 15,-1 0-15,25 0 0,-25 0 16,25 0-16,0 0 0,-25 0 0,25 0 0,0 0 15,-25 0-15,25 0 0,0 0 16,0 0-16,0 0 0,0 0 16,0 0-16,0 0 0,0 0 15,0 0-15,0 0 0,-24 0 0,24 0 0,0 0 16,0 0-16,0 0 0,0 0 15,-25 0-15,25 0 0,0 0 0,0 0 0,0 0 16,-25 0-16,25 0 0,0 0 16,0 0-16,0 0 0,0 0 0,0 0 0,0 0 15,0 0-15,0 0 0,0 0 0,0 0 16,0 0-16,-25 0 0,25 0 0,0 0 15,0 0-15,0 25 0,0-25 0,0 0 0</inkml:trace>
  <inkml:trace contextRef="#ctx0" brushRef="#br0" timeOffset="5282.3">8210 10294 0,'0'0'0,"-24"0"0,24 0 16,0 0-16,-25 0 0,25 0 16,0 0-16,0 25 15,0-25-15,0 0 0,0-25 16,0 25-16,0 0 0,0 0 0,0 0 15,0 0-15,0 0 16,0 0-16,0 0 16,25 0-16,-25-25 0,24 0 0,-24 25 15,0-24-15,25 24 0,-25-25 0,50-25 16,-50 50-16,49-49 15,-24 24-15,-25 0 16,75-25-16,-51 25 0,1 1 16,0-1-16,-25 25 0,25-25 0,0 0 15,-25 25-15,24-25 0,1 25 0,-25-24 16,25 24-16,0-25 0,-25 25 15,25-25-15,-25 25 0,24-25 0,-24 25 16,0 0-16,0 0 0,0 0 0,25 0 16,-25 0-16,0-25 0,0 25 0,0 0 15,0 0-15,0 0 0,0 0 0,0 0 16,0 0-16,0 0 0,-25 0 15,25 0-15,0 25 0,0-25 0,0 0 0,0 0 16,0 0-16,0 0 0,0 0 0,-24 0 16,24 0-16,0 0 0,0 0 0,0 0 15,0 0-15</inkml:trace>
  <inkml:trace contextRef="#ctx0" brushRef="#br0" timeOffset="6057.34">8558 9575 0,'-25'0'0,"25"0"15,0 0-15,0 0 0,-25 0 0,25 0 0,0 0 16,0 0-16,-25 0 0,25 0 15,0 0-15,0 0 0,0 0 0,-25 0 32,25 0-32,0 0 0,0 0 0,0 0 15,0 0-15,0 0 0,0 0 0,0 0 16,0 0-16,0 0 0,25 0 15,-25 0-15,0 0 0,0 0 0,25 0 16,-25 0-16,25 0 0,0 0 16,-1 0-16,-24 0 0,50 0 15,-50 0-15,25 0 0,0 0 0,-1-25 16,-24 25-16,25 0 0,0 0 0,-25 0 0,25 0 15,0 0-15,-25 0 0,24 0 16,-24 0-16,0 0 0,0 0 0,25 0 16,-25 0-16,0 0 0,0 0 0,0 0 15,0 0-15,0 0 0,0 0 16,0 0-16,0 0 15,0 0-15,0 0 0,0 0 0,0 0 16,0 25-16,0-25 0,-25 0 0,25 0 16,0 24-16,0-24 0,0 0 0,0 25 15,0-25-15,-24 25 0,24 0 16,0-25-16,0 25 0,0-25 0,0 24 15,0 1-15,-25-25 0,25 25 0,0-25 0,0 25 0,0 0 16,0-25-16,-25 24 0,25 1 16,0 0-16,0-25 0,0 25 0,0-25 15,0 0-15,0 25 0,0-25 0,0 24 0,0-24 16,0 0-16,0 25 0,0-25 0,0 0 0,0 0 15,0 25-15,-25-25 0,25 0 0,0 0 16,0 0-16,0 0 0,0 0 16,0 25-16,0-25 0,0 0 0,0 0 0,0 0 15,0 0-15,0 0 0,0 0 16,0 0-16,0 0 0,0 0 0,0 0 15,0 0-15,0 0 16,0-25-16,25 25 0,-25-25 0,0 25 0,0-25 16,0 25-16,0-24 0,25 24 0</inkml:trace>
  <inkml:trace contextRef="#ctx0" brushRef="#br0" timeOffset="92734.3">8161 13990 0,'0'0'16,"0"0"-16,0-25 0,0 25 15,0 0-15,0 0 0,0 0 16,0 0-1,0 0-15,0 0 0,0 0 0,0 0 16,0 0-16,0 0 0,0 0 0,0 0 16,0 0-16,0 0 0,0 0 15,25 0-15,-25 0 0,24-25 0,-24 25 0,25 0 16,0 0-1,25-25-15,-26 25 0,1 0 0,0 0 16,0 0-16,24-24 0,-24 24 0,0 0 16,0 0-16,0 0 0,-1 0 0,1 0 0,0 0 15,0 0-15,0 0 0,-1 0 16,1 0-16,0 0 0,0 0 15,0 0-15,-1 0 0,-24 0 0,25 0 0,0 0 16,0 0-16,24 0 0,-24 0 16,-25 0-16,25 0 0,0 0 0,0 0 0,0 0 0,-1 0 15,1 0-15,0 0 0,0-25 0,0 25 16,-1 0-16,26 0 0,-25 0 15,0 0-15,-1 0 0,1 25 0,25-25 16,-50 0-16,25 0 0,-1 0 0,1 0 0,0 0 16,0 0-16,24 0 0,-24 0 0,0 0 15,0 0-15,0 0 16,49 0-16,-49 0 0,0 0 0,-1 0 0,1 0 15,0 0-15,0 0 0,0 0 16,24 0-16,1 0 0,-25 0 0,49 0 16,-49 0-16,0 0 0,24 24 15,-24-24-15,0 0 0,0 0 16,0 25-16,-1-25 0,1 0 0,0 0 0,0 0 15,0 0-15,-1 0 0,1 0 0,0 0 16,0 0-16,0 0 0,-1 0 0,1 0 0,50 0 16,-51 0-16,1 0 0,25 0 15,-25-25-15,-1 25 0,26 0 0,-50 0 16,25 0-16,0-24 0,24 24 15,-49 0-15,50 0 0,-25 0 16,-1 0-16,1 0 0,0 0 0,0 0 16,0 0-16,0 0 0,-1 0 15,1 0-15,0 0 0,0-25 0,0 25 0,49 0 16,-49 0-16,0-25 0,24 25 0,-24 0 15,0-25-15,24 25 0,-24 0 0,0-25 0,25 25 16,-26 0-16,1-24 0,25 24 16,-25 0-16,24-25 0,-24 25 0,0 0 0,0-25 15,-1 25-15,26 0 0,-25 0 16,-25 0-16,25-25 0,-1 25 0,1 0 15,-25 0-15,25 0 0,0 0 0,0 0 0,0 0 16,-25 0-16,24 0 0,1 0 0,0 0 0,0 0 16,0 0-16,-1 0 0,1 0 0,-25 0 15,50 0-15,-25 0 0,-1 0 0,1-25 0,0 25 16,0 0-16,0 0 0,-1 0 0,1 0 15,0-24-15,25 24 0,-26 0 16,1 0-16,0 0 0,0-25 0,0 25 16,-1 0-16,1 0 0,0 0 0,0 0 15,-25 0-15,49 0 0,-24 0 0,0 0 0,-25 0 0,25 0 16,0 0-16,24 0 15,-24 0-15,25 0 0,-25 0 0,-1-25 16,26 25-16,-25 0 0,49 0 16,-49-25-16,49 25 0,-49 0 0,0 0 15,0-25-15,0 25 0,24 0 16,1 0-16,-25 0 0,-1 0 15,51-24-15,-50 24 0,-1 0 0,1 0 16,0 0-16,0 0 0,-25 0 0,25 0 0,-1 0 16,1 0-16,0 0 0,25 0 0,-1 0 15,-24 0-15,0-25 0,0 25 16,-1 0-16,26 0 0,-25 0 0,0 0 0,0 0 15,-1 0-15,1 0 0,0 0 16,0 0-16,24 0 0,-24 0 16,50 0-16,-75 0 0,24 0 0,1 0 15,-25 0-15,25 0 16,-25 0-16,0 0 0,0 0 0,0 0 15,25 0-15,-25-25 0,0 25 0,0 0 0,25 0 16,-25 0-16,0 0 0,24 0 0,-24 0 0,0 0 16,25 0-16,-25 0 0,25 0 15,-25 0-15,25 0 0,0-25 0,-25 25 0,0 0 16,24 0-16,-24 0 0,0 0 0,25 0 15,-25 0-15,0 0 0,25 0 0,-25 0 16,0 0-16,25 0 0,-25 0 0,0 0 0,25 0 16,-25 0-16,24 0 15,-24 0-15,25-25 0,0 25 0,-25 0 0,0 0 16,25 0-16,-25 0 15,0 0-15,25-24 0,-25 24 0,0 0 0,0 0 16,0 0-16,0 0 0,0 0 0,0 0 16,0 24-16,0-24 0,0 0 0,-25 0 0,25 25 15,0-25-15,-25 0 0,25 0 0,0 25 16,0-25-16,0 0 0,0 0 15</inkml:trace>
  <inkml:trace contextRef="#ctx0" brushRef="#br0" timeOffset="93168.32">15032 13122 0,'-25'0'0,"25"0"0,0 0 0,0 0 16,-25 0-16,25 0 0,0 0 0,0 0 15,0 0-15,25 0 0,-25 0 0,25 0 16,-25 0-16,24 0 0,-24 0 0,25 0 15,-25 0 1,50 24-16,-25-24 0,-25 25 0,24-25 16,1 25-16,0-25 0,-25 0 0,25 25 0,0-25 15,-25 25-15,24-25 0,1 25 0,-25-25 16,25 24-16,-25-24 0,25 25 0,-25-25 15,0 0-15,25 25 0,-25-25 0,0 0 16,25 25-16,-25-25 0,0 0 0,0 0 16,0 0-16,0 0 0,0 25 15,0-25-15,-25 0 0,25 24 16,-25-24-16,0 25 0,0-25 0,25 25 0,-25-25 0,1 25 15,24-25-15,-25 25 0,0-25 0,25 24 16,-25-24-16,25 25 0,-25-25 0,25 0 0,0 25 16,0-25-16,-24 25 15</inkml:trace>
  <inkml:trace contextRef="#ctx0" brushRef="#br0" timeOffset="145890.34">19149 13543 0,'0'0'0,"0"0"0,0 0 16,0 0-16,0 0 15,0 0-15,0 0 0,0 0 0,25 0 16,-25 0-16,0 0 0,0 0 0,0 0 16,25 0-16,-25 0 0,25 0 0,-25 0 0,0 0 15,24 0-15,-24 0 0,25 0 0,-25 0 16,25 0-16,-25-24 0,25 24 0,-25 0 15,74 0-15,-74 0 16,50-25-16,-25 25 0,-1 0 0,26 0 16,-25-25-16,25 25 0,-26 0 0,1 0 0,0 0 15,25-25-15,-1 25 0,-24 0 0,25-25 16,-26 25-16,1 0 0,25 0 0,-25 0 15,24 0-15,-24-24 0,25 24 0,-1 0 16,-24 0-16,25 0 0,-1 0 0,1 0 16,-1 0-16,1 0 0,0 0 0,24 0 0,-24-25 15,-1 25-15,1 0 0,24 0 0,-24 0 0,24 0 16,-24 0-16,0 0 0,24 0 0,-24 0 0,-1 0 15,1 0-15,-1 0 0,1 0 0,0 0 16,-1 0-16,1 0 0,49 0 0,-49 0 16,-1 0-16,1 0 0,0 0 0,-1 0 15,1 0-15,-1 0 0,1 0 0,0 0 0,-1 0 16,26 0-16,-26 0 0,1 0 0,24 0 15,-24 0-15,-1 0 0,26 0 0,24 0 16,-49 0-16,49 0 0,-49 0 16,-1 0-16,1 0 0,-1 0 0,1 0 0,49 0 15,-74 0-15,25 0 0,-1 0 0,1 0 16,-25 0-16,74 0 0,-50 0 15,1 0-15,0 0 0,49 0 0,-50 0 16,1 0-16,-25 0 0,74 0 16,-49 0-16,24-25 0,-24 25 0,24 0 15,-24 0-15,-25 0 0,24 0 0,-24 0 16,0 0-16,24 0 0,-24 0 0,0 0 15,0 0-15,0 0 0,-1 0 0,1 0 0,25 0 16,-25 0-16,-1 0 0,1 0 0,0 0 0,0 0 16,0 0-16,-25 0 0,24 0 15,26-25-15,-25 25 0,0 0 0,24 0 16,-24 0-16,0 0 0,25 0 0,-26 0 15,1 0-15,0 0 0,74 0 16,-74 0-16,0 0 0,24 0 0,-24 0 16,-25 0-16,50 0 0,-25 0 0,-25 0 15,49-25-15,-24 25 0,-25 0 16,25 0-16,24 0 0,-24 0 15,0 0-15,0 0 0,0 0 0,24 0 16,1 0-16,-25 0 0,-1 0 0,1 0 0,-25 0 16,25 0-16,0 0 0,-25 0 0,25 0 15,-1 25-15,-24-25 0,25 0 0,-25 0 16,0 0-16,25 0 0,-25 0 0,0 0 15,0 0-15,25 0 0,-25 0 16,0 0-16,0 0 0,0 0 0,0 0 0,0 0 16,0 0-16,0 0 0,0 0 0,0 0 15,0 0-15,0 0 0,0 0 0,0 0 16,0 0-16,25 0 0,-25 0 0,0 0 15,0-25-15,25 25 0,-25 0 0,0 0 0,0 0 16</inkml:trace>
  <inkml:trace contextRef="#ctx0" brushRef="#br0" timeOffset="146361.37">26020 13072 0,'0'-25'16,"0"25"-16,-25 0 0,25-25 0,0 25 15,0 0-15,-24 0 0,24 0 0,0 0 16,0 0-16,0 0 0,0 0 0,0 0 15,0 0-15,0 0 0,0 25 0,24-25 16,-24 25-16,0-25 0,25 0 0,-25 25 16,0-25-16,25 25 0,-25-25 0,25 24 15,0 1-15,-1-25 0,1 25 0,-25-25 0,25 25 16,0-25-16,0 25 0,-25-25 15,24 25-15,-24-25 0,25 0 0,-25 24 16,25-24-16,-25 0 0,25 25 0,-25-25 0,0 0 16,0 0-16,0 25 0,25-25 15,-25 0-15,-25 25 0,25 0 16,0-25-16,-25 0 0,25 24 0,-25-24 0,0 25 15,25-25-15,-24 0 0,-1 25 0,25-25 16,-50 25-16,25-25 0,1 25 16,-1-25-16,0 0 0,0 24 0,0-24 15,25 0-15,-24 0 0,-1 25 0,0-25 0,25 0 0,-25 0 16,25 25-16,-25-25 0,25 0 15,-25 0-15,25 0 0,-24 0 0,24 25 0,-25-50 16,25 25-16,0 0 0</inkml:trace>
</inkml:ink>
</file>

<file path=ppt/ink/ink7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7T10:28:11.683"/>
    </inkml:context>
    <inkml:brush xml:id="br0">
      <inkml:brushProperty name="width" value="0.05292" units="cm"/>
      <inkml:brushProperty name="height" value="0.05292" units="cm"/>
      <inkml:brushProperty name="color" value="#0070C0"/>
    </inkml:brush>
  </inkml:definitions>
  <inkml:trace contextRef="#ctx0" brushRef="#br0">3994 9153 0,'0'-25'15,"0"25"-15,0 0 0,0-25 16,0 25-16,0 0 16,0-24-16,0 24 0,0 0 0,0 0 15,0 0 1,0-25-16,0 25 0,0 0 15,0 0-15,0 0 16,-25 0-16,25 25 0,0-25 16,0 24-16,0 1 15,-25-25-15,25 50 0,-25-1 16,0-49-16,25 25 0,0 0 15,-49 25-15,49-26 0,-25 51 16,25-75-16,-25 49 16,25-49-16,-25 50 15,25-25-15,0-25 16,0 25-16,0-25 15,0 0-15,0 0 16,0-25-16</inkml:trace>
  <inkml:trace contextRef="#ctx0" brushRef="#br0" timeOffset="387.02">3919 9079 0,'25'0'0,"-25"0"16,0 0-16,0 0 0,0 0 16,0 0-16,0 0 0,25 0 15,-25 0-15,25 0 0,-1 0 16,-24 0-16,0 0 0,25 0 0,-25 0 15,25 24-15,0-24 0,-25 0 0,25 25 16,-25-25-16,24 25 0,-24-25 0,25 0 16,-25 25-16,0-25 0,25 25 15,-25-25-15,25 49 0,0-49 16,-25 0-16,0 25 0,24-25 0,-24 25 0,0-25 15,25 0-15,-25 25 16,0-25-16,25 24 0,-25-24 0,0 0 0,0 0 16,25 0-16,-25 25 15,0-25-15,0 0 16,0 0-16,0 0 0,0 0 15,0 0-15,0 0 16,0 0-16</inkml:trace>
  <inkml:trace contextRef="#ctx0" brushRef="#br0" timeOffset="605.03">3870 9401 0,'0'0'0,"0"-25"0,0 25 16,0 0-16,0-25 16,24 25-1,51-49-15,-50 24 0,-1 25 0,1 0 0,0 0 16,-25 0-16,25 0 0,0-25 0,-1 25 15,-24 0-15</inkml:trace>
  <inkml:trace contextRef="#ctx0" brushRef="#br0" timeOffset="950.05">4366 9004 0,'0'0'0,"0"0"15,0 0-15,0 0 0,0-25 0,0 25 16,0 0-16,0 0 16,0 0-16,0 0 15,0 0-15,0 25 16,0-25-16,24 25 0,-24-25 0,0 25 15,0 0-15,25-25 0,-25 24 16,0-24-16,0 25 0,25-25 16,-25 25-16,25 0 0,-25 0 0,0-25 15,0 24-15,25 1 16,-1 0-16,-24 0 15,0 0-15,25-25 0,-25 0 0,0 24 16,0-24-16,0 0 0,25 25 0,-25-25 16,0 0-16,0 25 0</inkml:trace>
  <inkml:trace contextRef="#ctx0" brushRef="#br0" timeOffset="1317.07">4390 9054 0,'0'-25'0,"0"25"16,0 0-16,0-25 0,0 25 0,0 0 15,0 0-15,25-25 16,0 25-16,25-25 16,-50 25-16,24 0 0,-24 0 0,25 0 0,-25 0 15,25 0-15,-25 0 0,25 0 0,-25 0 16,25 0-16,-25 0 0,24 0 15,-24 0 1,25 25-16,-25-25 0,0 25 0,0-25 0,0 0 16,0 0-16,0 0 0,0 25 0,0-25 15,-25 25-15,1 0 16,-26-1-16,25-24 15,0 25-15,1-25 0,24 0 16,-25 0-16</inkml:trace>
  <inkml:trace contextRef="#ctx0" brushRef="#br0" timeOffset="2416.13">4291 8508 0,'0'0'0,"0"0"0,-25 0 0,25 0 0,0 0 16,0 0-16,-24 0 15,24 0-15,-50 0 0,0 0 16,50 0-16,-24 0 15,-51 0-15,26 25 0,24-25 0,0 0 16,0 25-16,25-25 0,-25 0 0,-24 24 16,49-24-16,-25 25 0,0-25 15,0 25-15,1 0 0,-1-25 16,0 49-16,0-49 0,25 25 0,-25 0 15,-24 25-15,49-26 0,-25 1 16,25 0-16,-25 0 0,25 24 16,-25-24-16,25 0 0,0 0 0,-25 0 15,25 0-15,0-1 0,0 26 0,0-50 16,0 25-16,0 0 0,0 24 15,25-24-15,-25 25 16,0-26-16,25 26 0,-25-50 0,0 25 0,25 0 16,-25-1-16,0-24 0,0 25 15,25 0-15,-25 49 16,24-49-16,1 0 0,-25 0 15,25 0-15,-25-1 0,50 26 16,-25-50-16,-25 25 0,24 0 0,-24-25 0,25 0 16,0 24-16,25 1 15,-26 0-15,1-25 0,0 0 0,0 0 16,0 0-16,24 25 0,-24-25 0,0 0 15,0 0-15,24 0 16,26-25-16,-51 25 0,1 0 16,25-25-16,24 25 0,-49-25 0,0 25 15,0 0-15,24-24 0,-24 24 0,0 0 16,0-25-16,49 0 0,-49 25 15,24-25-15,-24 0 0,0 25 16,25-49-16,-1-1 16,-24 50-16,25-49 0,-50 24 0,25 0 15,-1 0-15,1 0 0,0 1 0,-25-1 16,25 0-16,0-25 0,-1 26 0,-24-1 15,0 0-15,25 0 0,-25 25 0,25-49 16,-25 24-16,0 0 16,0 0-16,0-24 0,0 49 0,0-25 15,-25 0-15,25-25 0,0 25 16,-25-24-16,1-1 15,24 25-15,-25-24 0,25-1 0,-25 25 16,25 25-16,0-24 0,-25-26 0,25 50 16,-25-25-16,1 0 0,-1 1 15,0 24-15,25-25 0,-74 0 16,49 25-16,0-25 0,-50 25 0,51-25 15,-1 25-15,0 0 0,0-24 0,0 24 16,-24 0-16,49 0 0,-25-25 16,0 25-16,0 0 0,1 0 0,24 0 15,-25 0-15,0 0 0,25 0 16,-25 0-16,-24 0 0,24 0 15,0 0-15,-25 25 0,26-25 16,-26 24-16,50-24 0,-25 0 0,0 25 16,1-25-16,-1 0 15,25 25-15,-25-25 0,25 0 0,0 0 16,-25 0-16,25 25 0,0-25 15,0 0-15,0 0 0,25 25 16,-25-25-16</inkml:trace>
  <inkml:trace contextRef="#ctx0" brushRef="#br0" timeOffset="3767.21">5482 8756 0,'-25'0'0,"25"0"15,0 25-15,-25-25 16,25 0-16,0 0 0,0 0 16,0 0-16,0 0 15,0 0-15,0-25 16,25 25-16,-25 0 0,25 0 15,-25-25-15,25 25 0,-1-25 0,1 25 0,0-24 16,0-1-16,24 0 0,-24 25 0,0-25 16,25 0-16,-1 1 0,26-26 0,-26 25 15,-24 25-15,0-25 0,25 1 16,-26 24-16,1-25 0,0 25 0,-25-25 0,25 25 15,-25-25-15,25 25 0,-25 0 16,24-25-16,-24 25 16,0 0-16,0 0 0,0 0 15,0 0-15,0 0 0,0 0 0,0 0 16,0 25-16,-24-25 0,24 0 15,0 0-15,0 0 0,0 0 0,-25 0 16,25 25-16,0-25 0,-25 0 16,25 0-16,0 25 0,0-25 15</inkml:trace>
  <inkml:trace contextRef="#ctx0" brushRef="#br0" timeOffset="4175.23">5978 8210 0,'-25'0'0,"25"0"15,-25 0-15,25 0 16,0 0-16,0 0 0,0 0 0,25 0 16,0 0-1,0 25-15,24-25 0,-49 0 16,50 0-16,-25 25 0,0-25 0,24 0 15,-49 0-15,25 0 0,0 0 16,-25 0-16,25 0 0,-1 0 16,-24 25-16,0-25 0,0 0 15,0 0-15,0 25 0,-24-1 16,-1 1-16,25-25 0,-25 50 15,0-50-15,25 25 0,0-1 16,-25-24-16,25 25 0,0-25 0,0 25 16,0-25-16,0 25 15,0-25-15,25 25 0,-25-25 16,0 0-16</inkml:trace>
  <inkml:trace contextRef="#ctx0" brushRef="#br0" timeOffset="4476.25">6548 8086 0,'0'0'0,"0"0"0,0 0 0,0 0 15,0-24-15,0 24 0,0 0 16,0 0-16,0 24 0,0-24 16,0 0-16,0 0 15,0 25-15,0 0 16,25 0-1,-25 24-15,25-24 0,-25-25 0,25 25 16,-25 0-16,0-25 0,0 25 0,0-25 16,0 24-16,25-24 15</inkml:trace>
  <inkml:trace contextRef="#ctx0" brushRef="#br0" timeOffset="4769.27">6846 7987 0,'0'0'15,"0"0"-15,0 0 0,0 0 16,0 0-16,0 0 15,0 0-15,0 0 0,0 0 16,0 25-16,0-25 0,0 25 16,25 0-16,-25-25 0,0 0 0,0 24 15,25-24-15,-25 25 0,0 0 0,25-25 16,-25 0-16,0 25 0,0-25 0,0 25 15,24-25-15,-24 24 0,0-24 0,0 25 16,0-25-16,0 0 0,0 25 0,0-25 0,0 25 16</inkml:trace>
  <inkml:trace contextRef="#ctx0" brushRef="#br0" timeOffset="5146.29">5854 9227 0,'-25'0'16,"25"0"-16,0 0 0,0 0 15,-25 0-15,25 0 16,0 0-16,0 0 0,0 0 0,25 0 15,-25 0-15,0 0 0,25 0 16,0 0-16,-25 0 0,25 0 0,-1 0 0,1 0 16,50-24-16,-51 24 15,1 0-15,74 0 0,-74 0 0,0 0 0,0-25 16,24 25-16,1 0 15,-50 0-15,25 0 0,24 0 16,-49 0-16,25-25 0</inkml:trace>
  <inkml:trace contextRef="#ctx0" brushRef="#br0" timeOffset="5424.31">6449 9004 0,'0'0'0,"0"0"16,0 0-16,0 0 0,0 0 0,0 0 15,0 0-15,0 0 16,0 0-16,25 25 16,0-25-16,0 25 0,-1 0 15,-24-25-15,25 24 0,-25-24 16,25 0-16,-25 25 15,0 0-15,0-25 0,0 25 16,0-25-16,-25 25 0,25-25 0,0 0 16,-25 24-16,1 1 15,-1 0-15,25-25 0,-25 0 0,25 0 16,0 0-16</inkml:trace>
  <inkml:trace contextRef="#ctx0" brushRef="#br0" timeOffset="5685.32">6945 8855 0,'0'0'15,"0"0"-15,0 0 0,0 0 0,0 0 0,0 0 16,0 0-16,0 0 0,0 0 15,0 0-15,0 0 16,0 25-16,0-25 16,0 25-16,0 24 0,-24-24 15,24 0-15,0 0 0,0 0 16,0-25-16,0 25 0,0-25 0,-25 24 15,25 1-15,0-25 0</inkml:trace>
  <inkml:trace contextRef="#ctx0" brushRef="#br0" timeOffset="5926.33">6995 8855 0,'0'0'16,"0"-25"-16,0 25 0,0 0 15,25 0-15,-25 0 16,0 0-16,25 25 0,-1-25 16,-24 50-16,25-50 15,-25 25-15,25-1 16,-25-24-16,0 25 0,25 0 15,-25-25-15,0 0 0,0 0 16,0 25-16,0 0 0,0-25 0</inkml:trace>
  <inkml:trace contextRef="#ctx0" brushRef="#br0" timeOffset="6114.34">6896 9054 0,'0'0'0,"0"-25"16,25 25-16,-1-25 0,1 0 16,0 25-16,0-25 15,0 25-15,24 0 0,-24-24 0,-25 24 16</inkml:trace>
  <inkml:trace contextRef="#ctx0" brushRef="#br0" timeOffset="6399.36">7367 8706 0,'0'0'0,"0"0"0,0 0 0,0 0 15,0 0-15,0 0 16,0 0-16,0 25 15,0-25-15,0 0 0,0 0 0,0 25 0,0-25 16,0 0-16,25 25 16,-25 0-16,0-25 0,0 24 15,0-24-15,0 50 16,25-25-16,-25-25 15,0 25-15,0-1 0,0-24 0,0 0 0,0 0 16,0 25-16</inkml:trace>
  <inkml:trace contextRef="#ctx0" brushRef="#br0" timeOffset="6762.38">7565 8682 0,'0'0'0,"0"-25"0,0 25 0,0 0 15,0 0-15,0 0 0,0 0 16,0 0-16,0 0 0,0 0 15,0 0-15,25 0 0,-25 25 16,0-25-16,0 24 0,0-24 0,0 0 16,25 0-16,-25 25 0,0-25 15,0 25-15,25-25 0,-25 25 16,0-25-16,0 25 0,0-25 0,0 24 15,25-24-15,-25 25 0,0-25 16,24 50-16,-24-50 0,0 25 0,0-25 16,0 0-16,0 24 15,0-24-15,25 25 0,-25-25 0,0 0 16,0 0-16,-25 0 15</inkml:trace>
  <inkml:trace contextRef="#ctx0" brushRef="#br0" timeOffset="9739.55">11112 9550 0,'0'0'15,"0"0"-15,0 0 0,-24 0 16,24-25-16,0 25 0,0 0 0,0 0 16,0-25-16,0 25 0,0 0 0,24 0 0,-24-25 15,0 25-15,25-24 0,-25 24 16,25-25-16,25 0 0,-25 25 15,-1 0-15,26-25 16,24 25-16,-49 0 0,0 0 16,25 0-16,-50 0 0,24 0 15,-24 25-15,25 0 0,-25-25 0,0 25 16,0-1-16,-25-24 0,25 50 15,-24-50-15,-26 74 0,50-74 16,-25 0-16,25 25 0,0-25 0,0 0 16,0 0-16,0 0 0,0 0 15,0 0-15,0 0 0,0 0 16,0-25-16,25 1 0,-25-1 0,25 25 15,-25-25-15,25-25 16,-1 26-16,1-1 0,0 0 0,0 0 16,-25 25-16,25-25 15,-1 25-15,1 0 0,-25 0 16,50 0-16,-25 0 15,-25 0-15,24 25 0,-24-25 16,0 25-16,0-25 0,0 0 0,0 25 16,0 0-16,0-25 15,-24 24-15,24 1 16,-25 0-16,25-25 0,0 0 15,0 25-15,0-50 0,0 25 0,0 0 16,0 0-16,25-25 16,-25 0-16,24 1 0,-24-1 15,25 0-15,0-25 0,0 50 16,-25-24-16,0 24 0,0 0 0,25-25 15,-25 25-15,0 0 0,24 0 16,-24 0-16,0 0 0,0 0 0,25 0 16,-25 25-16,0-25 0,25 0 15,-25 24-15,0 1 0,0 0 16,0-25-16,0 25 0,0-25 0,0 25 15,0-25-15,0 24 0,25 1 16,-25 0-16,0-25 0,0 25 0,0-25 0,0 25 16,0-25-16,0 24 0,25-24 0,-25 0 15,0 25-15,0-25 0,24 0 0,-24 0 16,25 25-16,-25-25 0,25 0 0,-25 0 15,25 0-15,-25-25 0,25 25 0,-1 0 0,-24 0 16,25 0-16</inkml:trace>
  <inkml:trace contextRef="#ctx0" brushRef="#br0" timeOffset="10043.57">12576 9153 0,'0'0'0,"0"0"16,-25 0-16,25 0 0,0 0 0,0 0 15,0 0-15,0 0 16,-25 0-16,25 25 0,-24 0 15,24-1-15,0-24 16,-25 25-16,25 0 0,0-25 0,-25 50 16,25-50-16,-25 49 15,25-49-15,-25 50 0,1-25 16,24-1-16,-25 1 0,25 0 0,-25-25 0,0 25 15,25 0-15,0-25 0</inkml:trace>
  <inkml:trace contextRef="#ctx0" brushRef="#br0" timeOffset="10331.59">12576 9178 0,'0'0'0,"0"0"16,0-25-16,25 25 0,-25 0 0,0 0 15,0 0-15,0 0 0,25 0 16,-25 25-16,0-25 16,24 0-16,-24 25 0,25-25 15,-25 24-15,25-24 0,-25 25 16,25 0-16,-25-25 0,0 25 0,25 0 15,-25-1-15,0-24 0,24 25 16,-24 0-16,0-25 0,0 25 16,0-25-16,0 25 0,0-25 15,0 24-15,0-24 0,0 25 0,0-25 16</inkml:trace>
  <inkml:trace contextRef="#ctx0" brushRef="#br0" timeOffset="10563.6">12452 9351 0,'0'0'15,"25"0"-15,-25-24 0,0 24 0,25 0 16,-1-25-16,1 25 0,0 0 0,0 0 16,0 0-16,24 0 15</inkml:trace>
  <inkml:trace contextRef="#ctx0" brushRef="#br0" timeOffset="10876.62">13022 9103 0,'0'0'16,"0"0"-16,0 0 0,0 0 15,0 0-15,0 0 0,0 0 16,0 0-16,0 0 0,0 25 0,0-25 0,0 0 15,0 25-15,0 0 0,0-25 16,0 25-16,0-1 0,0-24 16,0 25-16,0 0 0,0 0 15,0 0-15,0-25 0,0 24 16,0 1-1,25 0-15,-25 0 0,0-25 0,0 25 16,0-25-16,0 24 0,0 1 16,0-25-16,0 0 0,0 25 15</inkml:trace>
  <inkml:trace contextRef="#ctx0" brushRef="#br0" timeOffset="11247.64">12948 9079 0,'0'-25'0,"0"25"0,25 0 16,-25 0-16,25-25 0,-25 25 0,24 0 16,-24 0-16,25 0 0,0 0 15,-25-25 1,74 50-16,-49-25 0,0 0 0,-25 0 15,25 25-15,-25-25 0,25 0 0,-25 0 16,0 25-16,0-25 0,0 0 16,0 24-16,25-24 15,-50 25-15,25 0 16,0-25-16,-25 25 0,0-25 0,0 25 15,25-1-15,-49 1 16,24-25-16,-25 25 0,25 0 0,1-25 16,24 25-16</inkml:trace>
  <inkml:trace contextRef="#ctx0" brushRef="#br0" timeOffset="13275.75">18579 8285 0,'0'-25'0,"0"25"16,0 0-16,0 0 0,0 0 0,0 0 15,0 0-15,-25 0 16,0 0-16,-25 50 16,50-50-16,-24 24 0,24 1 0,-25-25 0,25 25 15,-25-25-15,25 25 16,0 0-16,-25-1 0,25 1 0,0-25 15,0 25-15,0-25 0,0 25 0,25-25 16,0 25-16,-25-25 0,25 0 0,-1 0 16,1 0-16</inkml:trace>
  <inkml:trace contextRef="#ctx0" brushRef="#br0" timeOffset="13873.79">18901 8235 0,'0'0'0,"-25"0"15,25 0-15,-24 0 0,24 0 0,0 0 16,-25 0-16,25 0 0,-25 25 16,25-25-16,-25 25 15,25-25-15,0 25 0,0-1 0,0 1 16,0-25-16,0 25 0,25-25 15,-25 0-15,25 25 0,-25-25 16,25 0-16,-1 0 0,1-25 16,-25 25-16,25 0 15,0-25-15,24-24 0,-49 49 16,0-25-16,25 25 0,-25 0 0,0-25 0,0 25 15,0-25-15,0 25 16,0-25-16,0 25 16,0 0-16,0 0 0,0 0 15,0 0-15,0 25 0,0-25 16,0 0-16,0 25 0,0-25 0,0 25 0,0-25 0,0 0 15,0 25 1,25-1-16,-25 1 0,25-25 16,-25 25-16,25-25 0,-25 0 0,24 0 15,1 0-15,0 0 16,0-25-16,0 25 0,-1-25 0,-24 25 15,25-24-15,-25-1 0,25 0 16,-25 25-16,25-25 0,-25 25 0,0-25 16,0 25-16,0-24 15,0-1-15,0 0 0,0 25 0,0 0 0,0 0 16,0 0-16,0 0 15,0 0-15,0 0 0,0 0 16,0 0-16,0 50 16,0-50-16,0 24 0,-25 26 15,25-25-15,0-25 16,0 25-16,0-1 0,0 1 0,0 0 15,0-25-15,0 25 0,0 0 0</inkml:trace>
  <inkml:trace contextRef="#ctx0" brushRef="#br0" timeOffset="14171.81">20538 8012 0,'0'0'0,"0"0"15,0 0-15,0 0 16,0 0-16,0 0 0,0 0 0,0 25 0,-25-25 15,25 0-15,0 25 0,0-25 0,-24 24 16,24 1-16,-25-25 0,25 25 0,0-25 16,-25 25-16,25-25 0,-25 49 15,0-24 1,1 25-16,-26-25 15</inkml:trace>
  <inkml:trace contextRef="#ctx0" brushRef="#br0" timeOffset="14420.82">20538 8037 0,'0'-25'0,"0"25"0,0 0 15,25 0-15,-25 0 0,0-25 0,0 25 16,0 0-16,0 25 15,25-25 1,-25 25-16,25 0 0,-25-25 0,24 24 16,-24-24-16,0 25 0,0 0 0,25-25 15,-25 25-15,0-25 0,0 25 0,0-25 16,0 24-16,0 1 0,25-25 0,-25 25 15,-25 0-15,25-25 0,0 25 16</inkml:trace>
  <inkml:trace contextRef="#ctx0" brushRef="#br0" timeOffset="14599.83">20513 8136 0,'25'0'0,"-25"-25"0,25 25 0,0 0 16,0 0-16</inkml:trace>
  <inkml:trace contextRef="#ctx0" brushRef="#br0" timeOffset="14850.84">21059 7937 0,'0'-24'16,"-25"24"-16,25 0 0,0 0 16,0-25-16,0 25 0,0 0 0,0 25 15,0-25-15,0 24 0,0-24 16,0 25-16,-24 25 16,24-25-16,0-25 0,0 49 15,0-24-15,0 0 0,0 0 0,0 0 16,0-1-16,0-24 15,0 25-15,0 0 0,0-25 0</inkml:trace>
  <inkml:trace contextRef="#ctx0" brushRef="#br0" timeOffset="15100.86">21034 7888 0,'25'0'0,"-25"-25"0,25 25 0,-25-25 0,25 25 16,-25 0-16,25 0 0,-1 0 16,-24 0-16,25 25 0,-25-25 15,25 0-15,-25 25 0,0-25 16,0 25-16,0-25 0,0 24 0,0-24 15,-25 25-15,25 0 0,-25-25 16,25 25-16,-24-25 0,-1 25 0,25-25 0</inkml:trace>
  <inkml:trace contextRef="#ctx0" brushRef="#br0" timeOffset="15706.89">22299 7789 0,'0'0'15,"0"-25"-15,-24 25 16,24-25-16,0 25 0,0-25 15,0 25 1,0 0-16,0 25 16,24 0-16,-24 0 0,0-25 0,0 24 15,25 1-15,-25-25 0,0 25 0,0 0 16,0 0-16,0 24 15,0-24-15,0-25 0,0 25 0,0 0 0,0-25 16,-25 25-16,1-1 16,24 1-1,-25-25-15,25 0 16,0 0-16,0-25 15,0 1-15,0-1 0,25 0 16,-25 0-16,49-25 16,-49 1-16,25 24 0,0 0 15,-25 25-15,25-49 0,-25 49 16,24 0-16,-24-25 0,25 25 0,-25 0 15,0 0-15,0 0 0,0 0 0</inkml:trace>
  <inkml:trace contextRef="#ctx0" brushRef="#br0" timeOffset="15896.9">22250 7888 0,'0'0'0,"0"0"0,0 0 15,0 0-15,0-25 0,25 25 16,-1 0-16,1 0 0,0-25 15,25 25-15,-1 0 0,-24 0 16,0 0-16,24 0 0,-24 0 0,0 0 16,0 0-16,0 0 0</inkml:trace>
  <inkml:trace contextRef="#ctx0" brushRef="#br0" timeOffset="16165.92">22671 7863 0,'-24'0'0,"24"0"0,0 0 0,-25 0 16,25 0-16,-25 0 0,25 25 0,0-25 0,-25 0 15,25 0-15,-25 25 16,1-1-16,-1 1 0,25-25 15,0 25-15,0-25 0,0 25 16,25-25-16,-25 0 0,0 0 0,24 25 16,-24-25-16,25 0 15,0-25-15,0 25 0,0 0 16,-25-25-16,24 25 0,-24 0 0,25-25 15,-25 25-15,25-25 16,-25 25-16,25-24 0,-25-1 16,0 25-16,0 0 0,0 0 15,0 0-15,0 25 0</inkml:trace>
  <inkml:trace contextRef="#ctx0" brushRef="#br0" timeOffset="16572.94">22820 8012 0,'0'-25'16,"25"25"-16,0-50 0,-25 50 0,25-24 16,-25-1-16,0 0 15,25-25-15,-25 50 0,-25-49 16,25 24-1,-25-25-15,25 50 16,-25-24-16,25 24 0,-25 0 16,25 24-16,0-24 0,0 0 15,0 25-15,25-25 0,-25 0 0,0 25 16,25-25-16,-25 25 0,25-25 15,-25 25-15,25-1 16,-25-24-16,0 25 16,0 0-16,0 0 15,0 0-15,-25-1 16,25 1-16,0 0 0,0-25 15,0 25-15,0-25 0,0 25 0,25-25 16,-25 0-16,24 25 16,1-25-16,0 0 0,0-25 15,0 25-15,-1 0 0,1 0 0,25 0 16,-25 0-16,24 0 15,-24 0-15,0 0 16</inkml:trace>
  <inkml:trace contextRef="#ctx0" brushRef="#br0" timeOffset="17339.99">24433 7863 0,'0'-25'16,"0"25"-16,0 0 0,-25 0 15,25 0-15,-25-25 0,0 25 0,25 0 16,-25 0-16,-24 25 16,49-25-16,0 25 15,-25 0-15,0-25 0,25 25 0,0-25 0,0 24 16,0-24-16,0 25 0,0-25 0,25 0 15,-25 25-15,0-25 0,25 0 16,-25 25-16,25-25 0,-1 0 16,1 0-16,0-25 0,0 25 0,-25 0 15,25-25-15,24 0 0,-24 1 16,-25 24-16,25 0 0,-25-25 0,0 0 15,25 25-15,-25-25 0,24 25 16,-24-25-16,0 1 0,0 24 16,0-25-1,0 25-15,0 0 0,0 0 16,0 0-16,0 0 0,0 25 0,0-25 15,0 0-15,0 24 0,0-24 0,0 0 16,0 25-16,0-25 0,0 25 0,0-25 0,25 0 16,-25 25-16,0 0 15,0-25-15,25 0 16,-25 24-16,50-24 0,-26 0 15,-24 0-15,25 0 0,0-24 16,-25 24-16,25-25 0,0 25 0,-25-25 16,24 25-16,-24-25 0,50-24 15,-50 49-15,25-25 0,-25 0 0,0 0 16,0 25-16,25-25 0,-25 25 0,0-24 15,0 24-15,0-25 0,25 0 16,-25 25-16,0 0 16,0 0-16,0 0 15,0 25-15,-25 0 16,25-25-16,0 24 0,0 1 0,0-25 15,0 50-15,0-25 16,0-25-16,0 24 16,0 26-16,0-25 0,0 0 0,0-25 15,0 24-15,0-24 0,25 0 16,-25 25-16,0-25 0,0 0 15</inkml:trace>
  <inkml:trace contextRef="#ctx0" brushRef="#br0" timeOffset="17618">25276 7590 0,'0'0'0,"0"-25"16,0 25-16,0 0 0,0 0 15,0 0-15,0 0 16,0 25-16,0-25 0,0 25 16,0-25-16,0 25 0,0-25 15,0 49-15,0-24 16,0 0-16,0 49 15,0-24-15,0-25 0,0 0 0,0-25 16,0 24-16,0 1 0,0-25 16,0 25-16,0 0 0</inkml:trace>
  <inkml:trace contextRef="#ctx0" brushRef="#br0" timeOffset="18421.05">18777 9773 0,'0'0'15,"0"0"-15,-25 0 0,25 0 16,0-25-16,-24 25 0,24 0 15,-25 0 1,0 25-16,0-25 16,-49 50-16,74-26 15,0-24-15,-25 25 0,25-25 0,0 50 16,0-50-16,0 25 0,0-25 0,0 24 15,0-24-15,25 25 0,-25-25 0,25 25 16,-25-25-16,74 25 16,-49-25-16,24-25 15,-24 25-15,0 0 0,0-25 16,0 25-16</inkml:trace>
  <inkml:trace contextRef="#ctx0" brushRef="#br0" timeOffset="18627.06">19149 9575 0,'-25'0'0,"25"0"15,0-25-15,0 25 0,0 0 0,0 0 16,0 0-16,0 0 0,0 0 16,0 0-16,0 0 0,0 25 15,0-1-15,0-24 0,0 25 0,25 0 0,-25-25 16,0 25-16,0 24 0,0-49 15,0 25-15,0 25 0,0-25 0,0-1 16,0 1-16,0-25 0,25 25 0,-25 0 16,0-25-16</inkml:trace>
  <inkml:trace contextRef="#ctx0" brushRef="#br0" timeOffset="19066.09">19496 9649 0,'-24'0'0,"-1"-25"16,25 25-16,-25 25 0,0-25 16,25 0-16,-25 25 0,25-25 15,-24 25-15,24-1 16,24-24-16,-24 25 0,0-25 15,0 0-15,25 25 0,-25-25 16,25 0-16,0 0 0,0 0 16,24 0-16,-24-25 15,0 25-15,0-25 16,0 1-16,-25 24 0,0-25 0,24 25 15,-24 0-15,0 0 0,0-25 0,0 25 16,0 0-16,0-25 0,0 25 0,-24 0 16,24 0-16,0 0 0,0 0 15,0 0-15,0 0 16,0 0-16,0 0 0,0 0 0,0 25 15,0-25-15,0 0 0,0 25 0,0-25 0,0 25 16,0-25-16,0 24 0,0 1 16,24-25-16,-24 0 0,0 25 0,0-25 15,0 25-15,25-25 0,-25 0 0,25 0 16,-25 25-16,0-25 0,25-25 15,0 25-15,-25 0 0</inkml:trace>
  <inkml:trace contextRef="#ctx0" brushRef="#br0" timeOffset="19394.1">20017 9525 0,'0'0'0,"-24"0"15,24 0-15,-25 0 16,0 0-1,0 25-15,25-25 16,-25 49-16,25-49 0,0 0 16,0 25-16,0 0 15,25-25-15,-25 25 0,25-25 16,0 25-16,-25-25 0,25 0 15,-25 0 1,24 0-16,-24 24 0,0-24 16,0 0-16,0 0 0,0 0 0,0 0 15,0 0-15,0 0 16,-24 0-16,-1 25 0,0-25 15,0 25-15,25-25 0,0 0 0,-25 0 16,25 25-16,0-25 0</inkml:trace>
  <inkml:trace contextRef="#ctx0" brushRef="#br0" timeOffset="19730.12">20365 9426 0,'0'0'0,"0"-25"0,-25 25 15,25 0-15,-25 0 0,25 25 16,-25-25-16,0 25 0,25-1 16,0-24-16,0 25 0,0-25 0,0 25 15,25-25-15,-25 25 0,0-25 0,0 25 16,25-1-16,-25-24 0,25 25 15,-25-25-15,0 25 16,25-25-16,-25 0 0,24 25 16,-24-25-16,0 0 0,0 0 0,0 0 0,0 0 15,0 0-15,0 25 16,-24-25-16,24 0 0,0 0 15,-25 24-15,25-24 16,-25 25-16,0-25 0,25 0 0,-25 25 16,1-25-16,24 0 0,-25 25 15,25-25-15</inkml:trace>
  <inkml:trace contextRef="#ctx0" brushRef="#br0" timeOffset="20125.15">21208 9252 0,'0'0'16,"0"0"-16,0 0 0,25 0 15,0-25-15,-25 25 0,24 0 0,-24 0 0,25 0 16,0 0-16,-25 0 0,25 0 16,-25 25-16,25-25 0,-25 25 0,0-25 15,0 0-15,-25 25 0,25-25 0,-25 25 16,25-25-16,-25 24 0,0-24 0,25 25 15,-24 0-15,-26 0 16,50-25-16,-25 25 0,25-25 0,-25 24 16,1 1-16,24-25 0,-25 25 15,25-25-15,0 0 0,0 25 16,25-25-16,-25 0 0,0 25 15,0-25-15,24 0 0,-24 0 0,25 0 16,0 0-16,0 0 0,0-25 16,-1 25-16,1 0 0,-25 0 15,50-25-15</inkml:trace>
  <inkml:trace contextRef="#ctx0" brushRef="#br0" timeOffset="20337.16">21233 9252 0,'0'0'0,"-25"0"16,25 0-16,0 0 0,0 25 15,25-25-15,-25 25 0,0-25 16,0 0-1,25 49-15,-25-24 0,0 0 16,24 0-16,-24 0 0,0-25 16,0 24-16</inkml:trace>
  <inkml:trace contextRef="#ctx0" brushRef="#br0" timeOffset="20758.18">22523 9054 0,'0'0'0,"0"0"0,0 0 0,0 0 0,24 0 16,-24 0-16,25-25 16,0 25-16,0 0 0,0 0 0,-1-25 15,26 25-15,-25 0 16,-25 0-16</inkml:trace>
  <inkml:trace contextRef="#ctx0" brushRef="#br0" timeOffset="20987.2">22597 9079 0,'0'0'0,"0"0"0,0 0 15,0 24-15,-25-24 0,25 25 16,0-25-16,0 25 15,0-25-15,0 25 0,0-25 0,25 25 0,-25-25 16,0 0-16,0 24 16,0-24-16,0 25 0,0 0 0,0-25 15,0 25-15</inkml:trace>
  <inkml:trace contextRef="#ctx0" brushRef="#br0" timeOffset="21150.2">22597 9277 0,'0'0'0,"0"0"15,25 0-15,0 0 0,-1-25 16,26 25-16</inkml:trace>
  <inkml:trace contextRef="#ctx0" brushRef="#br0" timeOffset="21493.22">23019 9103 0,'0'0'15,"-25"0"-15,25 0 0,0 0 0,-25 0 0,25 0 16,-25 0-16,1 0 0,24 0 15,-25 25-15,25-25 16,-25 25-16,25 0 0,-25-25 0,25 0 16,0 25-16,0-1 0,0-24 15,25 25-15,-25-25 0,0 0 0,25 0 0,-25 25 0,0-25 16,25 0-16,-1 0 0,1-25 15,-25 25-15,25 0 0,0-25 16,0 25-16,-25-24 0,24 24 0,-24-25 16,0 25-16,0-25 0,25 25 0,-25-25 15,0 0-15,0 25 0,0-24 16,0 24-16,0 0 0,0 0 15,0 0-15,0-25 0,0 25 16</inkml:trace>
  <inkml:trace contextRef="#ctx0" brushRef="#br0" timeOffset="21864.25">23316 8930 0,'0'-25'15,"0"25"-15,0 0 0,0 0 0,0 0 16,0 0-16,0 0 0,0-25 15,0 25-15,0 25 0,0-25 16,0 0-16,0 0 0,0 0 16,0 25-16,0-1 0,0 1 0,0-25 0,0 25 15,-24 0-15,24 0 0,0 0 16,0-1-16,0 1 0,24 0 0,-24-25 15,0 0-15,25 25 0,-25-25 0,0 25 16,25-25-16,0-25 0,-25 25 16,49 0-16,-49-25 15,50 0-15,-50 25 0,25-25 0,0 1 16,-1-1-16,1-25 0,-25 50 15,25-50-15,-25 26 0,25-1 0,-25 0 16,0 25-16,0 0 0,25-25 16,-25 25-16,-25 0 0,25 25 15,0-25-15,0 0 0,-25 25 16,25-25-16,-25 25 0,25-1 15,0-24-15</inkml:trace>
  <inkml:trace contextRef="#ctx0" brushRef="#br0" timeOffset="22250.27">25028 8706 0,'-25'0'0,"0"0"0,-24 0 15,24 0 1,0 0-16,-25 25 15,-24 0-15,74 0 0,0-25 0,-25 25 16,25-25-16,0 24 0,0-24 0,0 25 16,0 0-16,0-25 15,0 25-15,25 0 0,-25-25 0,25 24 16,0-24-16</inkml:trace>
  <inkml:trace contextRef="#ctx0" brushRef="#br0" timeOffset="22537.28">25152 8781 0,'0'0'0,"0"-25"0,-25 25 16,25 0-16,-25 0 0,25 0 0,-24 0 15,24 0-15,-25 0 0,25 25 0,-25-25 16,25 25-16,-25-1 0,25-24 0,0 25 0,0-25 15,0 25-15,0 0 16,25 0 0,0-25-16,-25 0 0,25 0 15,-1 0-15,1 0 0,0-25 0,-25 25 0,25-25 0,-25 25 16,0-25-16,25 25 15,-25-25-15,24 1 0,-24 24 0,0-25 16,25 0-16,-25 25 16,0 0-16,0 0 0,0 0 0,0 0 0,0 0 15,0 0-15,0 0 0</inkml:trace>
  <inkml:trace contextRef="#ctx0" brushRef="#br0" timeOffset="23555.34">25350 8731 0,'0'0'15,"0"0"-15,25-25 0,-25 25 16,25-24-16,-25-1 0,0 25 0,25 0 16,-25 0-16,25 0 15,-1 0-15,-24 0 16,0 25-16,0-25 0,0 24 0,0-24 15,0 25-15,-24 0 16,24 0-16,0-25 0,0 25 16,0-25-16,0 0 0,0 24 0,0-24 15,0 0 1,24-24-16,-24 24 0,0-25 0,25 25 15,-25-25-15,25 25 0,-25-25 0,25 25 16,-25-25-16,0 25 0,0 0 16,0-24-16,25 24 0,-25 0 0,0 0 0,0-25 15,0 25-15,0 0 0,0 0 0,0 0 0,24 0 16,-24 0-16,0 0 0,0 25 15,0-25-15,25 0 0,-25 0 16,0 0-16,0 24 0,0-24 0,0 0 0,0 25 16,0-25-16,0 0 0,0 0 0,0 25 0,0-25 15,0 0-15,0 25 0,-25-25 16,25 0-16,0 0 0,0 25 0,0-25 15,0 0-15,0 0 0,0 0 16,0-25-16,25 25 0,-25 0 0,0-25 16,0 25-16,0 0 0,25-25 15,-25 25-15,25-25 0,-25 1 0,0-1 16,0 25-16,0 0 0,25-25 15,-25 25-15,0 0 0,0-25 16,0 25-16,24 0 16,-24-25-16,0 25 0,25 0 15,-25 0 1,0 25-16,0-25 15,0 25-15,0 0 0,0-25 16,25 25 0,-25-25-16,25 24 15,-25-24-15,25 25 0,-1-25 16,1-25-16,-25 25 0,0 0 0,25 0 15,-25 0-15,0-24 0,25 24 0,-25-25 16,25 0-16,0 0 0,-25 25 16,24-25-16,-24 1 0,25-1 0,-25 0 15,0 25-15,25-25 0,-25 25 16,0-25-16,0 25 0,0-24 0,0 24 15,0 0 1,25 0-16,-25-25 0,0 25 0,0 0 16,0 0-16,0 0 0,0 25 15,0-25-15,0 0 0,0 24 0,0-24 16,0 0-16,0 25 0,0 0 0,0-25 15,-25 25-15,25 0 0,0-1 16,0 1-16,0 0 0,0-25 0,0 25 16,-25-25-16,25 25 0,0-1 0,0-24 0,0 25 15,25-25-15,-25 0 0,0 25 16,0-25-16,0 0 15,25 0-15,0 0 16,-25 0-16,0 0 0,24-25 0,-24 25 16,0 0-16,25-25 0,-25 25 15,0-24-15,0 24 0,0-25 0,0 25 16,0 0-16,0-25 15,0 25-15,0 0 16,-25 0-16,25 0 0,0 0 16,0 0-16,-24 0 0,24 25 0,0-25 0,0 0 15,0 0-15,-25 25 0,25-25 0</inkml:trace>
  <inkml:trace contextRef="#ctx0" brushRef="#br0" timeOffset="23771.35">26442 8731 0,'0'-25'0,"25"25"0,-25-24 0,0 24 16,0 0-16,0 0 0,0 0 16,0-25-16,0 25 0,0 0 0,0 0 15,24 0 1,-24 0-16,0 0 0,-24 0 0,24 0 15,0 0-15,0 0 0,0 0 0,0 0 16,0 0-16,0 0 16,0 0-16,-50 0 0</inkml:trace>
  <inkml:trace contextRef="#ctx0" brushRef="#br0" timeOffset="27030.54">11261 10294 0,'0'0'15,"-24"-25"-15,24 25 0,0-25 16,-25 1-16,25 24 15,0-25-15,25 0 0,-25 0 0,0 25 0,0-25 0,0 25 16,0 0-16,0-24 16,0 24-16,24 0 0,-24 24 15,25-24-15,-25 25 0,25 0 16,0 25-16,-25-26 15,49 51-15,1-1 16,-25-49-16,0 25 0,-1-1 0,1-24 16,0-25-16,0 50 15,0-26-15,-1 1 0,1 0 16,-25-25-16,25 0 0,0 0 15,0 0-15,49-25 0,-24 0 0,-26 1 0,51-1 16,-26 0 0,100-49-16,99-100 0,-148 124 0,-26 1 15,25-26-15,100-49 0,-125 75 16,75-75-16,-75 74 15,125-99-15,-174 124 0,-1 25 0,1-24 16,0-1-16</inkml:trace>
</inkml:ink>
</file>

<file path=ppt/ink/ink7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7T10:28:45.800"/>
    </inkml:context>
    <inkml:brush xml:id="br0">
      <inkml:brushProperty name="width" value="0.05292" units="cm"/>
      <inkml:brushProperty name="height" value="0.05292" units="cm"/>
      <inkml:brushProperty name="color" value="#0070C0"/>
    </inkml:brush>
  </inkml:definitions>
  <inkml:trace contextRef="#ctx0" brushRef="#br0">21431 9252 0,'0'0'0,"0"0"0,0-25 0,0 25 16,0 0-16,0 0 15,0 0-15,0 0 0,0 0 16,0 0 0,0 0-16,0 0 0,0 0 15,0 0-15,0 0 0,0 0 16,0 0-16,0 0 0,0 0 15,0 0-15,25 0 0,-25 0 16,0 25-16,0-25 0,25 0 0,-25 25 16,0-25-1,25 0-15,-25 25 0,0-25 0,24 25 16,-24-1-16,0-24 0,0 25 15,25-25-15,-25 25 0,0-25 0,0 0 32,0 50-32,0-26 0,0-24 15,25 0-15,-25 0 0,0 25 0,0-25 16,25 0-16,-25 0 0,0 0 15,0 0-15,25 0 16,-25 0-16,24 0 0,-24 0 16,25 0-16,0 0 0,0-25 0,-25 25 15,25 0-15,0-24 0,-1 24 0,1 0 16,0-25-16,-25 25 0,50-25 15,-1 25-15,75-50 16,-49 26-16,-26-1 0,-24 25 0,0-25 16,24 25-16,51-25 15,-76 0-15,26 25 0,-25-24 0,0 24 16,24 0-16,-24 0 15,-25-25-15,0 25 0,25 0 0,-25 0 16,0 0-16,0 0 0,0 0 0,0 0 0,0 0 16,0 0-16,0 0 0,0 0 15,0 0-15,0 0 0,0 25 16,-25-25-16,25 0 0,0 0 0,0 0 15,-25 0-15,0 24 0,25-24 0</inkml:trace>
  <inkml:trace contextRef="#ctx0" brushRef="#br0" timeOffset="3407.19">27856 9302 0,'0'0'0,"0"0"0,-25 0 16,25 0-16,0-25 0,0 25 0,0 0 15,-50 0 1,25 0-16,25 0 0,-24 0 0,24 0 16,0 0-16,-25 0 15,-25 0-15,25 0 0,25 0 0,-24 0 16,24 0-16,-25 0 15,-50 25-15,51-25 16,-26 25-16,50-25 0,-25 0 0,25 0 16,-25 0-16,1 24 0,24-24 15,-25 25-15,25 0 0,-25-25 0,25 25 16,-25-25-16,25 25 0,-25-25 0,1 24 15,24 1-15,0-25 16,-50 50-16,25-25 16,0 24-16,25-24 0,-24-25 15,24 25-15,0-25 0,0 25 0,-25-25 0,25 24 16,0-24-16,0 25 15,-25 0-15,25 0 0,0 0 0,0-25 16,0 24-16,0-24 0,0 0 0,0 25 0,0-25 16,0 25-16,25-25 15,-25 50-15,0-50 0,25 24 16,-25 1-16,0 0 0,0-25 15,0 25-15,24-25 0,-24 25 0,0-25 0,0 25 0,25-1 16,-25-24-16,0 25 0,25 0 16,0 0-16,-25 0 0,25-1 0,-25-24 15,24 25-15,-24 0 0,25 0 16,0-25-16,-25 25 0,25-25 0,0 24 0,-25-24 15,24 0-15,1 25 0,0-25 0,0 0 16,-25 25-16,49-25 0,-24 0 16,0 0-1,25 25-15,-26-25 0,1 0 16,0 0-16,0 0 0,-25 0 15,49 0-15,-24 25 0,0-25 16,0 0-16,0 0 0,24 0 16,-49 0-16,75 0 0,-75 0 15,24 0-15,51-25 16,-50 25-16,0 0 15,-1 0 1,26-25-16,-25 25 0,0 0 0,-25 0 0,24 0 16,-24-25-16,25 25 0,0 0 0,-25 0 15,25-25-15,-25 25 0,49 0 16,-49-24-16,0 24 0,25 0 0,-25 0 0,25 0 15,-25-25-15,0 25 0,25 0 0,0-25 16,-25 0-16,24 25 0,-24-25 16,0 25-16,0-24 15,25 24-15,-25-25 0,0 0 16,0 25-16,0-25 0,0-24 15,0 49-15,25-25 0,-25 25 0,0-25 0,0 0 16,0 25-16,0-25 0,0 0 0,0 1 16,0 24-16,-25-25 0,25 25 15,0-25-15,0 25 0,0-25 0,0 25 16,0-25-16,-25 1 0,25 24 15,0-25-15,-24 0 0,24 25 0,0-25 16,0 25-16,-25-25 0,25 1 16,0 24-16,0-25 0,-25 25 15,25-25-15,0 25 0,-25-25 0,25 25 16,0 0-16,0-25 0,0 25 0,-25-24 0,25 24 15,0 0-15,0-25 0,-24 25 16,24-25-16,0 25 0,0-25 16,-25 25-16,25-25 0,0 25 0,-25 0 15,25-24-15,-25-1 16,25 25-16,-25-25 0,1 0 15,24 25-15,0 0 0,-25 0 0,0-25 16,0 25 0,25 0-16,-49-24 15,-1 24-15,50 0 0,-25 0 0,25 0 16,-25-25-16,0 25 0,25 0 0,-24 0 0,24 0 15,-25 0-15,0 0 16,25-25-16,-25 25 0,-24 0 16,49 0-16,-25 25 15,0-25-15,-25 25 16,50-25-16</inkml:trace>
  <inkml:trace contextRef="#ctx0" brushRef="#br0" timeOffset="8110.46">2977 10889 0,'0'-25'15,"0"25"-15,0 0 16,0 0-16,0-24 0,0 24 15,0 0-15,-25 0 16,25 0-16,0 0 0,-25 24 16,25-24-16,-25 0 0,0 0 0,25 0 15,-24 0-15,-1 0 0,0 25 16,25-25-16,0 0 0,0 0 0,0 0 15,0-25-15,0 25 16,0 0-16,0-24 0,0 24 0,0 0 16,0 0-16,25-25 0,-25 25 0,25-25 15,-25 25-15,24 0 0,1-25 0,-25 25 16,25 0-16,-25 0 0,25 0 0,0 0 15,-1 0-15,-24 0 0,0 0 16,25 25-16,-25-25 0,0 25 16,0-25-16,0 25 0,0-1 0,0 1 15,-25-25-15,25 25 0,-24 25 16,24-26-16,-50 26 15,25-25-15,25 0 0,-25-25 0,25 24 0,-24 1 16,24 0-16,-25 0 16,25-25-16,0 25 15,0-25-15,0 0 0,0 0 16,0 0-16,25 0 0,-25 0 15,24 0-15,1-25 0,0 25 0,-25-25 16,25 25-16,0-25 16,-1 0-16,26 1 0,-50 24 15,50-25-15,-50 0 0,49 0 16,-49 25-16,25 0 0,-25 0 0,0 0 0,25 0 15,-25 0-15,0 0 0</inkml:trace>
  <inkml:trace contextRef="#ctx0" brushRef="#br0" timeOffset="8558.48">3547 10641 0,'-25'0'0,"25"-25"0,0 25 0,0 0 15,0 0-15,0 0 16,-25 0-16,1 0 15,24 0-15,-25 25 0,25-25 16,-25 25-16,0 0 0,25 0 16,-25-1-16,25 1 0,-24 25 0,24-50 15,0 25-15,0 24 16,24-49-16,-24 25 0,0-25 0,25 0 15,-25 25-15,50-25 0,-50-25 16,25 25-16,-1 0 0,-24 0 0,25-25 16,0 25-16,-25-25 0,25 1 0,0-1 15,-1 0-15,-24 25 0,0-25 0,25 0 0,-25 25 16,0-24-16,0-1 0,0 0 15,0 25-15,0-25 0,0 25 0,-25 0 16,25-25-16,0 25 0,-24 0 0,24 0 16,-25 0-16,0 0 0,25 0 0,-25 0 15,0 0-15,1 25 0,24-25 0,-25 0 16</inkml:trace>
  <inkml:trace contextRef="#ctx0" brushRef="#br0" timeOffset="9162.52">1860 10145 0,'25'-25'15,"-25"25"-15,25-49 0,-25 49 16,25-25-16,0 0 15,24 0-15,1 0 0,-25 25 16,-25 0-16,24 0 0,1 0 16,0 0-16,-25 0 0</inkml:trace>
  <inkml:trace contextRef="#ctx0" brushRef="#br0" timeOffset="9370.53">1910 10269 0,'25'0'16,"-25"-25"-16,0 25 0,25 0 16,-25-24-16,24-1 0,-24 25 15,25-25-15,0 25 0,0-25 16,0 25-16,-1 0 0,-24 0 0,25 0 15,-25-25-15,0 25 16</inkml:trace>
  <inkml:trace contextRef="#ctx0" brushRef="#br0" timeOffset="9629.55">1910 9996 0,'0'0'0,"0"0"0,0 0 0,0 0 16,0 0-16,0 0 16,0 0-16,0 25 0,0-25 0,0 0 0,0 0 15,25 25-15,-25-25 0,0 25 16,25 0-16,-25-1 15,0 1-15,0 0 16,24 0-16,-24 24 0,0 1 16,0-50-16,0 25 0,0 0 0,0-25 15</inkml:trace>
  <inkml:trace contextRef="#ctx0" brushRef="#br0" timeOffset="9895.56">2084 10021 0,'-25'0'16,"25"0"-16,0 0 0,0 0 15,0 0-15,0 0 0,0 0 16,0 0-16,25 25 16,-25 0-16,0-25 15,24 49-15,1 1 16,-25-25-16,0 24 0,0-24 0,0 0 15</inkml:trace>
  <inkml:trace contextRef="#ctx0" brushRef="#br0" timeOffset="10237.58">2704 9723 0,'0'0'0,"0"0"0,-25 0 0,25 0 0,0 0 15,0 0-15,-25 0 16,0 25-16,0-25 16,25 25-16,-24 25 0,-1-50 0,25 24 15,0-24-15,0 25 0,0 0 16,0-25-16,0 25 0,25 0 15,-25-1-15,24-24 0,1 25 16,-25-25-16,25 0 0</inkml:trace>
  <inkml:trace contextRef="#ctx0" brushRef="#br0" timeOffset="10522.6">2803 9773 0,'0'0'15,"0"0"-15,-25 0 0,25 0 16,0 0-16,-25 25 16,25 0-16,0-1 0,0 1 15,0-25-15,25 25 0,-25-25 16,0 0-16,25-25 0,-25 25 15,25 0-15,-25-25 0,0 25 16,25-24-16,-25-1 0,0-25 16,0 50-16,24 0 0,-24-25 15,0 1-15,-24 24 0,24 0 0,0 0 16,24 0-16,-24 0 15,0 0-15,0 0 0</inkml:trace>
  <inkml:trace contextRef="#ctx0" brushRef="#br0" timeOffset="11612.66">2977 9649 0,'0'0'0,"0"-25"15,0 25-15,0 0 0,0-25 16,0 25-16,24-24 0,-24 24 0,0 0 15,25 0-15,-25 0 0,0 0 0,25 0 16,-25 0-16,25 0 0,-25 0 0,25 0 16,-25 24-16,24 1 0,-24-25 15,0 25-15,0-25 0,0 0 16,0 25-16,0-25 0,0 25 15,0-25-15,0 0 0,0 0 0,0 0 16,0 0-16,0 0 0,0 0 16,0-25-16,0 0 15,0 0-15,0 25 0,25-25 0,-25 1 16,0 24-16,0-25 0,0 25 15,25-25-15,-25 0 0,0 25 0,25 0 16,-25 0-16,0 0 16,0 0-16,25 0 0,-25 25 15,0-25-15,24 25 0,-24-25 16,0 0-16,0 25 0,0-25 15,0 24-15,0-24 0,0 0 0,0 0 16,0 0-16,0 25 0,0-25 16,0 0-16,0 0 0,0 0 15,25 0-15,-25-25 0,0 25 0,0 0 16,0-24-16,0 24 0,0 0 0,25-25 15,-25 25-15,0-25 0,0 25 0,0-25 16,0 25-16,0-25 0,25 1 0,-25 24 16,0-25-16,0 25 0,0-25 0,0 25 15,0 0-15,0 0 0,0-25 16,0 25-16,0 0 0,0 0 0,0 0 15,25 0-15,-25 0 0,0 0 0,0 0 0,0 0 16,0 0-16,0 0 0,0 0 0,0 0 0,0 0 16,0 0-16,24 0 0,-24 0 15,0 25-15,25-25 0,-25 0 0,0 0 16,25 25-16,-25-25 0,0 25 0,25-25 15,0 0-15,-25 24 0,0-24 0,24 0 0,-24 25 16,0-25-16,25 0 0,-25 0 0,25 0 16,-25 0-16,25 0 0,-25 0 15,25 0-15,-25 0 0,0-25 16,24 25-16,1-24 0,-25 24 0,0-25 0,0 25 15,25 0-15,-25-25 0,0 0 0,25 0 16,-25 25-16,0-49 0,0 24 16,0 0-16,0 25 0,0-49 15,0 24-15,0 0 0,-25 0 16,25 0-1,0 25-15,0 0 0,0 0 16,0-24-16,-25 24 0,25 0 0,0 0 16,0 0-16,0 24 0,0-24 15,25 0-15,-25 25 16,0-25-16,0 25 15,0-25-15,25 50 0,-25-50 0,0 24 0,0-24 16,0 25-16,25 0 0,-25-25 16,0 25-16,0 0 0,25-1 0,-25-24 15,0 25-15,0-25 0,24 25 0,-24-25 16,0 0-16,0 0 0,25 25 15,-25-25-15,25 0 0,-25 0 0,25 0 16,-25 0-16,25-25 0,-25 25 0,0 0 16,24 0-16,-24-25 0,0 25 15,25 0-15,-25-25 16,0 1-16,0 24 15,0 0-15,0-25 0,0 25 0,-25-25 16,25 25-16,0 0 16,0 0-16,-24 0 0,24 0 0,0 0 0,0 0 15,-25 25-15,25-25 16,0 25-16</inkml:trace>
  <inkml:trace contextRef="#ctx0" brushRef="#br0" timeOffset="12412.7">1811 12650 0,'0'0'0,"25"0"16,-25-24-16,0-1 0,0 25 15,0-25-15,0 25 16,0 0-16,0 0 16,0 0-1,0 0-15,-25 25 0,25 0 0,0-1 16,0-24-16,0 25 0,0 0 0,0-25 0,-25 25 15,25 0-15,0 24 16,0-24-16,0 0 0,0 24 0,0-49 16,0 25-16,0 0 0,-25-25 0,25 25 15</inkml:trace>
  <inkml:trace contextRef="#ctx0" brushRef="#br0" timeOffset="12656.72">1860 12576 0,'0'0'0,"0"0"0,0 0 15,0-25-15,0 25 16,25 0-16,-25 0 16,25-25-16,0 25 15,-25 0-15,25 25 0,-1-25 0,-24 0 0,25 0 16,-25 25-16,0-25 15,50 25-15,-50-25 0,0 0 0,25 25 0,-25-25 16,24 0-16,-24 24 0,0-24 16,25 25-16,-25-25 0,0 25 0,25-25 15,-25 0-15,0 25 0,-25-25 16</inkml:trace>
  <inkml:trace contextRef="#ctx0" brushRef="#br0" timeOffset="12845.73">1860 12750 0,'0'-25'0,"0"25"0,0-25 15,0 25-15,25-25 0,-25 0 16,50 1-16,-25 24 15,24-25-15,-49 25 0,50 0 16</inkml:trace>
  <inkml:trace contextRef="#ctx0" brushRef="#br0" timeOffset="13101.74">2282 12353 0,'0'0'0,"0"0"16,0 0-16,0 0 0,0 0 0,0 0 15,0 0-15,0 0 16,0 0-16,0 0 16,0 0-16,0 25 0,0-25 0,0 24 15,0-24-15,25 25 0,-25 0 16,0 0-16,25 0 0,-25-25 0,0 24 0,24 1 15,-24-25-15,0 25 0,0-25 0,0 25 16,0 0-16,0-25 0,25 24 0,-25-24 16,-25 25-16</inkml:trace>
  <inkml:trace contextRef="#ctx0" brushRef="#br0" timeOffset="13386.76">2257 12378 0,'0'0'0,"0"-25"0,0 0 16,25 0-16,-25 0 0,25 25 15,-25-24-15,25 24 0,-25-25 16,24 25-16,-24 0 15,0 0-15,25 0 16,-25 25-16,0-1 0,0-24 0,0 25 16,-25 0-1,1 25-15,24-26 0,-25 1 16,25-25-16,0 0 0,0 25 0,0-25 15,0 0-15,25 25 0,-25-25 16</inkml:trace>
  <inkml:trace contextRef="#ctx0" brushRef="#br0" timeOffset="16047.91">2828 12278 0,'-25'0'0,"25"0"15,0 0-15,0 0 0,0 0 16,-25 0-16,25 0 16,0 0-16,0 0 0,0 0 15,0 0 1,0 0-16,0 0 15,0 0-15,0 0 16,0 0-16,0 0 0,0 0 0,-25 0 16,25 0-16,0 0 15,0 0-15,0 0 0,0 0 16,0 0-16,0 0 0,0 0 0,0 0 15,0 0 1,0 0-16,25 0 0,-25-24 16,25 24-16,0 0 0,0-25 15,-1 0-15,1 25 0,0 0 0,25-25 16,-26 0-16,1 25 0,-25-25 15,25 25-15,-25 0 0,0 0 0,0 0 16,0 0-16,25 0 0,-25 0 0</inkml:trace>
  <inkml:trace contextRef="#ctx0" brushRef="#br0" timeOffset="16334.93">3001 12055 0,'0'0'16,"0"-25"-16,0 25 0,0 0 0,0 0 15,25 0-15,-25-25 0,0 25 0,0 0 0,25 0 16,-25 0-16,25 0 0,-25 0 16,25 0-16,-25 25 0,24-25 15,-24 0-15,0 25 0,0-25 0,0 0 16,0 25-16,25-25 0,-25 0 0,0 25 15,0-25-15,0 24 0,0-24 16,-25 25-16,25-25 0,0 0 0,0 25 16,-24-25-16,24 25 15,-25-25-15,25 25 0,0-25 0,0 0 16,-25 25-16</inkml:trace>
  <inkml:trace contextRef="#ctx0" brushRef="#br0" timeOffset="16671.95">3572 11733 0,'-25'0'0,"25"0"0,0 0 16,0 0-16,-25 0 16,25 24-16,-25-24 0,25 25 15,-24-25-15,24 25 0,-25 0 16,25-25-16,0 25 15,0-25-15,0 49 0,0-49 16,25 25-16,-25-25 0,0 25 0,24-25 16,-24 0-16,0 25 0,25-25 15,-25 0-15,0 0 0,25 24 16,-25-24-16,25 0 0,-25 0 15,25 0-15,-25 0 0,0 0 16</inkml:trace>
  <inkml:trace contextRef="#ctx0" brushRef="#br0" timeOffset="17125.97">3870 11683 0,'0'0'16,"0"0"-16,-25 0 0,25 0 0,0 0 16,0 0-16,-25 0 0,25 0 15,0 0 1,-25 0-16,25 25 0,0 0 15,0-25-15,0 24 0,0-24 0,0 25 16,0-25-16,0 0 16,25 25-16,-25-25 0,25 0 15,-25 0-15,25 0 0,-25 0 16,24 0-16,-24-25 0,25 25 0,-25-25 15,0 25-15,0 0 0,0-24 16,0 24-16,0-25 0,0 25 0,0 0 0,0-25 16,0 25-16,0 0 15,0 0-15,0-25 16,0 25-16,0 0 0,0 0 15,0 25-15</inkml:trace>
  <inkml:trace contextRef="#ctx0" brushRef="#br0" timeOffset="17813.01">3994 11609 0,'0'-25'0,"0"25"16,0 0-16,0-25 0,0 25 15,24 0-15,-24-25 0,0 25 16,25 0-16,-25 0 15,0 0-15,25 0 0,-25 0 16,25 0-16,-25 25 16,0-25-16,25 25 0,-25-25 15,0 0-15,0 25 0,0-25 16,0 0-16,0 24 0,0-24 0,0 0 15,0 0-15,0 0 16,0 0-16,0 0 16,0-24-16,0 24 0,0 0 0,0 0 0,24-25 15,-24 25-15,0 0 0,0-25 16,0 25-16,0 0 0,0-25 15,0 25-15,25 0 0,-25-25 16,0 25-16,0 0 0,0 0 16,25 0-16,-25 0 15,0 0-15,25 0 0,-25 0 16,0 0-16,0 0 0,25 0 15,-25 0-15,0 25 0,0-25 0,0 0 16,0 0-16,0 25 16,0-25-1,0 0-15,0 25 0,0-25 16,0-25-16,0 25 0,24 0 0,-24 0 15,0-25-15,0 25 0,0 0 0,25-25 0,-25 1 16,0-1 0,0 0-16,25 25 0,-25 0 0,0-25 15,0 25-15,0-25 16,0 25-16,0 0 15,0 0-15,0 0 0,0 0 16,0 0-16,25 25 0,-25-25 16,0 0-16,0 25 0,0-25 15,0 0-15,25 0 0,-25 25 16,0-25-16,0 25 0,0-25 0,24 0 0,-24 0 15,0 0-15,0 24 0,25-24 16,-25 0-16,0 0 16,25 0-16,-25 0 15,0 0-15,25 0 0,-25 0 16</inkml:trace>
  <inkml:trace contextRef="#ctx0" brushRef="#br0" timeOffset="18556.06">4564 11212 0,'0'-25'0,"0"25"16,-25 0-16,25 0 0,0 0 0,0 0 0,0-25 15,0 25 1,0 0-16,0 0 0,0 0 16,0 0-16,0 0 0,25 25 15,-25-25-15,25 50 16,-25-50-16,0 24 0,0 1 15,25 0-15,-25-25 0,0 25 16,0-25-16,24 25 0,-24-1 0,0-24 16,0 25-16,0-25 0,0 0 15,25 25-15,-25-25 0,0 0 0,0 0 16,0 0-16,25 0 0,-25 0 15,0 0-15,25-25 16,0 25-16,-25 0 0,0-25 16,24 25-16,-24-24 0,0 24 15,0 0-15,-24 0 16,24-25-16,0 25 0,-25 0 15,25 0-15,-25 0 0,25 0 0,0 25 16,0-25-16,-25 0 16,25 24-16</inkml:trace>
  <inkml:trace contextRef="#ctx0" brushRef="#br0" timeOffset="19051.08">4862 11088 0,'0'0'16,"0"0"-16,25 0 0,-25 0 0,0-25 15,0 25-15,24 0 0,-24 0 0,0 0 16,0-25-16,25 25 0,-25 0 0,25 0 0,-25 0 16,0 0-16,0 0 15,0-25-15,25 25 0,-25 0 0,0 0 16,0 0-16,0-25 0,0 25 15,-25 0-15,25 0 0,0 0 16,0-24-16,0 24 16,0 0-16,-25 0 15,25 0-15,0 0 0,0 0 16,0 0-16,0 0 0,0 0 0,0 0 0,0 24 15,0-24 1,0 0-16,25 25 0,-25-25 16,0 25-1,0 0-15,0-25 0,0 25 0,25-25 0,-25 0 0,0 24 16,0-24-16,0 0 0,0 0 0,0 25 15,25-25-15,-25 0 16,0 25-16,0-25 0,24 25 16,-24-25-16,0 0 0,0 25 15,25-25-15,-25 25 0,0-25 16</inkml:trace>
  <inkml:trace contextRef="#ctx0" brushRef="#br0" timeOffset="19296.1">4936 11435 0,'0'0'0,"0"-25"16,0 25-16,0 0 15,25 0-15,-25-25 0,0 25 0,25-24 16,0 24-16,-25 0 0,49-25 15,-24 0-15,-25 25 0,25-25 16,0 25-16,-25-25 0,24 1 16,-24 24-16,25 0 15,-25 0 1,0 0-16,0 0 0</inkml:trace>
  <inkml:trace contextRef="#ctx0" brushRef="#br0" timeOffset="20922.19">3473 12005 0,'0'-24'0,"0"24"16,0 0-16,24-25 0,1 25 15,-25-25-15,50 0 0,-25 25 0,-1-25 0,1 1 16,25-1-16,-25 0 0,24 0 0,1 25 16,0-25-16,49-49 15,124-25-15,-99 24 16,-74 51-16,49-26 15,-74 25-15,24 0 0,1 1 16,-50 24-16,74-50 0,-49 50 16,-25 0-16,25-25 15,-25 25-15,0 0 0,25 0 0,-25 0 16,0 0-16,0 0 0,0 0 15,0 0 1,0 0-16,0 0 16,0 0-16,0 0 0,-25 0 0,25 0 15,0 25-15,0-25 0,-25 0 0</inkml:trace>
  <inkml:trace contextRef="#ctx0" brushRef="#br0" timeOffset="24809.41">4390 10740 0,'0'0'0,"0"0"0,0 0 15,0 0-15,0-24 0,-24 24 16,24 0-16,0 0 0,0 0 0,0 0 16,0 0-1,-25 0-15,25 0 0,0 0 16,0 0-16,-25 0 0,25 24 0,0-24 0,-25 0 15,25 25-15,0 0 0,-25-25 0,25 25 16,0 0-16,-24-1 0,24 1 16,-25 0-16,25 0 0,0 0 0,0-1 15,25-24-15,-25 25 16,0 0-16,24 0 0,-24-25 15,25 0-15,0 0 0,-25 0 0,0 0 0,25 0 16,-25 0-16,25 0 0,-25-25 16,24 25-16,-24 0 0,25-25 0,-25 25 15</inkml:trace>
  <inkml:trace contextRef="#ctx0" brushRef="#br0" timeOffset="25031.43">4490 10666 0,'0'0'15,"0"-25"-15,0 25 0,0 0 0,0 0 16,0 0-16,0 0 16,0 0-16,0 0 0,24 0 15,-24 25-15,25-25 0,-25 0 16,0 25-16,0-25 0,25 25 0,-25-1 15,25 1-15,-25 0 16,0 0-16,25 0 0,-25-25 0,0 24 0,24-24 16,-24 25-16,0-25 0</inkml:trace>
  <inkml:trace contextRef="#ctx0" brushRef="#br0" timeOffset="25487.45">4862 10616 0,'-25'0'16,"25"0"-16,0 0 0,-25-24 16,25 24-16,0 24 0,-25-24 0,25 0 15,0 25-15,0-25 16,0 25-16,0 0 0,0-25 0,25 25 15,-25-25-15,0 0 0,25 24 16,-25-24-16,0 0 0,25 25 16,-25-25-16,25-25 0,-1 25 0,-24 0 15,25 0-15,-25-24 16,25-1-16,0 0 0,-25 0 15,0 25-15,25-25 0,-25 1 16,0 24-16,0-25 16,0 25-16,-25 0 0,25 0 15,0 0-15,0 0 0,0 0 16,0 0-16,0 0 15,0 25-15,0-25 16,25 24-16,-25 1 16,24-25-16,-24 25 15,25-25-15,0 25 0,-25-25 16,0 0-16,25 0 15,-25 0-15,25-25 0,-25 25 0,24 0 16,-24-25-16</inkml:trace>
  <inkml:trace contextRef="#ctx0" brushRef="#br0" timeOffset="25798.47">5234 10492 0,'-25'0'16,"25"0"-16,0-24 0,0-1 0,0 25 15,0 0-15,0-25 0,-25 25 16,25 0-16,0 0 0,-25 0 16,25 0-16,0 0 0,-24 25 15,-1-25-15,25 25 0,0-25 16,0 0-16,-25 24 15,50-24-15,-25 25 16,25 0-16,-25-25 16,24 0-16,1 0 0,-25 0 0,0 0 15,25 25-15,-25-25 0,25 0 16,-25 0-16,0 0 0,0 0 15,0 0-15,0 0 16,0 0-16,0 0 0,0 25 0,0-25 16,-25 0-16,25 24 0,0-24 0,0 0 0,-25 25 15,25-25-15,0 25 0,-25-25 16,25 0-16,0 25 0,0-25 15,0 0-15,0 0 16,0 0-16</inkml:trace>
  <inkml:trace contextRef="#ctx0" brushRef="#br0" timeOffset="26145.49">5457 10269 0,'0'0'0,"-25"0"0,25 0 0,0 0 31,0 0-31,0 25 16,0-25-16,0 25 0,0 0 0,0-25 0,0 24 15,0-24-15,0 0 0,0 25 16,25-25-16,-25 25 0,0 0 15,0-25-15,25 0 0,-25 25 16,0-25-16,25 24 16,-25-24-16,0 0 15,0 0-15,0 0 0,0 0 0,0 0 16,0 0-16,0 25 0,0-25 15,-25 25-15,0-25 16,25 0 0,-25 50-16,25-50 0,0 0 0,0 0 0,0 0 15,0 0-15,0 0 0</inkml:trace>
  <inkml:trace contextRef="#ctx0" brushRef="#br0" timeOffset="26572.51">5680 10269 0,'0'0'0,"0"0"0,0-25 0,0 25 15,0 0-15,25 0 16,-25-24-16,25 24 15,-25-25-15,25 25 0,-25 0 0,0 0 16,24 0-16,-24-25 0,0 25 0,0 0 0,0 0 16,0 0-16,0 0 0,0 0 15,0 0-15,0 0 16,0-25-16,0 25 0,-24 0 15,24 0 1,0 0-16,0 0 0,0 0 0,0 0 16,0 0-16,0 0 0,0 0 0,0 0 15,0 0-15,0 0 0,0 0 16,0 25-16,0-25 0,0 25 15,24 0-15,-24-25 0,0 24 16,0 1-16,0-25 0,25 50 16,-25-25-16,25-1 15,-25-24-15,25 25 0,-25-25 0,0 0 16,0 25-16,0-25 0,0 0 0,0 25 15,0-25-15,0 0 0,0 25 16</inkml:trace>
  <inkml:trace contextRef="#ctx0" brushRef="#br0" timeOffset="26779.53">5779 10567 0,'0'0'0,"0"0"0,0-25 15,0 25-15,25 0 0,0-25 16,-25 25-16,25-25 0,25 1 15,-1-1 1,75-25-16,-99 25 0,0 25 16,0-24-16,-1 24 0,1 0 0,0-25 15,-25 25-15,25 0 0,-25 0 16</inkml:trace>
  <inkml:trace contextRef="#ctx0" brushRef="#br0" timeOffset="27217.55">5507 12005 0,'0'0'15,"0"0"-15,0-24 0,0 24 0,0 0 0,0 0 16,0 0-16,0 0 0,0 0 16,0 0-16,0 0 15,0 24-15,24-24 16,-24 0-16,25 25 0,-25 0 15,25-25-15,-25 50 0,25-26 0,-25-24 16,0 25-16,0 25 0,0-25 16,-25 0-16</inkml:trace>
  <inkml:trace contextRef="#ctx0" brushRef="#br0" timeOffset="27369.56">5730 12650 0,'0'0'0,"0"0"15,25 0-15,-25 25 0,0-25 16,0 0-16,24 0 0,-24 0 16</inkml:trace>
  <inkml:trace contextRef="#ctx0" brushRef="#br0" timeOffset="27505.57">6077 13022 0,'0'0'16,"0"25"-16,0-25 0,25 25 0,-25 0 15,0-25-15,0 25 0,0-25 16</inkml:trace>
  <inkml:trace contextRef="#ctx0" brushRef="#br0" timeOffset="27877.59">5879 14039 0,'0'0'0,"0"0"0,0-24 15,0 24-15,-25 0 16,25 0-16,-25 24 16,25-24-16,0 0 15,-25 25-15,0 0 16,25-25-16,0 50 0,-24-50 15,24 24-15,24 1 16,-24-25-16,0 25 0,0-25 0,0 25 16,0-25-16,25 0 0,-25 0 0,25 25 15,-25-25-15,0 0 0,25 0 16,0 0-16,0-25 15</inkml:trace>
  <inkml:trace contextRef="#ctx0" brushRef="#br0" timeOffset="28088.6">6152 13791 0,'-25'0'16,"25"0"-16,0 0 0,0-24 0,0 24 0,0 0 16,0 0-16,0 0 15,0 0-15,25 24 16,-25-24-16,0 0 0,24 25 0,-24-25 0,0 0 15,25 25-15,-25 0 16,0 0-16,25-1 0,-25-24 0,0 25 16,0-25-16,0 0 0,0 25 0</inkml:trace>
  <inkml:trace contextRef="#ctx0" brushRef="#br0" timeOffset="28797.64">6424 13692 0,'0'0'0,"-24"0"0,24 0 16,0 0-16,0 0 0,0 0 15,0 0-15,-25 0 0,25 25 16,0-25-16,0 25 0,0 0 15,0-25-15,0 24 0,0-24 16,0 25-16,0-25 0,25 25 0,-25-25 16,0 0-16,0 0 0,24 0 15,-24 0-15,0 0 0,25 0 0,-25 0 0,0 0 16,0-25-16,25 25 0,-25-25 0,25 25 15,-25-24-15,0-1 16,0 25-16,0-25 0,0 0 16,0 25-16,0-25 0,0 25 15,0-24-15,0 24 0,0 0 16,0 0-16,0 0 0,0 0 15,0 0-15,0 0 0,0 0 0,0 0 16,0 24-16,0-24 0,25 0 0,-25 0 16,0 25-16,0-25 0,24 25 15,-24-25-15,0 0 0,25 0 16,-25 0-16,25 0 0,0-25 15,-25 25-15,25-25 0,-1 1 16,-24-1-16,25 0 0,-25 25 0,0-25 16,0 25-16,25-25 15,-25 1-15,0-1 0,0 25 0,0 0 16,-25-25-16,25 25 0,0 0 0,0 0 15,-25-25-15,25 25 0,0 0 16,0 0-16,0 25 0,0-25 0,0 0 0,-24 0 16,24 25-16,0-25 0,0 0 15,0 25-15,0-25 0,0 0 0,0 24 16,0-24-16,0 25 0,24-25 15,-24 25-15,0-25 0,0 0 0,0 0 16,25 25-16,-25-25 0,0 0 0,0 25 16,0-25-16,0 0 0,0 0 15,25 0-15,-25 0 0,0 24 0,0-24 16,0 0-16,0 0 0,0 0 0,0 25 15,-25-25-15,25 0 0,0 0 16,0 25-16,-25-25 0,25 25 0,-24-25 16,24 0-16,0 25 0,-25-25 0,25 0 15,0 0-15</inkml:trace>
  <inkml:trace contextRef="#ctx0" brushRef="#br0" timeOffset="29139.66">6871 13370 0,'0'-25'0,"0"25"16,0 0-16,-25 25 15,25-25-15,0 25 0,0-25 16,0 0-16,0 24 0,0-24 0,0 25 15,0-25-15,0 0 16,25 25-16,-25 0 16,25-25-16,-25 0 0,0 0 0,25 25 0,-25-25 15,0 0-15,0 0 0,24 0 0,-24 0 16,0 24-16,0-24 0,0 0 15,25 0-15,-25 0 0,0 0 16,0 0-16,0 25 0,0-25 0,0 0 0,0 0 16,0 0-16,-25 0 15,25 25-15,-24 0 0,24-25 0,0 25 16,-25-25-16,25 24 0,0-24 0,0 25 15,-25-25-15</inkml:trace>
  <inkml:trace contextRef="#ctx0" brushRef="#br0" timeOffset="29587.69">7392 13196 0,'0'0'0,"0"0"0,-25 0 15,25 0-15,0 0 0,-25 0 16,25 0-16,0 0 16,0 0-16,0-25 0,0 25 0,0 0 15,0 0-15,0 0 16,0 0-16,25-25 0,-25 25 0,0 0 15,25-24-15,0 24 16,-1-25-16,-24 25 0,25 0 16,-25-25-1,25 50-15,-25-25 16,0 25-16,0-1 0,0 1 0,-25 0 15,25 0-15,0-25 0,-25 25 16,25 0-16,-24-1 0,24 1 16,0-25-16,-25 25 0,25 0 0,0-25 15,0 0-15,0 0 0,0 25 0,0-25 16,0 0-16,0 0 0,0 0 15,0 0-15,25-25 16,-1 25-16,1-25 0,-25 25 0,0 0 16,25-25-16,-25 25 0,25 0 0,0-25 15,-25 25-15,0 0 0,24-24 0,-24 24 16,0 0-16</inkml:trace>
  <inkml:trace contextRef="#ctx0" brushRef="#br0" timeOffset="29977.71">7863 12923 0,'0'0'0,"0"0"0,0 0 16,-25 0-16,25 0 0,0 0 0,0 0 0,0 0 15,-25 0-15,25 25 0,0-25 16,-24 0-16,24 25 0,-25-25 16,25 25-16,-25-1 0,25-24 15,0 25-15,0 0 16,0 0-16,0 0 0,0-25 0,0 24 15,0-24-15,25 0 0,-25 25 0,0-25 16,25 0 0,-1 0-16,-24 0 0,25 0 15,-25-25-15,25 25 0,-25-24 0,0 24 16,25-25-16,-25 0 0,0 0 15,0 25-15,0-25 0,0 1 16,0-1 0,-25-25-16,25 25 0,0 25 15,-25 0-15,25 0 0,0 0 0,-25 0 16,1 25-16</inkml:trace>
  <inkml:trace contextRef="#ctx0" brushRef="#br0" timeOffset="34396.96">1587 15032 0,'0'0'0,"0"0"0,-24-25 0,24 25 16,0-25-16,0 25 0,0-25 0,0 25 0,0-25 16,0 25-16,0-49 15,49-1-15,-49 50 16,25 0-16,0-25 0,-25 25 0,25 0 15,0 0-15,-25 25 16,49 0-16,-24 0 0,-25 0 16,25-1-16,-25 1 15,25 0-15,-25-25 0,0 25 0,0-25 0,0 0 16,0 25-16,0-25 0,0 0 0,0 0 15,0 0-15,0 0 0,0 0 0,0 0 16,0 0-16,0-25 16,0 0-16,-25-25 0,25 1 15,0 49-15,0-50 0,0 25 0,25 25 16,-25-49-1,0 49-15,24-25 0,-24 0 0,25 25 16,-25 0-16,0-25 0,50 25 16,-50 0-16,25 0 0,-25 0 0,24 0 15,1 25-15,0-25 16,-25 0-16,0 0 0,25 25 0,-25-25 15,0 0-15,0 25 0,0-25 16,0 0-16,0 25 0,0-25 0,0 0 16,0 0-16,0 0 0,0 0 15,0 0-15,0-25 0,-25 25 16,25-25-16,0 0 0,0 0 0,0 25 15,0-24-15,0 24 16,0-75-16,0 75 0,0-25 0,0 25 16,0 0-16,0 0 0,0 0 0,25 0 15,-25 0-15,0 0 0,25 0 0,-25 0 16,0 0-16,24 0 0,-24 25 15,25-25-15,-25 25 0,25-25 16,-25 0-16,50 50 0,-50-50 0,0 0 0,24 24 16,-24-24-16,0 0 0,25 0 0,-25 25 15,25-25-15,-25 0 0,0 0 0,25 0 0,-25 0 0,25 0 16,-25 0-16,0 0 0,24 0 0,-24-25 15,25 25-15,-25 0 0,25-24 0,-25 24 16,0-25-16,25 0 0,-25 25 0,0-25 16,0 0-16,0 1 0,0-1 15,0 0-15,0-25 0,0 50 0,-25-24 16,25-1-16,0 0 0,0 25 15,-25-25-15,25 25 0,0 0 16,0 0-16,0-25 0,0 25 16,0 0-16,0 25 15,0-25-15,25 25 0,-25 0 0,0-25 0,0 25 16,0-25-16,0 49 15,25 1-15,-25-1 16,0-24-16,0 0 0,0 0 0,0 0 0,0-25 16,0 24-16,0 1 0,0-25 0</inkml:trace>
  <inkml:trace contextRef="#ctx0" brushRef="#br0" timeOffset="34632.98">2456 14263 0,'0'-25'16,"0"25"-16,0 0 0,0 0 15,0-25-15,0 25 0,0 0 16,0 0-16,0 0 16,24 0-16,1-25 0,0 50 15,-25-25-15,25 0 0,24 0 16,-24 25-16,-25-25 0,25 25 0,0-25 0,-25 24 15,25-24-15,-25 25 0,25-25 16,-25 25-16,0 0 0,24-25 0,-24 25 0,0 0 16,25-1-16,-25 26 15</inkml:trace>
  <inkml:trace contextRef="#ctx0" brushRef="#br0" timeOffset="34830.99">2480 14511 0,'0'0'16,"0"-25"-16,0 0 0,0 25 15,25-25-15,0 1 16,0-1-16,24 0 15,-24 25-15</inkml:trace>
  <inkml:trace contextRef="#ctx0" brushRef="#br0" timeOffset="35059">2704 14039 0,'0'0'16,"0"-24"-16,-25 24 0,25 0 0,0 0 15,0 0-15,-25 0 0,25 0 16,0 0-16,0 0 0,0 24 15,25-24-15,-25 25 0,0-25 0,0 0 16,0 25-16,25 0 16,0 0-16,-1-1 0,-24 1 15,25 0-15,0 25 0,0-1 16,-25-24-16,25 0 0,-25 0 0,0 0 15</inkml:trace>
  <inkml:trace contextRef="#ctx0" brushRef="#br0" timeOffset="35402.02">2679 14114 0,'-25'-25'16,"25"25"-16,0-25 0,0 0 16,0 25-16,0-24 0,0-1 15,0 0-15,25 0 0,-25 25 0,25-25 16,0 25-16,-1-24 15,26 24-15,-25 0 0,-25 0 0,25 0 16,-1 0-16,1 0 0,0 24 0,-25-24 16,0 0-16,25 25 0,-25-25 0,0 25 15,0-25-15,0 0 0,0 25 16,0-25-16,-25 25 0,0-1 0,25 1 15,-25 0-15,25-25 0,-24 25 16,24 0-16,-25-25 0,25 24 0,0-24 0,-25 0 16</inkml:trace>
</inkml:ink>
</file>

<file path=ppt/ink/ink7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7T10:29:31.162"/>
    </inkml:context>
    <inkml:brush xml:id="br0">
      <inkml:brushProperty name="width" value="0.05292" units="cm"/>
      <inkml:brushProperty name="height" value="0.05292" units="cm"/>
      <inkml:brushProperty name="color" value="#0070C0"/>
    </inkml:brush>
  </inkml:definitions>
  <inkml:trace contextRef="#ctx0" brushRef="#br0">12353 13643 0,'0'0'0,"0"-25"0,0 25 15,0 0-15,0 0 0,0 0 16,0 0-16,0 0 15,0 0-15,0 0 0,0 0 16,0 0-16,0 0 0,0 0 0,0 0 16,0 25-16,0-25 0,0 0 15,25 0-15,-1 24 16,-24-24-16,25 25 0,0-25 0,-25 25 0,25-25 15,-25 25-15,25 0 16,-1-1-16,1-24 0,0 25 0,-25 0 16,25-25-16,0 25 0,-25 0 0,24-25 15,-24 24-15,0-24 0,25 0 16,-25 25-16,25-25 0,0 0 0,-25 0 15,25 0-15,-25 0 16,49-25-16,1 25 0,-25-24 16,24-1-16,-24 0 0,25 0 0,-26 0 15,1 1-15,0-26 0,0 25 16,0 0-16,24-49 0,-24 49 0,25-24 15,-25-1-15,24 0 16,1 26-16,-50-1 0,25 25 16,-1 0-16,-24 0 0</inkml:trace>
  <inkml:trace contextRef="#ctx0" brushRef="#br0" timeOffset="816.04">15751 13395 0,'-25'0'0,"25"0"0,0 0 16,-25 0-16,25 0 0,0 0 15,0 0-15,0 0 16,0 0-16,25 24 15,0 1 1,-25 0-16,25 0 0,-25-25 16,49 49-1,-49 1-15,50 0 0,-50-26 16,0 1-16,25-25 0,-25 25 15,25 0-15,-25-25 0,24 0 16,-24 0-16,25-25 16,25 0-16,-25 0 15,-25 25-15,49-49 0,-24 24 0,0 0 16,0 0-16,24-24 0,-24 24 15,0 0-15,49-49 0,-49 49 16,50-25-16,-51 26 0,26-26 0,-25 25 0,49-25 16,-49 26-16,0-1 0,24-25 15,-24 50-15,-25-25 0,25 25 0,-25-24 16,25 24-16,-25 0 15,0-25-15,0 25 16,0 0-16,0 25 16,0-25-16,0 0 0,0 0 0,0 0 15,0 24-15,0-24 16,0 25-16,0-25 0,0 0 0</inkml:trace>
  <inkml:trace contextRef="#ctx0" brushRef="#br0" timeOffset="2335.13">21853 13593 0,'-25'0'0,"25"0"0,0 0 15,0 0 1,0 0-16,0 0 15,0 0-15,25 0 16,-25 0-16,25 0 0,-25 25 16,25-25-16,-25 25 0,24-25 0,-24 0 15,0 24 1,0-24-16,50 50 15,-50-25-15,0 0 16,25-1-16,-25-24 0,0 25 16,25-25-16,-25 0 0,0 0 0,0 0 15,0 0-15,0 0 0,0 0 16,24 0-16,-24 0 15,25 0-15,-25 0 0,25-25 16,0 25-16,0-24 0,-25 24 0,24 0 0,1-25 16,0 25-16,49-75 0,-49 75 15,50-49-15,-51 24 0,51-25 16,-50 26-16,-1-1 0,26 0 0,-25 0 15,0 0-15,-1 1 0,1-1 0,25 0 16,-50 0-16,25 25 0,-25-25 0,25 25 16,-25 0-16,0 0 0,0-24 15,0 24-15,0 0 0,0 24 16,0-24-16,-25 0 15,-25 25-15</inkml:trace>
  <inkml:trace contextRef="#ctx0" brushRef="#br0" timeOffset="8658.49">1364 9426 0,'0'0'0,"0"0"0,0 0 0,0 0 16,0 0-16,0 0 15,0 0 1,0 0-16,0 0 0,0 25 16,0-1-16,0 26 15,0-25-15,0 0 0,0-1 0,0 1 16,0 0-16,0 49 0,0-49 15,0-25-15,0 25 0,0 25 16,0-26-16,-25 1 0,25-25 16,0 25-16</inkml:trace>
  <inkml:trace contextRef="#ctx0" brushRef="#br0" timeOffset="8920.51">1439 9451 0,'0'0'16,"0"-25"-16,0 25 15,0 0-15,0-25 0,0 25 0,24 0 16,-24 0-16,0 0 0,0 0 0,25 0 0,-25 0 16,25 0-16,0 0 0,-25 0 15,25 25-15,-1-25 16,1 25-16,25-25 0,-50 24 15,25-24-15,0 25 0,-1 0 0,-24-25 16,25 25-16,0 0 0,-25-25 0,0 24 0,25-24 16,-25 0-16,25 25 0,-25 0 15,0-25-15,-25 25 0,25 0 0,0-1 16,-25-24-16</inkml:trace>
  <inkml:trace contextRef="#ctx0" brushRef="#br0" timeOffset="9108.52">1463 9699 0,'0'-25'0,"0"25"15,0-25-15,25 0 0,-25 25 16,25-25-16,0 25 0,0 0 0,-1-24 15,1 24-15,0-25 0,0 25 16,49-25-16</inkml:trace>
  <inkml:trace contextRef="#ctx0" brushRef="#br0" timeOffset="9375.53">1910 9302 0,'0'-25'15,"-25"25"-15,25 0 0,0 0 0,0 0 0,0 0 16,0-25-16,0 25 0,0 0 15,0 0-15,0 0 0,0 0 0,0 0 16,0 0-16,0 25 16,25-25-16,0 25 15,0-25-15,-25 25 0,24-1 0,-24-24 16,25 0-16,-25 25 0,25-25 0,-25 25 0,25-25 15,-25 25-15,25-25 0,-25 25 0,0-25 16,0 24-16,24 1 0,-24-25 0,0 25 0,0-25 16,0 25-16,0-25 0,-24 25 15</inkml:trace>
  <inkml:trace contextRef="#ctx0" brushRef="#br0" timeOffset="9679.55">1910 9252 0,'0'0'0,"0"-25"0,0 25 0,0-24 16,0 24-16,0-25 16,0 25-16,25-25 0,-25 25 15,25-25-15,74 25 16,-99 0-16,25 0 0,-25 0 15,24 25 1,26-25-16,-50 25 0,25-25 0,-25 25 16,0-25-16,0 0 0,-25 24 15,25-24-15,0 0 0,0 25 0,-25 0 16,25-25-16,-25 25 0,25-25 15,-24 25-15,24-25 0,0 0 16,-25 24-16,25-24 0,0 0 16,0 0-16</inkml:trace>
  <inkml:trace contextRef="#ctx0" brushRef="#br0" timeOffset="10315.59">2853 8756 0,'-25'0'16,"25"-25"-16,0 25 0,0 0 0,0 0 0,0 0 16,0 0-16,0 0 0,0 0 15,0 0-15,0 0 0,0 0 16,0 25-16,49 0 15,-49-25-15,25 25 0,-25-25 0,0 24 16,25-24-16,0 50 16,-25-50-16,25 25 0,-25 0 0,0-25 0,0 24 15,0-24-15,0 25 0,0 0 16,0 0-16,0-25 0,0 25 0,0-25 15,0 0-15,0 0 0,0 0 16,0 0-16,0 0 0,0 0 16,0-25-16,0 0 0,0 0 0,0 0 15,0 1-15,0-1 0,0-25 0,0 25 16,0 1-16,0 24 0,0-25 15,0-25-15,0 50 0,0-25 0,24 25 16,-24-24-16,0 24 0,0-25 0,0 25 0,0 0 16,0 0-16,0 0 0,0 0 0,25 25 15,-50-25 1</inkml:trace>
  <inkml:trace contextRef="#ctx0" brushRef="#br0" timeOffset="10482.59">2877 8930 0,'25'-25'0,"-25"25"0,0-25 16,0 25-16,25-25 0,0 25 0,-25-25 16,25 25-16,-1-24 0,1 24 0,0-25 15,0 25-15,24-25 0,-49 25 0,25 0 16,0 0-16</inkml:trace>
  <inkml:trace contextRef="#ctx0" brushRef="#br0" timeOffset="10737.61">3274 8706 0,'0'0'0,"-25"25"0,25-25 16,0 0-16,-24 0 0,24 25 15,0-25-15,-25 25 0,25-25 0,0 0 16,0 0-16,0 25 16,0-1-16,0-24 0,0 0 15,25 0-15,-25 0 0,0 0 0,24 0 16,-24 0-16,25 0 15,-25 0-15,25-24 0,-25 24 16,25-25-16,0 0 0,-25 25 16,24-25-16,-24 0 0,0 25 15,25-24-15,-25 24 0,0 0 0,0 0 16,0 0-16,0 0 0,0 0 15,25 24-15,-25-24 0</inkml:trace>
  <inkml:trace contextRef="#ctx0" brushRef="#br0" timeOffset="11140.63">3497 8756 0,'0'0'16,"0"-25"-16,0 25 0,0-25 0,0 25 16,0-24-16,0 24 0,0 0 15,0-25-15,-24 25 0,-1-25 16,25 25-16,0-25 0,-25 25 15,25 0-15,0 0 0,0-25 16,0 25-16,-25-24 0,25 24 0,0 0 16,0 0-16,0 0 0,0 0 15,0-25-15,0 25 0,25 0 0,-25 0 16,0 0-16,0 0 0,25 25 15,-25-25-15,0 0 0,25 0 16,-25 24-16,24-24 0,-24 0 0,0 0 16,0 0-16,25 25 0,-25-25 15,25 25-15,-25-25 0,0 0 16,25 25-1,-25-25-15,25 25 0,-25-25 16,24 0 0,-24 0-16,0 0 0,25 0 0,-25 0 15,25 0-15,-25 0 0,25 0 0,-25 0 16,25-25-1,0 25-15</inkml:trace>
  <inkml:trace contextRef="#ctx0" brushRef="#br0" timeOffset="11369.65">4465 8062 0,'0'0'0,"0"0"16,-25 0-16,25 0 0,-25 0 0,25 0 15,-25 0-15,25 24 0,-24-24 0,24 25 16,0-25-16,-25 0 16,25 25-16,0 0 0,0 0 15,-25-25-15,50 49 0,-25-49 0,0 25 16,0 0-16,0-25 0,0 0 0,0 25 15,25-25-15,-25 24 16,0-24-16</inkml:trace>
  <inkml:trace contextRef="#ctx0" brushRef="#br0" timeOffset="11686.66">4638 8062 0,'0'0'0,"0"0"0,0 0 16,0 0-16,-24 0 15,24 24-15,0-24 16,-25 25-16,25 0 16,0 0-16,25-25 0,-25 25 15,0-25-15,24 0 0,-24 0 0,0 0 0,25 0 16,-25 0-16,0 0 15,25 0-15,-25 0 0,0 0 16,25-50 0,-25 25-16,0 0 0,0 25 15,0-24-15,0 24 0,0 0 0,0 0 16,0 0-16,0 0 0,0-25 15,0 25-15,0 25 16</inkml:trace>
  <inkml:trace contextRef="#ctx0" brushRef="#br0" timeOffset="12713.72">4812 8012 0,'0'0'0,"0"-25"0,0 25 0,0 0 15,0-25-15,25 25 0,-25-25 0,0 25 16,0 0-16,0 0 0,25-24 0,-25 24 0,0 0 0,0 0 15,0 0-15,0 0 0,25 0 0,-25 0 16,0 0-16,0 0 16,24 0-16,-24 24 0,0-24 15,25 0-15,-25 25 0,0 0 16,0-25-16,0 25 0,0-25 0,0 0 15,0 0-15,0 0 0,0 0 16,0 0-16,0 0 16,25-25-16,-25 25 15,0-25-15,25 0 0,-25 1 16,0-1-16,0 25 0,25 0 0,-25-25 15,0 25-15,0 0 0,0 0 0,0 0 16,0-25-16,0 25 0,0 25 16,0-25-16,24 0 0,-24 0 15,0 0-15,25 0 16,-25 25-16,25 0 0,-25-25 15,0 0 1,0 0-16,0 24 0,0-24 16,0 0-16,0 0 0,0 0 0,0 0 15,0 0-15,0 0 16,0 0-16,0-24 0,0 24 15,0 0-15,0-25 0,-25 25 16,25-25-16,25 0 16,-25 0-16,0 25 0,0 0 0,0-24 15,0 24-15,0-25 0,25 25 0,-25-25 0,0 25 16,0 0-16,0 0 0,0-25 15,0 25-15,25 0 0,-25 0 16,0 0-16,0 0 0,0 0 16,0 0-16,24 0 0,-24 25 15,25-25-15,-25 25 0,0-25 0,0 0 16,25 0-16,-25 25 0,0-25 0,0 0 15,0 24-15,25-24 16,-25 0-16,25 0 0,-25 0 0,0 0 16,0 0-16,24 0 0,-24 0 15,0 0-15,25-24 0,0 24 16,-25-25-16,0 0 0,25 0 0,-25 0 15,0 1-15,0-1 0,0 0 0,0 0 16,25 0-16,-25 1 16,0-26-16,-25 25 0,25 0 15,0 25-15,0-24 0,0 24 0,0 0 16,0 0-16,-25 0 0,25 0 0,0 0 15,0-25-15,0 25 0,0 0 16,0 0-16,0 0 0,0 0 16,0 25-16,25-25 15,-25 24-15,0-24 0,25 25 0,-25-25 16,0 25-16,24-25 0,-24 25 0,0 0 15,0-25-15,25 24 0,-25 1 16,25 0-16,-25 0 16,25-25-16,-25 25 15,25-25-15,-25 0 0,0 0 0,0 0 16,0 0-16,24 0 0,-24 0 0,0 0 15,0 0-15,0 0 0,0-25 0,0 25 16,0 0-16,0-25 0,0 25 0,0-25 16,0 25-16,0 0 0,0 0 15,0-25-15,0 25 0,0 0 0,0 0 16,-24 0-16,24 25 0,-25-25 15,25 25-15,-25-25 0,25 25 16,0-25-16,0 0 0,-25 25 16</inkml:trace>
  <inkml:trace contextRef="#ctx0" brushRef="#br0" timeOffset="13245.75">5804 7317 0,'0'0'0,"0"-24"16,0 24-16,0 0 16,0 0-16,0-25 15,25 0-15,-25 25 0,25 0 0,-25 0 16,0-25-16,25 25 0,-25 0 15,0-25-15,25 25 0,-25 0 0,0-24 16,0 24-16,0 0 0,0 0 16,0-25-16,-25 25 0,25-25 15,0 25-15,0 0 0,0 0 16,0 0-16,-25 0 0,25 0 15,0 0-15,0 0 16,0 0-16,0 0 16,0 25-16,0-25 15,25 25-15,-25-1 16,0-24-16,25 25 0,-25 0 15,0 0-15,24 0 0,-24-25 0,0 24 16,0-24-16,0 0 16,25 25-16,-25 0 15,0-25-15,0 25 0,0-25 16,25 25-16,-25-25 15,0 0-15,0 0 16,0 24-16,0-24 0,0 0 0</inkml:trace>
  <inkml:trace contextRef="#ctx0" brushRef="#br0" timeOffset="13487.77">5879 7516 0,'0'0'0,"0"0"16,0 0-16,0 0 0,0 0 0,0 0 15,25-25-15,-25 25 0,24 0 0,-24-25 16,25 25-16,-25 0 0,50-25 16,-25 25-16,-1-24 0,1 24 15,50-50-15,-51 25 0,1 25 0,-25-25 0,25 25 16,-25 0-16,25-24 0,-25 24 0,0 0 15,0 0-15,0 0 0,0 0 0,0 0 16,-50 24 0,25 1-16</inkml:trace>
  <inkml:trace contextRef="#ctx0" brushRef="#br0" timeOffset="13987.8">5011 8409 0,'0'0'0,"0"0"15,0 0-15,0 0 0,0 0 0,0 0 16,-25 0-16,25 0 16,0 0-16,25 0 0,-25 0 0,0 0 15,0 0-15,0 0 0,0 0 0,24-25 16,1 0-16,0 25 0,49-49 15,-49 24-15,25 0 0,-1 0 0,1-24 16,0 24-16,24-50 0,-24 51 0,49-26 16,-74 25-16,49-49 15,-49 49-15,49 0 0,-74 0 0,25 0 16,0 25-16,0-24 0,-25-1 15,0 25-15,25-25 0,-25 25 16,0 0-16,0 0 0,0 0 0,0 25 16,0-25-16,-25 0 0,25 25 15,0-25-15,-25 24 0,0 1 16</inkml:trace>
  <inkml:trace contextRef="#ctx0" brushRef="#br0" timeOffset="33659.92">5457 8830 0,'0'0'0,"0"0"0,0-24 16,0 24-16,-25 0 15,25-25-15,0 25 0,-25 0 16,25 0-16,0 0 0,0 0 15,0 0-15,0 0 0,0 0 16,0 0-16,0 0 16,0 0-16,0 0 15,0 0-15,25 49 16,0-24-16,25 50 15,-1 24-15,-49-74 0,25 0 16,-25 24-16,25-24 0,-25 0 0,25 0 16</inkml:trace>
  <inkml:trace contextRef="#ctx0" brushRef="#br0" timeOffset="33847.93">5804 9748 0,'0'0'0,"0"0"0,0 25 15,25-25-15,-25 0 0,0 25 16,0-25-16,25 49 0,-25-49 16,25 25-16,-25 0 0,0-25 0,25 25 0,-25-25 0,0 25 15,24-1-15,-24 1 0,25-25 16,-25 50-16</inkml:trace>
  <inkml:trace contextRef="#ctx0" brushRef="#br0" timeOffset="34419.96">5779 11534 0,'0'0'16,"0"0"-16,-24 0 0,24 0 0,0 0 15,0 0-15,0 0 0,0 0 16,0 0-16,0 0 0,0 0 0,-25 0 15,25 25 1,0-25-16,0 25 0,-25 0 16,25-1-16,0 1 0,0-25 0,0 25 0,0 0 15,0-25-15,25 49 0,-25-49 16,0 25-16,0-25 0,25 0 15,-1 25-15,-24-25 0</inkml:trace>
  <inkml:trace contextRef="#ctx0" brushRef="#br0" timeOffset="34676.98">6052 11509 0,'-24'0'0,"24"0"0,0 0 16,0 0-16,0 0 15,0 0-15,0 25 16,0-25-16,0 0 15,0 0 1,0 0-16,24 0 0,-24 0 16,0 0-16,0 0 0,0 0 0,0 0 0,25 0 15,-25 0-15,0 0 0,0-25 0,0 25 16,0 0-16,0 0 0,0 0 0,0-24 15,0 24-15,25 0 0,-25 0 16,0-25-16,0 25 0,0 0 16,25 0-16</inkml:trace>
  <inkml:trace contextRef="#ctx0" brushRef="#br0" timeOffset="35343.02">6201 11361 0,'0'-25'0,"0"25"16,0 0-16,0 0 0,0 0 0,0 0 15,0-25-15,0 25 0,0 0 16,0 0-16,25 0 16,-25 0-16,25 0 0,0 0 15,-25 0-15,24 0 16,1 0-16,-25 25 15,0-25-15,0 0 0,0 25 16,0-25-16,0 0 0,0 0 16,0 24-16,0-24 15,0 0-15,0-24 0,0 24 16,25-25-16,-25 25 15,25-50-15,-25 50 0,0-25 16,0 1-16,0 24 0,0 0 0,25-25 16,-25 25-16,0 0 15,0-25-15,24 25 0,-24 0 0,0 0 16,25 0-16,-25 0 15,25 25-15,-25-25 0,0 0 16,25 25-16,-25-25 0,0 0 16,0 24-16,0-24 0,0 0 15,0 25-15,0-25 0,0 0 0,0 0 16,0-25-16,0 25 15,25 0-15,-25 0 16,0-24-16,0 24 0,0-25 16,0 0-16,0 25 0,24-25 0,-24 25 15,0-25-15,0 25 0,0 0 16,0-25-16,0 25 0,0 0 15,25-24-15,-25 24 0,0 0 0,0-25 16,0 25-16,0 0 0,25 0 16,-25 0-16,0 0 0,0 0 15,0 0-15,0 0 16,25 0-16,-25 25 0,0-25 15,25 0-15,-25 24 0,24-24 16,-24 25-16,25-25 0,-25 0 0,0 0 16,0 25-16,25-25 0,-25 0 0,0 0 0,0 0 15,0 0-15,0 0 0,25 0 0,-25-25 16,0 25-16</inkml:trace>
  <inkml:trace contextRef="#ctx0" brushRef="#br0" timeOffset="35665.03">6772 10815 0,'0'0'15,"0"0"-15,0 0 0,0 0 0,0 0 16,0 0-16,0 0 0,0 0 16,0 0-16,0 0 0,0 0 0,0 0 15,0 25-15,0-25 0,0 24 16,0-24-16,24 25 0,-24 0 0,0 0 15,25 0-15,-25-1 0,0-24 16,25 25-16,-25 0 0,0-25 0,0 25 16,25-25-16,-25 0 0,0 25 15,0-25-15,25 0 0,-25 0 0,0 0 16,0 0-16,0-25 15,25 25-15,-25-25 0,0 25 16,0 0-16,0-25 0,0 25 16,0 0-16,-25-25 0,25 25 15,0 0-15,0 0 0,0 0 0,0 0 16,0 0-16,0 0 15,0 0-15,0 0 0</inkml:trace>
  <inkml:trace contextRef="#ctx0" brushRef="#br0" timeOffset="36114.06">7367 10567 0,'-25'0'15,"25"-25"-15,0 25 0,-25 0 16,25 0-16,0 0 0,0 0 0,0 0 16,0 0-16,-24 0 0,24 0 0,0 0 15,0 0-15,0 0 0,0 25 16,0-25-16,0 0 0,0 25 15,0-25-15,0 0 0,0 24 0,24-24 16,-24 0-16,25 25 16,-25 0-16,50 0 0,-25 0 15,-25-25-15,24 24 0,-24-24 16,25 25-16,-25-25 0,0 0 15,0 25-15,25-25 16,-25 25-16,0-25 0,0 0 0,0 0 16,0 0-16,0 0 0,-25 0 15,25 0-15,0-25 0,0 25 16,25-25-16,-25 0 15,25-24-15,-25 24 0,0 0 16,25 25-16,-25-25 0,24 1 16,-24-1-16,0 25 0,25 0 0,-25-25 0,0 25 15,0 0-15,25 0 16</inkml:trace>
  <inkml:trace contextRef="#ctx0" brushRef="#br0" timeOffset="36491.08">7863 10393 0,'-25'0'15,"25"0"-15,0 0 0,0 0 16,0 0-16,0 0 0,0 0 15,0 0-15,0 0 0,0 0 0,0 0 16,0 0-16,0 25 0,0-25 0,-25 0 16,25 25-16,0-25 0,0 0 0,25 25 15,-25-25-15,0 24 16,0-24-16,0 0 0,0 25 0,25-25 0,-25 0 15,0 0-15,0 0 0,25 25 16,-25-25-16,0 0 16,25-25-16,-25 25 0,0 0 0,24-25 0,-24 25 15,0 0-15,0-24 0,0 24 16,0-25-16,0 0 0,0 25 15,0-25-15,0 25 0,0 0 0,0 0 16,0-25-16,0 25 0,0 0 0,0 0 16,0 25-16,0-25 0,0 0 0,0 0 15,0 0 1</inkml:trace>
  <inkml:trace contextRef="#ctx0" brushRef="#br0" timeOffset="36863.1">8235 10170 0,'-25'0'0,"25"0"0,0 0 15,0 0 1,-24 0-16,24 25 0,-25-25 0,25 0 0,0 0 15,0 25-15,0-25 0,0 0 0,-25 24 16,25-24-16,0 25 16,0 0-16,0-25 0,25 0 0,-25 25 15,0-25-15,0 0 0,0 0 0,0 25 16,25-25-16,-25 0 0,24 0 15,-24 0-15,25 0 0,-25-25 0,0 25 16,25-25-16,0 0 16,-25 0-16,0 25 0,0-24 0,0-1 15,0 0-15,0 25 0,0-25 0,0 25 0,0 0 16,0-25-16,-25 25 15,25 0-15,0 0 0,0 0 0,-25 0 16,25 0-16,-49 25 16</inkml:trace>
  <inkml:trace contextRef="#ctx0" brushRef="#br0" timeOffset="38725.21">2480 13717 0,'0'0'15,"-24"0"-15,24 0 0,0 0 0,0 0 16,0 0-1,0 0-15,0 0 0,0 25 16,0-25-16,0 25 0,-25-1 0,25 1 16,0 0-16,0-25 0,0 25 0,0 0 15,0-25-15,0 24 0,0 1 0,0 0 16,0-25-16,0 25 0,0 0 0,0-1 15,0 1-15,-25 0 0,25 0 16,0-25-16,0 25 0,0-25 16</inkml:trace>
  <inkml:trace contextRef="#ctx0" brushRef="#br0" timeOffset="38983.22">2431 13767 0,'0'0'0,"0"-25"0,0 25 0,0 0 15,0 0-15,0 0 16,25 0-16,-25 0 0,0 0 15,0 0-15,24 0 16,-24 0-16,25 0 0,0 0 16,-25 25-16,25-25 0,-25 0 0,25 0 15,-25 24-15,24-24 0,-24 0 0,25 0 16,0 25-16,-25-25 0,25 25 0,-25-25 15,0 0-15,0 25 0,25-25 16,-25 25-16,25-1 0,-25 1 16,0-25-16,0 25 0,0-25 0,0 25 15,0-25-15,0 0 0</inkml:trace>
  <inkml:trace contextRef="#ctx0" brushRef="#br0" timeOffset="39550.26">2480 13940 0,'0'0'0,"0"0"16,0 0-16,0 0 0,-24 0 15,24 0-15,0 0 0,0 0 0,0 0 16,0 0-16,0 0 0,0 0 16,0 0-16,0 0 15,-25 0-15,25 0 16,0 0-16,25 0 0,-25 0 15,0 0-15,0 0 0,0-25 0,0 25 16,24 0-16,1-24 0,-25 24 0,25-25 16,-25 25-1,50-25-15,-1 0 16,-24 0-16,0 25 0</inkml:trace>
  <inkml:trace contextRef="#ctx0" brushRef="#br0" timeOffset="39879.28">2853 13543 0,'-25'0'0,"25"0"0,0 0 15,0-24-15,0 24 16,0 0-16,0 0 0,-25 0 16,25 0-16,0 0 0,0 0 0,25 0 0,-25 24 15,0-24-15,0 0 0,0 25 16,0-25-16,0 25 0,25 0 0,-25-25 0,24 25 15,-24-25-15,25 24 16,-25 1-16,25-25 0,-25 25 0,25-25 16,-25 25-16,25 0 0,-1-1 15,1 1 1,-25 25-16,0-25 0,25-1 15,-50-24-15,25 25 0</inkml:trace>
  <inkml:trace contextRef="#ctx0" brushRef="#br0" timeOffset="40164.29">2853 13568 0,'-25'0'0,"25"-25"0,0 25 15,0 0-15,25-24 0,-25 24 16,0 0-16,24-25 0,1 25 16,-25 0-16,25-25 15,0 25-15,-25 0 0,25 0 16,-1 25-1,-24-25-15,0 25 0,0-25 16,0 24-16,0 1 0,0 0 16,-24-25-16,24 50 0,0-50 15,0 24-15,-25 26 16</inkml:trace>
  <inkml:trace contextRef="#ctx0" brushRef="#br0" timeOffset="40686.32">3597 13196 0,'0'0'0,"0"0"16,0-25-16,0 25 15,0 0-15,0 0 0,0 0 0,-25 0 16,25 0-16,0 0 0,0 25 16,-25-25-16,25 0 15,-25 50-15,25-25 0,0-1 0,0-24 16,-25 50-16,25-50 0,0 25 0,0 0 15,25-25 1,0 99-16,-25-99 0,0 25 16,25-25-16,-25 24 0,0-24 15,25 25-15,-1-25 16,1 25-16,-25-25 0,25 0 15,0 0-15,-25 0 0,25 0 16,-25-25-16,25 25 16,-25 0-16</inkml:trace>
  <inkml:trace contextRef="#ctx0" brushRef="#br0" timeOffset="41141.35">3820 13196 0,'0'0'0,"0"0"0,0 0 16,0 0-16,0-25 0,25 25 15,-25 0-15,0 0 0,25-25 0,-25 25 16,24-24-16,-24 24 15,25-25-15,-25 25 0,0 0 16,25-25-16,-25 25 0,0 0 16,0 0-16,0 0 0,0-25 0,0 25 15,0 0-15,0 0 0,-25 0 16,25-25-16,0 25 15,0 0-15,0 0 0,0 0 0,0 25 16,0-25-16,0 0 0,0 0 16,0 0-16,0 0 0,0 0 15,25 0-15,-25 0 0,0 25 0,0-25 0,0 0 16,25 25-16,-25-25 15,25 25-15,-1-1 0,-24 1 16,25 0-16,-25-25 16,25 25-16,0 0 15,-25-25-15,0 25 0,0-25 0,25 24 16,-25-24-16,0 0 0,0 25 15,0-25-15,24 25 0,-24-25 16,0 0-16,0 25 0,0-25 16</inkml:trace>
  <inkml:trace contextRef="#ctx0" brushRef="#br0" timeOffset="41399.36">3994 13494 0,'0'0'0,"0"-25"0,-25 25 0,25 0 0,0 0 15,0 0-15,25 0 0,-25 0 16,0-25-16,0 25 0,24 0 16,1-25-16,25 1 15,-1-1-15,-24 0 0,0 0 0,0 25 16,0-25-16,-1 25 15,1-24-15,0-1 16,-25 25-16,0 0 0,25 0 0,-25 0 16,0 0-1</inkml:trace>
  <inkml:trace contextRef="#ctx0" brushRef="#br0" timeOffset="42537.43">4787 12650 0,'0'0'15,"0"-24"-15,-25 24 0,25 0 0,0 0 16,0 0-16,0 0 16,0 0-16,0 0 0,25 0 15,-25 0-15,0 0 0,0 24 16,0-24-16,25 0 15,-25 25-15,25 25 0,0-25 16,-25-1-16,0-24 0,25 50 0,-1-50 16,-24 25-16,0 0 0,25-25 0,-25 24 15,0 1-15,25 0 0,-25-25 16,0 25-16,0-25 15,0 25-15</inkml:trace>
  <inkml:trace contextRef="#ctx0" brushRef="#br0" timeOffset="42705.44">4837 12898 0,'0'0'0,"0"-24"0,0 24 15,0 0-15,25-25 0,-25 25 0,0-25 16,0 25-16,25 0 0,-25 0 15,24-25-15,1 25 0,-25 0 0,50 0 0,-50 0 16,25 0-16,-1 0 0,-24 25 0</inkml:trace>
  <inkml:trace contextRef="#ctx0" brushRef="#br0" timeOffset="42864.45">5383 12650 0,'0'0'16,"0"0"-16,0 0 0,0 0 15,24-24-15,-24 24 16,25 0-16,-25 0 0,25 24 16,-25-24-16</inkml:trace>
  <inkml:trace contextRef="#ctx0" brushRef="#br0" timeOffset="43030.46">5655 12526 0,'0'-24'0,"0"24"15,0 0-15,0 0 0,25-25 16,-25 25-16,25-25 0,-25 25 0,25 0 16,0-25-16</inkml:trace>
  <inkml:trace contextRef="#ctx0" brushRef="#br0" timeOffset="43639.49">6499 11857 0,'-25'0'16,"25"-25"-16,0 25 0,0-25 15,0 25-15,-25 0 0,25 0 16,0-25-1,25 25-15,-25 0 0,0 25 0,0-25 16,25 0-16,-25 25 0,25-25 16,-25 25-16,24-25 15,-24 49-15,25-24 0,-25 0 0,25 0 16,-25-1-16,0 1 15,25-25-15,-25 50 0,0-50 0,0 25 16,0-1-16,0-24 0</inkml:trace>
  <inkml:trace contextRef="#ctx0" brushRef="#br0" timeOffset="43839.5">6499 12080 0,'0'0'0,"0"-25"0,0 25 15,0 0-15,25-25 0,-25 0 16,24 25-16,1-24 0,0-1 16,0 25-16,-25 0 0,49-25 0,-49 25 15,25 0-15,0-25 0,-25 25 0</inkml:trace>
  <inkml:trace contextRef="#ctx0" brushRef="#br0" timeOffset="44095.52">7144 11559 0,'0'-25'0,"0"25"0,0 0 15,0 0-15,-25 0 0,25 0 16,25 0-16,-25 0 15,0 0-15,0 0 16,0 25-16,0 0 16,0 0-1,0 24-15,0-24 0,0 0 0,0-25 16,0 49-16,0-24 0,-25 0 15,25 0-15,0 0 0</inkml:trace>
  <inkml:trace contextRef="#ctx0" brushRef="#br0" timeOffset="44319.53">7169 11584 0,'0'-25'0,"0"25"0,0 0 15,0-25-15,0 25 0,0 0 0,0 0 0,0 0 16,0 0-16,24 0 0,-24 0 15,25 0-15,0 0 16,0 0-16,0 0 0,-1 25 16,-24-25-16,25 0 0,-25 25 15,25-25-15,-25 25 0,25-25 16,-25 24-16,0 1 0,0-25 0,0 25 15,0 0-15,0 0 0</inkml:trace>
  <inkml:trace contextRef="#ctx0" brushRef="#br0" timeOffset="44504.54">7193 11733 0,'0'0'0,"0"-25"15,-24 25-15,48 0 0,-24-25 16,0 25-16,25-25 0,0 25 15,0-25-15,24 1 16,1 24-16,0-25 16</inkml:trace>
  <inkml:trace contextRef="#ctx0" brushRef="#br0" timeOffset="44723.55">7491 11410 0,'0'0'15,"0"-25"-15,0 25 0,0 0 16,0 0-16,0 0 0,0-24 0,0 24 15,0 0-15,0 24 0,0-24 16,0 0-16,25 0 0,-25 25 16,0-25-16,25 25 0,-25 0 15,24-25-15,-24 25 0,0-1 16,25 1-16,-25 0 0,0-25 0,0 25 0,25 0 15,-25-25-15,0 24 0,0 1 16,0-25-16</inkml:trace>
  <inkml:trace contextRef="#ctx0" brushRef="#br0" timeOffset="44998.57">7491 11385 0,'0'-24'15,"0"24"-15,0-25 0,0 25 0,25 0 16,-25-25-16,0 25 0,25 0 16,-1 0-16,-24-25 0,25 25 15,0 0-15,0 25 0,-25-25 16,25 25-16,-25-25 15,24 0-15,-24 0 0,0 25 16,-24-25-16,24 24 0,0 1 0,0-25 16,-25 0-16,25 25 0,0-25 15,0 25-15,-25 0 0,25-25 16</inkml:trace>
  <inkml:trace contextRef="#ctx0" brushRef="#br0" timeOffset="45312.59">8210 11063 0,'0'-25'0,"0"25"0,0 0 0,0 0 16,0 0-16,0 0 0,-24 0 0,24 0 16,0 0-16,0 0 0,0 0 0,-25 25 15,25-25-15,0 0 0,0 25 0,-25-25 16,25 24-16,0 1 15,0 0-15,0-25 0,0 25 0,0-25 0,0 25 16,25-25-16,-25 25 0,0-25 0,0 24 16,25-24-16,-25 25 0,0-25 0,24 0 15,-24 0-15,25 0 0,-25 0 16</inkml:trace>
  <inkml:trace contextRef="#ctx0" brushRef="#br0" timeOffset="45869.62">8434 10939 0,'0'-25'16,"0"25"-16,0 0 0,-25 0 0,25 0 15,0 0-15,0 0 0,-25 0 16,25 0-16,0 0 15,0 25-15,-25-25 0,25 0 16,0 0-16,0 25 0,0-25 0,0 0 0,0 0 16,-25 0-16,25 0 0,0 24 0,0-24 15,0 0-15,0 25 16,0-25-16,0 0 15,0 25-15,-24-25 0,24 25 16,0-25-16,0 0 0,0 25 16,0-25-16,0 24 0,0-24 15,0 0-15,0 0 16,0 25-16,24-25 0,-24 25 15,0-25-15,0 0 0,25 0 16,-25 0-16,0 0 0,0 0 16,25 0-16,-25 0 15,25 0-15,-25 0 0,25-25 16,-25 25-16,0-25 0,0 25 15,24 0-15,-24-24 0,0 24 16,0-25-16,0 25 0,0 0 0,0-25 0,0 25 16,0 0-16,0 0 15,-24 0-15,24 0 0,0-25 0,-25 25 16,25 0-1,0 0-15,0 0 0,0 0 0,0 0 0,0 0 0,0 0 16,0 0-16,0 0 0,0 0 0,0 0 16,0 0-16,0 0 0,0 25 15,0-25-15,0 0 0,0 0 16,0 25-16</inkml:trace>
  <inkml:trace contextRef="#ctx0" brushRef="#br0" timeOffset="46706.67">8508 10939 0,'0'0'15,"0"0"-15,0-25 0,0 25 0,0 0 16,0 0-16,0 0 0,0 0 15,0-25-15,25 25 16,-25 0 0,0 0-16,25 0 0,-25 0 15,24 25-15,-24-25 0,0 0 0,0 0 16,0 25-16,0-25 0,25 25 15,-25-1-15,0-24 16,0 25 0,0-25-16,0 0 0,0 0 0,0 0 0,0 0 15,25 0-15,-25-25 0,0 25 0,0-24 16,0-1-16,0 0 15,0 0-15,25 25 16,-25-25-16,0 25 0,0-24 0,0 24 16,0 0-16,25-25 0,-25 25 15,0 0-15,24 0 0,-24 0 0,0 0 16,0 0-16,0 0 15,25 0-15,-25 25 0,0-25 0,0 0 0,0 0 16,0 0-16,25 0 0,-25 24 16,0-24-16,0 0 0,0 0 15,0 0-15,0 0 0,0 0 0,0 0 16,0 0-16,0 0 0,0 0 15,0 0-15,0 0 0,0 0 16,0 0-16,0-24 16,0 24-16,0-25 0,25 25 15,-25-25-15,0 25 0,0-25 16,25 25-1,-25-25-15,24 25 16,-24-24-16,0 24 0,25 0 16,-25 0-16,0 0 0,0 0 15,0 24-15,0-24 0,0 0 0,25 0 0,-25 25 16,0-25-16,0 0 0,25 0 0,-25 0 15,0 25-15,0-25 0,0 0 16,25 25-16,-25-25 0,0 0 16,24 25-16,-24-25 0,0 0 0,0 24 15,0-24-15,25 0 0,-25 0 0</inkml:trace>
  <inkml:trace contextRef="#ctx0" brushRef="#br0" timeOffset="47117.69">9153 10468 0,'0'0'0,"0"0"16,-25 0-16,25 0 0,0-25 15,0 25-15,0 25 0,0-25 16,0 0-16,0 0 15,-25 24-15,25 1 0,0-25 16,0 50-16,25-50 16,-25 25-16,0-25 0,25 0 0,-25 24 15,0-24-15,25 0 0,-25 25 16,0-25-16,0 0 0,0 0 15,0 0-15,25 0 0,-25 0 0,0 0 0,0 0 16,0 0-16,0 0 16,-25 0-16,25 0 0,0 25 0,0-25 15,0 0-15,0 0 0,-25 0 0,25 0 16,0 0-16,0-25 0,0 25 15,0 0-15,0 0 0,0 0 0,25-25 16,-25 25-16,0-24 0,0-1 16,25 25-16,-25-25 0,0 0 15,0 25-15,24-25 0,-24 25 16,0 0-16,0-24 0</inkml:trace>
  <inkml:trace contextRef="#ctx0" brushRef="#br0" timeOffset="47447.71">9277 10443 0,'0'0'16,"0"0"-16,-25-25 0,25 25 15,0 0-15,0 0 0,0 0 16,0 25-16,0-25 0,0 0 15,0 25-15,0-25 0,0 24 16,0-24-16,0 25 0,0-25 0,0 0 0,0 25 16,0-25-16,25 0 0,-25 0 15,0 0-15,0 0 0,0 0 0,25 0 16,-25 0-16,0 0 0,25-25 0,-25 25 15,0 0-15,0-25 0,0 1 16,24-1-16,-24 0 0,-24 25 0,24 0 16,0-25-16,0 25 0,0 0 15,0 0-15,0 0 0,0 0 16,0 0-16,0 0 0,0 0 0,0 25 15,0-25-15,0 0 0,0 0 0</inkml:trace>
  <inkml:trace contextRef="#ctx0" brushRef="#br0" timeOffset="47783.73">9475 10244 0,'0'0'0,"0"0"16,0-24-16,0 24 15,0 0-15,0 0 0,0 24 0,0-24 16,-24 0-16,24 25 0,-25 0 16,25-25-16,0 25 0,0-25 0,0 25 15,0-25-15,0 0 0,0 24 0,0-24 16,25 25-16,-25-25 15,0 0-15,0 0 0,24 0 16,-24 0-16,0 0 0,25-25 16,-25 25-16,0-24 15,0 24-15,0-25 0,0 0 16,0 0-16,0 25 0,0 0 15,-25 0-15,25 0 0,-24 0 16,24 0-16,-25 25 0</inkml:trace>
  <inkml:trace contextRef="#ctx0" brushRef="#br0" timeOffset="48598.77">4316 13990 0,'0'25'0,"-25"-25"16,25 0-16,0 0 0,-25 0 15,25 0-15,-24 0 0,24 0 16,0 0-16,0 0 0,0 0 15,0 0-15,0 0 0,24 0 0,-24-25 16,25 25-16,0 0 0,0-25 0,0 0 16,-1 0-16,76-24 0,-51 24 15,50-49-15,-49 49 0,24-25 0,51-24 16,-51 49-16,50-74 15,-50 74-15,75-74 16,25 24 0,223-148-16,-323 173 15,149-74 1,50 0-16,-99 25 0,-75 50 0,-49-1 15,74 0-15,-75 26 0,1-26 16,0 25-16,49-24 0,0-26 16,-49 50-16,24-24 0,25-1 15,-49 25-15,-1 0 0,1 1 0,0-1 16,-1 0-16,50-49 0,-74 49 0,25 0 15,74-25-15,-74 26 0,-1-1 16,-24 0-16,99-49 16,-50 49-16,-49 0 0,25 25 0,-25-25 0,-1 0 15,1 25-15,50-49 16,-51 49-16,26-50 0,-25 50 0,0-25 15,74-49-15,-74 49 0,24 0 16,-24 1-16,49-26 0,-49 25 16,0 0-16,25 1 0,-25-1 0,-1-25 15,26 25 1,-75 25-16</inkml:trace>
  <inkml:trace contextRef="#ctx0" brushRef="#br0" timeOffset="49152.81">6300 13146 0,'0'0'15,"-24"0"-15,24 0 0,0 0 0,0 0 16,-25 0-16,25 25 0,-25-25 15,25 0-15,-25 25 0,25-25 0,0 0 0,0 25 16,0-25-16,0 25 0,0-25 16,0 25-16,0-25 0,0 0 0,25 0 0,-25 24 15,25-24-15,-25 0 0,25 0 0,-25 0 0,24 0 16,-24 25-16,25-25 15,0 0-15,-25 0 0,25 25 16,-25-25-16,25 25 16,-25 0-16,0-25 0,0 0 0,0 0 0,0 24 15,0-24-15,0 0 0,0 0 0,-25 0 0,25 0 16,0 0-1,0-24-15,0 24 0,0-25 0,0 25 16,25-25-16,-25-25 16,49 1-16,-49 49 0,25-25 15,0-25-15,0 50 16,-25-25-16,24 1 15,-24 24-15</inkml:trace>
  <inkml:trace contextRef="#ctx0" brushRef="#br0" timeOffset="49488.83">6722 13047 0,'-25'-25'0,"25"25"0,0 0 16,0 0-16,-25 0 0,25 0 15,0 0-15,-24 25 0,24-25 16,0 0-16,-25 25 15,25 0-15,0 0 0,0-25 0,0 0 16,25 24-16,-25-24 0,0 25 0,24-25 16,-24 0-16,0 0 0,25 0 0,0 0 15,-25 0-15,25-25 0,0 25 16,-25-24-16,24 24 0,-24-25 0,0 25 15,0-25-15,0 25 0,0-25 0,0 0 16,0 25-16,0 0 0,0-24 0,0 24 16,0 0-16,0 0 0,0 0 15,-24 0-15,24 0 0,0 0 16,0 0-16,0 24 0,0-24 0,0 0 15,0 0-15,0 0 0,24 0 0,-24 0 16,0 25-16,0-25 0,0 0 0</inkml:trace>
  <inkml:trace contextRef="#ctx0" brushRef="#br0" timeOffset="49779.84">7069 12799 0,'0'0'0,"0"0"16,0 0-16,-24 0 0,24 0 0,0 0 15,0 0-15,0 25 0,0-25 16,-25 25-16,25 0 0,0-1 16,0 1-16,0 0 0,0-25 0,0 25 15,0-25-15,25 0 0,-25 0 0,0 0 0,24 0 16,-24 0-16,0 0 0,25 0 0,-25 0 15,0-25-15,25 0 0,-25 25 0,0-25 16,0 25-16,0-24 0,0 24 16,25-25-16,-25 25 0,-25 0 0,25-25 15,0 25-15,0-25 0,0 25 0,0 0 16,0 0-16,0 0 0,-25 25 15,25-25-15,-25 50 0</inkml:trace>
  <inkml:trace contextRef="#ctx0" brushRef="#br0" timeOffset="50013.86">6573 13767 0,'0'0'0,"0"0"16,0 0-16,0-25 15,25 0-15,74-49 16,-24-1-16,-1 26 16,-49 24-1,74-50-15,-49 26 0,24-26 16,-49 75-16,0-24 0,-25-1 15,25 25-15,-25 0 0</inkml:trace>
  <inkml:trace contextRef="#ctx0" brushRef="#br0" timeOffset="50243.87">6672 13965 0,'0'0'0,"0"0"0,0 0 0,0 0 16,25-25-16,-25 25 15,50-25-15,-25-24 16,74-26-16,-25 26 0,-24-1 0,-25 25 16,24 1-16,1-26 0,-25 25 15,0 0-15,24-24 0,-49 49 16,25-50-16,0 50 0,0-25 15,-25 25-15</inkml:trace>
  <inkml:trace contextRef="#ctx0" brushRef="#br0" timeOffset="51803.96">1513 16197 0,'0'-24'0,"0"24"15,0-25-15,0 0 0,0 25 0,0-25 16,25 0-1,0 1-15,-25 24 0,24-25 16,1 25 0,25-25-16,-50 50 0,25-25 15,-25 0-15,25 25 0,-25-1 16,0-24-16,0 25 0,0 0 0,0-25 15,0 25-15,0 0 0,0-25 0,0 0 16,0 24-16,0-24 16,0-24-16,0 24 0,24-25 0,-24 25 15,0-25-15,25-25 0,-25 26 16,0 24-16,0-25 0,0 0 15,25 25-15,0-50 16,-25 26-16,25 24 0,-25 0 16,24-25-16,1 25 0,0 0 15,-25 0-15,25 0 0,-25 0 0,25 0 0,-25 0 16,24 0-16,1 25 15,-25-25-15,25 0 0,-25 0 0,25 24 0,-25-24 16,0 0-16,0 0 0,0 25 16,0-25-16,0 0 0,0 0 0,0 0 0,0 0 15,0 0-15,0 0 0,0 0 0,0 0 16,-25 0-16,25-25 15,0 25-15,0-24 0,0-1 16,0 0-16,0 0 0,0 25 0,0-49 16,0 49-16,0-25 0,0 25 0,0-25 15,0 25-15,0 0 0,25-25 16,-25 25-16,0 0 0,25 0 15,-25 0-15,0 0 0,0 0 0,24 0 16,-24 25-16,0-25 0,25 0 0,-25 0 16,0 25-16,25-25 0,0 25 0,-25-25 15,0 0-15,25 24 16,-1-24-16,1 0 15,25 0-15,-25 0 16,-1-24-16,1-1 16,25-25-16,-50 50 0,25-25 0,-25 1 0,24 24 0,-24-25 15,25 0-15,-25 0 0,25-24 16,0 24-16,-25 0 0,0 0 0,25 0 0,-25 1 15,0 24-15,0-25 0,0 25 0,0-25 16,0 0-16,0 25 16,0 0-16,0-25 0,0 25 15,0 0-15,0 0 0,0 0 16,0 0-16,0 0 15,0 0-15,0 50 0,0-50 0,24 25 16,-24 0-16,0-1 0,0 1 0,0 0 16,0 0-16,0 24 0,0-24 0,0 0 0,0-25 15,0 25-15,0 0 0,0-25 16,0 24-16,0-24 0,25 0 0,-25 0 0,0 0 15,0 0-15</inkml:trace>
  <inkml:trace contextRef="#ctx0" brushRef="#br0" timeOffset="52004.97">2604 15255 0,'0'-25'16,"0"25"-16,0 0 0,0 0 16,0 0-16,0 0 15,25 0-15,-25 0 0,25 0 16,-25 0-16,25 25 0,0-25 0,0 0 15,-25 25-15,24-25 0,-24 0 16,25 24-16,0 26 16,0-25-16,0 0 0,-25-25 0,24 25 15,-24-25-15</inkml:trace>
  <inkml:trace contextRef="#ctx0" brushRef="#br0" timeOffset="52190.98">2679 15429 0,'0'-25'16,"-25"0"-16,25 25 0,0-25 0,25 25 15,-25-25-15,25 0 0,-25 1 0,25 24 16,-1 0-16,1-25 0,0 25 15,0-25-15</inkml:trace>
  <inkml:trace contextRef="#ctx0" brushRef="#br0" timeOffset="52412.99">2952 14957 0,'-25'0'0,"25"0"0,0-25 0,0 25 0,-25 0 16,25 0-16,0 0 15,0 0-15,0 0 0,0 0 0,0 0 16,0 0-16,25 25 0,-25-25 15,25 25-15,-25 0 0,25-25 16,-25 25-16,24-1 0,1 1 0,0-25 0,0 25 16,0 0-16,-1 0 15,-24-1-15,50 1 0,-50 0 0,25-25 16,-25 25-16,25 0 0</inkml:trace>
  <inkml:trace contextRef="#ctx0" brushRef="#br0" timeOffset="52688.01">3001 14858 0,'-24'-25'0,"24"25"0,24-25 0,-24 25 16,0-24-16,25 24 15,-25-25-15,25 25 0,0-25 16,0 25-16,-1 0 0,1 0 16,0 25-16,-25-25 0,0 0 15,0 25-15,0-1 0,0 1 16,0 0-16,-25 25 0,0-1 0,25-24 15,-24 0-15,24 0 0,-25-1 0,25-24 16,-25 25-16,0 25 16</inkml:trace>
  <inkml:trace contextRef="#ctx0" brushRef="#br0" timeOffset="52937.02">2480 16446 0,'-24'24'0,"24"-24"0,0 0 0,-25 0 0,25 0 16,0 0-16,0 0 16,0 0-16,49-49 0,-24 49 0,0-50 0,0 25 15,0 0-15,24-24 0,1-1 0,0 1 16,-26-1-16,51 0 0,-26-24 0,1 24 15,49-49-15,50-50 0,-99 100 16,-26-1-16,26 25 0,-25 1 16,0-1-16,-1-25 0,-24 50 0</inkml:trace>
  <inkml:trace contextRef="#ctx0" brushRef="#br0" timeOffset="53167.04">2505 16743 0,'-25'25'0,"25"-25"16,0 0-16,0 0 0,50-50 0,-25 1 16,49-26-16,-24 51 0,0-26 15,-1 0-15,1 1 0,-1-1 0,26 0 16,-26 1-16,125-100 15,-75 50-15,-49 74 16,24-49-16,1-1 0,-51 26 0,1 24 16,0 0-16</inkml:trace>
</inkml:ink>
</file>

<file path=ppt/ink/ink7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4-07T10:30:50.437"/>
    </inkml:context>
    <inkml:brush xml:id="br0">
      <inkml:brushProperty name="width" value="0.05292" units="cm"/>
      <inkml:brushProperty name="height" value="0.05292" units="cm"/>
      <inkml:brushProperty name="color" value="#0070C0"/>
    </inkml:brush>
  </inkml:definitions>
  <inkml:trace contextRef="#ctx0" brushRef="#br0">5507 8161 0,'0'0'0,"0"0"16,-25 0-16,25-25 0,0 25 16,-25 0-16,25 0 0,0 0 15,0 0-15,0 0 0,0 0 16,0 0-16,0 0 15,0 0-15,0 0 16,25 0 0,-25 0-16,49 0 0,-24 0 15,-25 0-15,75 0 0,-51 0 0,1 0 0,0-25 0,25 25 16,-26 0-1,76 0-15,-51-25 0,-24 25 16,25 0-16,-25 0 0,-1 0 16,-24 0-16,0 0 0,-24 25 15</inkml:trace>
  <inkml:trace contextRef="#ctx0" brushRef="#br0" timeOffset="282.01">5755 8161 0,'0'0'15,"0"0"-15,0 0 0,0 0 16,-25 0-16,25 0 16,0 0-16,0 0 0,25 0 15,-25 0-15,0 25 16,0-1-16,0-24 0,0 25 0,0 0 15,0-25-15,0 25 0,0 0 16,0-25-16,0 24 0,0 1 16,0 0-16,0 0 0,0-25 15,0 25-15,0-1 0,0-24 0,-25 50 16,25-50-16,0 25 0,0 0 15,0-1-15,0 1 16,0-25-16</inkml:trace>
  <inkml:trace contextRef="#ctx0" brushRef="#br0" timeOffset="510.02">5507 8632 0,'0'0'0,"0"0"16,0 0-16,0 0 15,0 0-15,0 0 0,0 0 16,24-25-16,1 25 16,0 0-16,0 0 15,74 0-15,-25-25 0,-49 25 0,0 0 16,0 0-16,0 0 0,24 0 15,-24 0-15,-25 0 0</inkml:trace>
  <inkml:trace contextRef="#ctx0" brushRef="#br0" timeOffset="1034.05">6176 8508 0,'0'-25'0,"-24"25"0,24 0 16,0-25-16,0 25 15,0 0-15,0 0 0,24-24 16,-24 24-16,25-25 0,0 25 16,-25-25-16,50 0 0,-50 25 0,24 0 15,1-25-15,0 25 0,0 0 16,0 0-16,-25 0 15,24 0-15,1 25 0,-25-25 16,0 0-16,0 25 0,0 0 16,-25 0-16,1-1 15,24 1-15,-50 0 0,50 0 0,-50 0 16,50-25-16,0 24 0,-24-24 15,24 0-15,0 25 0,0-25 0,0 0 16,0-25-16,0 25 0,24-24 0,-24 24 16,25-25-16,0 0 0,-25 0 0,25 25 15,-25-25-15,25 25 0,-1-24 16,-24-1-16,25 25 0,-25-25 0,0 25 15,25 0-15,0-25 0,-25 25 0,25 0 16,-25 0-16,0 0 0,0 0 16,24 25-16,-24-25 0,0 0 0,0 25 0,0-25 15,0 0-15,0 25 0,25-25 16,-25 0-16,0 24 0,0 1 15,0-25-15,0 25 16,0 0-16,0 0 0,25-1 0,-25-24 16,0 0-16,0 25 0,0-25 15,0 0-15,-25 25 0,25-25 16</inkml:trace>
  <inkml:trace contextRef="#ctx0" brushRef="#br0" timeOffset="1413.08">7218 8235 0,'0'0'0,"0"0"0,-25 0 15,25 0 1,-49 0-1,-1 0-15,-24 50 0,49-25 16,0-25-16,25 24 0,-25 1 16,25-25-16,0 25 0,-24-25 15,24 25-15,0-25 0,0 25 0,0-25 0,0 24 0,0-24 16,-25 25-16,25 0 15,0-25-15,25 25 0,-25-25 16,24 25-16,-24-25 0,0 0 0,25 24 16,-25-24-16,50 0 15,-25-24-15,24 24 0,-49 0 0</inkml:trace>
  <inkml:trace contextRef="#ctx0" brushRef="#br0" timeOffset="1772.1">7392 8409 0,'0'0'0,"25"0"16,-25-25-16,24 25 0,1 0 0,-25 0 15,25-25-15,-25 25 0,25 0 0,-25-25 0,25 25 16,-25 0-16,24 0 15,-24-24-15,25 24 0,-25 0 16,0 0-16,0 0 0,0-25 0,0 25 0,0 0 16,-25 0-16,25 0 0,-24-25 0,24 25 15,0 0-15,-25 0 0,25 0 0,0 0 0,-25 0 16,25 0-16,-25 0 0,25 0 15,-25 0-15,25 0 0,0 25 0,-24-25 16,24 25-16,-25-25 0,25 0 0,0 24 16,0-24-16,-25 25 0,25 0 0,0-25 15,0 25-15,0-25 16,0 49-16,25-49 0,-25 25 0,0-25 15,25 0-15,-25 25 0,24-25 0,-24 0 16,25 0-16,0 0 0,-25 0 0</inkml:trace>
  <inkml:trace contextRef="#ctx0" brushRef="#br0" timeOffset="2264.12">7937 7937 0,'0'0'0,"0"0"0,0 0 16,0 0-16,0 0 16,0 0-16,-24 25 15,24-25-15,0 0 0,0 25 16,0-25-16,0 25 0,0 0 0,0 0 15,0-25-15,0 24 0,0-24 16,0 25-16,0 25 16,-25-25-16,25-1 0,0 1 0,0-25 15,0 25-15,0 0 0,0-25 0,0 25 16,0 24-16,0-49 15,0 25-15,0 0 0,0-25 16,0 25-16,0-25 16,0 24-16</inkml:trace>
  <inkml:trace contextRef="#ctx0" brushRef="#br0" timeOffset="2594.14">7838 8136 0,'0'0'0,"0"-25"0,25 0 15,-25 25-15,25 0 0,-25-24 16,25 24-1,24 0-15,1 0 0,-25 0 16,-25 0-16,25 24 0,-1-24 16,-24 0-16,0 25 0,0-25 15,0 25-15,0-25 0,0 25 0,0-25 0,-24 25 16,24-25-16,-25 0 0,0 24 15,0 1-15,25-25 0,-25 25 16,-24-25-16,49 25 0,-25-25 16,25 0-16,0 0 0,0 0 15,-25 0-15,25 0 16</inkml:trace>
  <inkml:trace contextRef="#ctx0" brushRef="#br0" timeOffset="2922.16">8434 7937 0,'0'0'16,"0"0"-16,0 0 0,0-24 15,0 24-15,0 0 0,0 0 16,0 0-16,0 0 0,0 24 15,0-24-15,-25 25 0,25 0 0,0-25 16,0 25-16,0 0 0,0 0 0,0-1 16,0-24-16,0 50 0,-25-25 0,25 0 15,0-25-15,0 49 0,0-24 16,0 0-16,-25 0 0,25-1 15,0 1-15,0-25 0,0 25 0,0-25 0,0 25 16,0-25-16,0 25 0,0-25 16,25 24-16,-25-24 15,25 0-15,-25 0 0,25-24 0,-1 24 16,1 0-16,0-25 0,-25 25 0,25 0 15</inkml:trace>
  <inkml:trace contextRef="#ctx0" brushRef="#br0" timeOffset="3106.17">8260 8260 0,'0'0'0,"0"0"0,0 0 15,25-25-15,-25 25 0,0 0 16,0 0-16,49-25 0,-49 25 0,50 0 15,-25 0-15,0 0 0,-1 0 16,1 0-16,25-24 0,-25 24 0,-1 0 16,1 0-16,0 0 0</inkml:trace>
  <inkml:trace contextRef="#ctx0" brushRef="#br0" timeOffset="3301.18">8806 8136 0,'0'0'0,"0"-25"0,0 25 0,0 0 15,0 0-15,0 0 16,0 0-16,0 0 0,0 0 15,0 0-15,0 0 0,0 0 16,0 25-16,0 0 16,0 0-16,0-1 0,0 1 15,0 25-15,0-50 16,0 25-16,-25-25 0,25 24 0,-25 1 15</inkml:trace>
  <inkml:trace contextRef="#ctx0" brushRef="#br0" timeOffset="3483.19">8806 7913 0,'0'0'0,"0"0"0,0-25 0,24 25 16,-24 0-16,0 0 0,0 0 15,0 0 1,75 49-16,-75-49 0</inkml:trace>
  <inkml:trace contextRef="#ctx0" brushRef="#br0" timeOffset="3776.21">9178 8086 0,'0'0'0,"0"0"0,-25 0 0,0 0 16,25 0-16,0 0 0,-25 0 15,25 25-15,-24-25 16,-1 50-16,25-50 0,0 25 16,0-1-16,25 1 0,-25-25 15,0 25-15,0-25 0,0 0 16,24 25-16,-24-25 15,50 0-15,-50 0 0,0 0 16,25-25-16,0 0 16,-1 0-16,-24 25 0,25-24 15,-25-1-15,25 0 16,-25 0-16,25 25 15,-25 0-15</inkml:trace>
  <inkml:trace contextRef="#ctx0" brushRef="#br0" timeOffset="4414.25">9376 8111 0,'0'-25'15,"0"25"-15,0 0 0,25-24 16,-25 24-16,0 0 0,25-25 0,-25 25 0,0 0 15,25 0-15,-25 0 0,24 0 0,-24 0 0,0 0 16,25 0-16,-25 0 0,0 0 16,25 0-16,-25 0 0,25 0 0,-25 0 15,0 25-15,0-25 16,0 24-16,0 1 0,0-25 0,0 25 15,0-25-15,0 0 0,0 25 16,0 0-16,0-25 0,-25 24 0,25-24 16,0 0-16,-25 25 0,25-25 0,0 0 15,0 0-15,-25 0 0,25 0 16,0 0-16,0-25 0,25 25 0,-25 0 15,0-24-15,25 24 0,-25-25 16,0 0-16,25 0 0,0 25 16,-1-25-16,-24 25 0,25-24 0,0-1 15,0 25-15,0-25 0,-25 25 16,0-25-16,24 25 0,-24 0 15,25 0-15,-25 0 0,0 0 0,0 0 16,0 25-16,25-25 16,-25 25-16,0-25 0,0 0 0,0 25 0,0-25 15,0 24-15,25-24 0,-25 0 16,0 25-16,0-25 0,0 25 15,0 0-15,0-25 0,0 25 0,0-25 0,-25 0 16,25 24-16,0 1 0,0-25 16,-25 25-16,25-25 0,0 25 0,0 0 15,0-25-15,0 24 0,0-24 16,0 0-16,0 25 15,0-25-15,25 0 0,0 0 0,0 0 16,-1 0-16,1 0 0,0-25 16,-25 25-16,25 0 0,0 0 0,-1-24 0,-24 24 15,25 0-15,-25 0 0,25-25 16,0 25-16,-25 0 0,0-25 15,0 25-15,0 0 0,-25 0 16</inkml:trace>
  <inkml:trace contextRef="#ctx0" brushRef="#br0" timeOffset="7221.41">10641 7962 0,'0'0'0,"0"0"16,0 0-16,0-25 16,25 25-16,25-24 0,-26 24 15,1 0-15,0-25 0,0 25 16,74-25-16,-49 0 0,-1 0 15,1 25-15,-25-24 0,-1 24 0,1-25 16,50 0-16,-50 25 0,-1-25 16,26 25-16,-25-25 15,0 25-15,-1 0 16,-24 0-16,0-24 0,0 48 15</inkml:trace>
  <inkml:trace contextRef="#ctx0" brushRef="#br0" timeOffset="7522.43">11112 7565 0,'0'0'15,"0"-24"-15,0 24 16,0 0-16,0-25 15,25 25-15,0 0 0,0 0 16,25 25-16,-1-25 16,-24 0-16,74 24 0,-49 1 0,-25-25 15,-1 0-15,-24 25 0,25-25 16,-25 25-16,25-25 0,-25 0 0,0 25 15,0-25-15,0 24 16,-25 1-16,25-25 0,-25 25 0,1-25 16,-26 25-16,50 0 0,-25-25 15,0 24-15,25-24 0,-24 0 0,24 25 16,-25-25-16,0 25 0,25-25 15</inkml:trace>
  <inkml:trace contextRef="#ctx0" brushRef="#br0" timeOffset="7948.45">11981 7516 0,'0'-25'16,"0"25"-16,0 0 0,0 0 0,0-25 16,0 25-16,0 0 15,0 0-15,0 25 0,0-25 16,24 25-16,-24 0 0,0-25 0,25 49 15,-25-49-15,0 50 16,0-25-16,0-1 0,0 1 0,0 0 16,25-25-16,-25 25 15,0 0-15,25-25 0,-25 0 0,25 0 0,-25 0 16,24 0-16,-24 0 15,50-25-15,0-25 0,-50 25 16,25 25-16,-1-74 16,1 49-16,-25 0 0,0 25 0,25-24 15,-25 24-15,0-25 0,0 0 0,0 25 16,25 0-16,-25 0 0,0 0 15,0-25-15,0 25 0,0 25 16,0-25-16,0 0 16,0 25-16</inkml:trace>
  <inkml:trace contextRef="#ctx0" brushRef="#br0" timeOffset="8184.46">12601 7491 0,'0'0'0,"0"-25"0,0 25 0,0 0 15,0 0-15,0 0 16,0 0-16,0 0 16,0 0-16,0 0 15,0 25-15,25 0 0,-25 0 0,0-1 16,0-24-16,0 75 0,0-75 15,0 25-15,0-1 0,0 1 0,0 0 0,-25 0 16,25-25-16,-25 49 0,25-24 16,-25 25-16</inkml:trace>
  <inkml:trace contextRef="#ctx0" brushRef="#br0" timeOffset="8591.49">11782 8334 0,'0'0'16,"0"0"-16,-25 0 0,25-24 0,0 24 15,0 0-15,0 0 16,0 0 0,0 0-16,25 24 0,-25-24 0,0 25 0,0-25 15,25 25-15,-25-25 0,0 50 16,25-50-16,-25 24 0,0-24 15,25 25-15,-1 0 16,-24 0-16,25-25 0,0 0 0,-25-25 16,25 25-16,0 0 0,-25-25 0,24 25 15,1-25-15,0 1 16,-25-1-16,25-25 0,0 50 0,-1-49 15,-24 49-15,0-25 0,0 25 16,25-25-16,-25 25 0,0 0 0,0 0 0,0 0 16,0 0-1,0 0-15,0 0 0</inkml:trace>
  <inkml:trace contextRef="#ctx0" brushRef="#br0" timeOffset="9002.51">12427 8359 0,'0'0'0,"0"0"16,-25-25-16,25 25 0,0 0 16,0 0-16,0-24 0,0 24 15,25 0-15,-25 0 0,0 0 0,0-25 16,25 25-16,0-25 15,-25 25-15,49-25 0,-24 25 16,-25 0-16,25 0 0,-25-25 0,25 25 0,-25 0 16,0 0-16,25 25 0,-25-25 15,0 0-15,0 25 0,0-25 0,0 25 16,0-25-16,-25 49 0,0-24 15,0 0-15,0 0 0,1 0 16,-1-1-16,25 1 0,-25-25 16,0 25-16,0 0 0,25 0 15,-24-1-15,24-24 0,0 0 16,0 25-16,0-25 15,0 25-15,0-25 0,24 0 16,1 0-16,0 0 0,-25 0 0,25 0 16,-25 0-16,25 0 0,49-25 15,0 25-15,-49-25 16,0 25-16,0 0 0,0 0 15,49-24-15</inkml:trace>
  <inkml:trace contextRef="#ctx0" brushRef="#br0" timeOffset="9486.54">11981 9252 0,'0'0'0,"0"0"16,0-25-16,24 1 0,26 24 16,-25-25-16,-25 25 0,25 0 15,24 0-15,-24 0 0,25 0 16,-50 0-16,0 25 15,0-25-15,-50 49 16,50-24-16,-74 0 0,49 0 16,0-1-16,-25 1 15,1 0-15,24 0 0,25-25 0,-25 25 16,25-25-16,-25 24 0,25-24 0,0 25 15,0-25-15,0 0 0,0 0 16,0 0-16,25 0 0,-25 0 16,25 0-16,25 0 15,-50 0-15,49-25 16,1 25-16,-25 0 0,-1 0 15,-24 0-15,50-24 0,-50 24 16,25 0-16</inkml:trace>
  <inkml:trace contextRef="#ctx0" brushRef="#br0" timeOffset="9671.55">12129 9302 0,'0'0'0,"0"-25"0,-24 25 16,24 0-16,0 0 0,0 0 0,0-25 0,0 25 15,0 0-15,0 0 0,24 25 16,-24-25-16,0 0 0,0 25 0,0 0 15,0-25-15,0 49 0,0-49 16,0 25-16,0 25 0,-24-1 16,24-24-16,0-25 0,-25 25 0,25 0 0,0-1 15</inkml:trace>
  <inkml:trace contextRef="#ctx0" brushRef="#br0" timeOffset="10044.57">11906 9922 0,'-25'0'16,"25"0"-16,0 0 0,0 0 0,0 0 15,0 0-15,0 0 0,0 0 16,25 0-16,-25 25 15,0-1-15,0-24 0,0 25 0,25-25 0,-25 25 16,0 0-16,0-25 0,0 25 0,25 0 16,-25-25-16,0 49 0,25-24 15,-25-25-15,24 0 16,1 25-16,-25-25 0,0-25 15,25 25-15,0 0 0,0-25 16,-1 0-16,1 1 0,0-1 0,-25 25 16,25-25-16,0-25 0,0 50 0,-25-25 15,24 1-15,-24 24 0,25-25 0,-25 25 16,0-25-16,25 25 15,-25-25-15,25 25 0,-25 0 0,0 0 16,0 0-16,0 25 16</inkml:trace>
  <inkml:trace contextRef="#ctx0" brushRef="#br0" timeOffset="10487.59">12650 9971 0,'0'-24'0,"0"24"0,25-25 15,-25 25-15,25-25 0,-25 25 16,50-25-16,-50 25 0,24 0 16,1 0-16,0-25 0,-25 50 15,25-25-15,-25 0 0,0 25 0,0-25 16,0 0-16,0 25 0,-25 0 15,25-25-15,-50 49 0,50-24 0,-24-25 16,24 25-16,-25-25 0,25 25 16,0-25-16,0 25 0,0-25 15,0 0-15,0 0 16,49 0-16,-49 0 15,25 0-15,0 0 0,0 0 16,-25 0-16,25 0 0,-25 24 16,24-24-16,-24 0 0,0 0 0,0 25 0,0 0 15,25 0-15,-25-25 16,0 25-16,0-25 15,-25 24-15,25 1 0,-24 0 0,24-25 16,0 0-16,-50 25 0,50-25 16,-25 0-16,-24 25 0,24-25 0,0 0 15,-49 0-15,49 0 0,0 0 16,0 0-16,-49-25 15,49 0-15,0 0 0</inkml:trace>
  <inkml:trace contextRef="#ctx0" brushRef="#br0" timeOffset="11433.65">13345 7689 0,'0'-24'15,"0"24"-15,0-25 0,0 0 16,0 0-16,0 25 15,50-49-15,-50 49 0,24-25 16,1 25-16,-25 0 0,50 0 0,-25-25 16,-1 50-16,1-25 0,0 0 15,0 0-15,0 25 0,-25-1 16,24 1-16,-24 74 15,-24-24-15,-51 24 16,50-49-16,1-1 0,-1 1 16,-50 24-16,-24 75 0,74-50 15,1-49-15,-1 24 0,25-24 16,0 24-16,25-24 15,-1-25-15,1 49 16,50-24-16,-75-25 0,24-25 0,1 24 0,-25-24 16,25 0-16,-25 25 0,25-25 15,0 25-15,-25-25 16,0 0-16,0 25 0,0 0 15,0-1-15,0 1 0,0 0 0,-25 25 16,25-25-16,0-1 0,-25 1 0,25 0 0,0 0 16,0 24-16,0-24 0,0 74 15,0-74-15,0 25 16,0 24-16,0-24 0,0 99 15,0-100-15,0 1 0,0-1 16,0 1-16,25 99 0,0-75 16,-25-24-16,0-25 0,24 24 15,-24-24-15,25 25 0,-25-50 16,0 0-16,25 25 15,-25-25-15,0 0 0,0 24 16,0-24-16,0 0 16,25 25-16,-50 0 0,25 0 15,0-25-15,0 25 0,-25-1 0,25-24 16,0 25-16,-25-25 0,1 25 0,24-25 15,-50 25 1,-24 0-16,24-1 0,0-24 0,1 0 16,-1 25-16,0-25 0,-24 0 0,24 0 0,-24 25 0,0-25 15,-1 0-15,26 0 0,-26 25 16,1-25-16,-50 0 0,74 0 0,1 0 15,-100 0 1,74 0-16</inkml:trace>
  <inkml:trace contextRef="#ctx0" brushRef="#br0" timeOffset="13273.75">5606 11782 0,'0'0'0,"0"0"0,0 0 15,0 0-15,0 0 16,0 0-16,0 0 0,0 25 15,0-25-15,0 50 16,0-26-16,0 1 16,25 25-16,-25-1 0,0-24 15,0 0-15,0 0 0,0 0 0,0-1 16,0 1-16,0 0 15,-25 25-15,0 24 0,25-49 16</inkml:trace>
  <inkml:trace contextRef="#ctx0" brushRef="#br0" timeOffset="13686.78">5531 11807 0,'0'-25'0,"0"25"0,0-25 0,0 25 16,0-24-16,25-1 15,0 25-15,0 0 0,-25 0 16,25 0-16,-1 0 0,-24 0 0,25 0 0,-25 0 16,25 25-16,-25-25 0,25 0 0,-25 24 15,0 51-15,0-75 16,-25 49-16,25-24 15,-25 0-15,25 0 0,-25-25 16,25 25-16,-24-25 0,24 24 0,0-24 16,0 0-16,-25 0 0,25 0 15,0 0-15,0 0 16,0 0-16,0 0 0,0 0 15,0 0-15,0 0 0,0 0 0,0 0 0,0 0 16,25 0-16,-25 25 16,24-25-16,1 25 0,-25 0 15,25-25-15,0 25 0,24-1 16,-24 1-16,0-25 0,-25 25 15,50 0-15,-25 25 16,-1-26-16,1-24 0,-25 0 0,0 25 16</inkml:trace>
  <inkml:trace contextRef="#ctx0" brushRef="#br0" timeOffset="14027.8">6176 12080 0,'0'0'0,"0"-25"0,25 25 0,-25 0 16,25-25-16,0 0 16,0 1-16,-1 24 15,-24 0-15,50-25 0,-50 0 0,0 25 0,0 0 16,0 0-16,0 0 0,0-25 0,0 25 15,-25 0-15,25 0 0,-25 0 16,1 0-16,24 0 0,-50 0 16,25 25-16,0-25 0,1 0 15,-1 25-15,0-25 0,25 0 0,-25 25 0,0-25 16,25 24-16,0-24 0,-24 25 15,48-25-15,-24 25 0,0-25 0,0 25 16,0-25-16,25 25 0,0-1 0,-25-24 16,25 0-16,0 25 0,-1 0 0,1-25 15,0 0-15,0 0 0,0 0 0,-1 0 16,-24 0-16</inkml:trace>
  <inkml:trace contextRef="#ctx0" brushRef="#br0" timeOffset="14367.82">6796 11832 0,'0'-25'0,"0"25"0,0 0 16,-24 0-16,24-25 0,-25 25 16,0 0-16,25 0 0,-25 0 0,25 25 0,-25-25 15,25 0-15,-49 25 16,49-25-16,-25 25 0,25-25 15,0 24-15,0-24 0,0 0 16,25 25-16,0 0 0,-25-25 16,24 25-16,-24-25 0,25 25 15,0-25-15,-25 0 0,25 24 0,0-24 16,-25 25-16,0-25 0,24 0 0,-24 0 15,0 25-15,0-25 16,-24 50-16,24-50 16,-25 24-1,0-24-15,0 0 0,0 25 0,25-25 16,-24 0-16,-1 0 15,25 0-15,0 0 0,-25 0 0,25 0 16</inkml:trace>
  <inkml:trace contextRef="#ctx0" brushRef="#br0" timeOffset="14635.83">7045 11757 0,'0'0'0,"0"-24"15,0 24-15,0 0 0,0 0 16,0 0-16,0-25 16,0 25-16,0 0 0,0 0 0,0 25 15,24-25-15,-24 0 0,0 0 0,0 0 16,0 24-16,0 1 0,0-25 0,0 50 15,0-50-15,0 25 0,0-1 0,0 1 16,0 0-16,0 0 0,-24 0 0,24-1 0,0-24 16,0 25-16,0-25 15,-25 25-15,25 0 0</inkml:trace>
  <inkml:trace contextRef="#ctx0" brushRef="#br0" timeOffset="14849.84">7020 11733 0,'0'0'16,"25"0"-16,-25 0 0,24 0 0,-24 0 15,0 0-15,50 0 0,-25 24 16,24 1-16,-24-25 15,0 0-15,0 25 0,-25-25 16,49 0-16,-49 0 0,50 25 16</inkml:trace>
  <inkml:trace contextRef="#ctx0" brushRef="#br0" timeOffset="15091.86">7466 11609 0,'0'0'0,"-25"-25"0,25 25 15,0 0 1,0 0-16,0 0 0,0 0 0,0 0 16,0 25-1,0-1-15,25 26 16,-25-50-16,0 50 0,0-26 15,0 1-15,0 25 0,0-25 0,0-25 16,0 24-16,-25 26 0,25-25 0,0-25 0,0 25 16,0-25-16</inkml:trace>
  <inkml:trace contextRef="#ctx0" brushRef="#br0" timeOffset="15746.9">7714 11782 0,'25'0'16,"-25"-25"-16,0 25 15,25-24-15,0 24 0,-25 0 16,24-25-16,-24 25 0,25-25 15,-25 25-15,0 0 16,0 0-16,0 0 16,-25-25-16,1 25 0,24 0 15,-25 0-15,25 0 0,-50 0 16,25 0-16,25 0 15,-24 25-15,-1 0 0,25-25 16,0 25-16,0-1 0,0 1 0,0 0 16,0 0-16,25 0 15,-25-1-15,24 1 0,1-25 0,-25 25 0,0-25 16,25 0-16,-25 0 0,25 25 0,-25-25 15,25 0-15,-25-25 16,24 25-16,1-25 0,0 25 0,0-25 16,-25 1-16,25 24 0,-1-25 0,1-25 15,0 1-15,-25 24 0,25 25 16,0-50-16,-25 25 0,0 1 0,0-1 15,25 0-15,-25 25 0,0-50 0,0 50 16,0-24-16,0 24 16,0-25-16,0 25 0,24 0 15,-24 0-15,0-25 0,0 50 16,0-25-16,0 0 15,0 0-15,0 49 16,0-24-16,0 25 0,0-25 16,0-1-16,0 26 15,-24 0-15,24-26 16,0 51-16,0-50 0,0-25 0,0 24 15,0-24-15,0 0 16,24 50-16,-24-50 16,0 0-16,0 0 15,25 0-15,-25 0 0,25-25 16,-25 0-16,25 25 0</inkml:trace>
  <inkml:trace contextRef="#ctx0" brushRef="#br0" timeOffset="15971.91">7913 11782 0,'0'-25'0,"0"25"0,0 0 16,0 0-16,0 0 15,24 0-15,-24 0 0,25 0 0,0 0 16,0-24-16,0 24 15,0 0-15,-1-25 0,1 25 0,-25 0 0,25 0 16,0-25 0,0 25-16,-25 0 0,0 0 0,0 0 15,24 0-15,-48 0 16</inkml:trace>
  <inkml:trace contextRef="#ctx0" brushRef="#br0" timeOffset="17022.97">8781 11708 0,'0'0'0,"0"0"15,0 0-15,0 0 16,0 0-16,0 0 0,25 0 0,-25 0 0,24-25 15,1 25-15,0 0 0,49-25 16,-49 25-16,25 0 0,0-25 0,-26 25 16,26-24-16,74-1 15,-74 25-15,-26 0 0,51-25 16,49 0-1,-99 25-15,-1 0 16,-24 0-16</inkml:trace>
  <inkml:trace contextRef="#ctx0" brushRef="#br0" timeOffset="17423.99">9475 11361 0,'-24'0'16,"24"0"-16,-25 0 0,25 0 15,-25-25-15,25 25 0,0 0 16,0 0-16,0 0 0,0 0 15,25 0-15,0 25 0,-1-25 0,-24 0 16,25 0-16,50 0 0,-51 24 16,1-24-1,25 0 1,49 25-16,-25 0 0,-74 0 0,25-25 15,-25 25-15,0-25 0,-25 24 16,25-24-16,-24 25 0,-26 0 16,25 0-16,25-25 0,-25 25 0,1-25 15,-26 24-15,25 1 0,0-25 0,1 25 16,-1-25-16,25 25 0,-25-25 15,-25 25-15,26-1 0,-1 1 16,25-25-16,-50 25 0,25-25 16</inkml:trace>
  <inkml:trace contextRef="#ctx0" brushRef="#br0" timeOffset="18271.04">5011 11187 0,'0'-25'16,"0"25"-16,-25 0 15,25 0-15,0 0 16,-25 0-16,-25 25 0,26-25 0,-1 25 16,25 0-16,-50-1 15,25 1-15,-24 25 0,49-25 0,-25-25 16,0 49-16,25 1 0,0-50 15,0 25-15,0-1 0,25 1 0,-25 0 0,25 0 16,-1 0-16,26 24 0,-25-24 16,0 0-16,0 0 0,24 24 15,-24-24-15,25 49 0,-26-24 16,-24-25-16,0 24 0,0-24 0,0 0 15,-24-25-15,-26 50 0,25-1 16,0-49-16,1 25 0,-1-25 16,0 25-16,0-25 0,-25 25 15,1-25-15,24 0 0,0-25 16,25 25-16,-25 0 15,25-25-15,0 0 0,0 25 0,0 0 16,0-25-16,0 25 16,25 0-16,0 0 0,-25 0 0,25 0 0,0 25 15,-25-25-15,24 0 0,26 50 0,-25-50 16,0 50-16,0-26 15,24 26-15,1 49 0,-25-74 16,24 25-16,-24-1 0,-25-24 16,25 0-16,0 0 0,49 49 0,-49-49 15,0 24-15,24-24 0,-24 0 16,25 0-16,24 24 0,-24-24 0,-1 0 15,1 0-15,49 0 0,-25-25 16</inkml:trace>
  <inkml:trace contextRef="#ctx0" brushRef="#br0" timeOffset="19105.09">8483 10815 0,'-25'0'0,"25"-25"0,0 25 16,-24 0-16,24 0 15,0 0-15,0-25 0,0 25 0,0 0 16,0 0-16,0 25 0,24-25 0,-24 0 0,25 25 16,-25-25-16,0 25 0,25-1 15,0-24 1,0 75-1,-50 49-15,25-75 0,-25-24 0,0 50 16,25-50-16,-25 24 0,25 26 0,0-51 16,0 26-16,0-25 15,0 0-15,25 24 0,-25-49 16,25 50-16,-25-50 15,25 49-15,0 1 16,-25-50-16,24 25 0,-24 0 16,0-1-16,0-24 0,25 25 15,-25 0-15,25 25 0,-25-50 16,0 24-16,0 1 0,25-25 0,-25 25 0,0 0 15,25 0-15,-25-1 0,24-24 16,-24 25-16,0 0 0,25 0 0,0 0 0,-25-1 16,0 1-16,25 25 0,0-25 15,-25 24-15,24-24 0,-24 0 16,0 0-16,0-25 0,0 25 0,0-25 15,-24 24-15,-1-24 0,25 25 16,-50-25-16,25 25 0,-24-25 16,24 25-16,-74 0 0,49-25 0,1 24 15,-1-24-15,-24 0 0,-50 25 16,49-25-16,-74 0 0,75 0 0</inkml:trace>
  <inkml:trace contextRef="#ctx0" brushRef="#br0" timeOffset="20306.16">4812 8186 0,'25'0'15,"0"24"-15,0-24 0,-1 25 16,1-25-16,0 50 16,0-50-16,-25 25 0,0-1 15,-25 1-15,-74 50 0,74-51 16,-25 1-16,-24 50 0,24-51 15,-74 26-15,99-25 0,-24-25 16,-1 25-16,25-1 0,-24-24 16,49 0-16,-25 25 0,25-50 15,0 25-15,25 0 16,-25-24-16,49 24 0,-49 0 15,25-25-15,25 25 0,-1 0 16,-24 25-16,25-25 0,-25 24 16,49 51-16,-24-1 15,-50 1-15,24-51 0,-24 1 16,0 25-16,0 0 0,25-1 0,-25-24 15,0 25-15,0-26 0,25 26 0,-25-25 16,0 0-16,25 24 0,0-24 16,-25 0-16,25 24 0,-1-49 15,1 25-15,0 0 0,49-25 16,-49 0-16,50 0 15,-51 0-15,76-25 0,-51 25 0,50-25 16,25 1-16,-74-1 0</inkml:trace>
  <inkml:trace contextRef="#ctx0" brushRef="#br0" timeOffset="21102.2">4738 8012 0,'0'0'0,"-25"-25"0,25 25 16,0 0-16,-25 0 0,25 0 15,-25-25-15,25 25 16,0 0-16,0-25 0,25 25 0,-25 0 0,0-24 15,25 24-15,0-25 0,-1 25 16,1-25-16,50 0 0,-50 0 16,49 1-16,-49 24 0,0-25 15,24 25-15,50-50 16,-74 50-16,50 0 15,-26 0 1,-24 25-16</inkml:trace>
  <inkml:trace contextRef="#ctx0" brushRef="#br0" timeOffset="22221.27">9699 7367 0,'24'0'0,"-24"0"0,0 0 16,0-25-16,0 25 16,25 0-16,50-25 15,-26 25-15,-24 0 0,25 0 16,-26 0-16,26 25 15,-25 0-15,-25 0 0,0 0 16,0-1-16,0 26 0,-25-25 0,0 24 16,25-24-16,-49 50 0,-1-1 15,50-49-15,-25 24 0,0 1 16,25-25-16,0 49 15,0-49-15,25-25 0,-25 25 16,25 0 0,25 0-16,-26-25 0,-24 24 15,25-24-15,25 0 0,-25 25 16,-25-25-16,0 0 0,25 0 15,-25 0-15,0 0 0,24 0 16,1 0-16,-25 0 16,50 25-16,-50-25 0,25 25 15,-25-25-15,24 25 0,-24-1 0,0 1 16,0 0-16,0 0 0,25 0 0,-25-1 0,0 1 15,0 0-15,-25 49 16,25 1-16,0-50 0,-24 24 16,24 1-16,0-1 0,0 1 15,0-25-15,-25 24 0,25 1 16,0-25-16,0 49 0,0-24 15,0-25-15,0 0 0,0-1 0,0-24 16,0 25-16,-25 0 0,25 0 16,-25-25-16,0 49 15,-49-24-15,-50 0 16,99 0-16,-25 0 0,1-25 0,-1 24 15</inkml:trace>
  <inkml:trace contextRef="#ctx0" brushRef="#br0" timeOffset="23563.34">16594 9624 0,'0'0'16,"0"0"-16,0-49 0,25 49 0,-25-25 15,0 25-15,25 0 0,-25-25 16,50 25-16,-1 0 16,-24 0-16,0 25 0,0-25 0,-1 0 15,1 25-15,0-1 16,-25-24-16,0 25 0,0 0 0,0-25 15,0 25-15,-25 24 0,-24-24 16,24-25-16,0 25 0,0 0 16,25-25-16,-25 25 0,25-25 0,-24 0 15,24 24-15,-25-24 16,25 0-16,0 0 0,25 0 0,-25 0 15,0 0-15,0 0 0,24 25 16,1-25-16,0 0 0,0 25 16,0-25-16,-25 0 0,24 0 15,-24 0-15,25 25 0,-25-25 16,0 0-16,0 25 0,0-25 15,0 0-15,-25 24 0,25 1 0,-24-25 16,24 25-16,-25-25 0,0 25 0,0-25 16,0 0-16,1 25 0,24-25 0,-25 25 15,0-25-15,0 0 0,25 24 0,-25-24 16,25 0-16,-24 0 0,24 0 15,24 0-15,-24-24 0,0 24 0,25 0 0</inkml:trace>
  <inkml:trace contextRef="#ctx0" brushRef="#br0" timeOffset="23805.36">17289 9723 0,'25'0'0,"-25"-24"16,24 24-16,-24 0 0,0-25 0,25 25 16,0 0-16,0-25 0,-25 25 15,25 0-15,-25 0 0,24 0 0,-24 0 16,25 0-16,25-25 0,-50 25 15,25 0-15,-25 0 0</inkml:trace>
  <inkml:trace contextRef="#ctx0" brushRef="#br0" timeOffset="24314.39">17959 9500 0,'0'0'0,"0"0"0,24-25 0,1 25 16,-25 0-16,25-24 0,0 24 16,0 0-16,-1 0 0,1-25 0,-25 25 15,25 0-15,-25 0 0,25 0 16,-25 0-16,0 0 0,0 0 0,0 0 15,0 0-15,-25 0 0,25 0 16,-25 0-16,0 0 16,25 0-16,-49 0 0,49 0 0,-25 0 0,0 0 15,25 25-15,-25-25 0,1 0 16,-1 0-16,25 24 0,-25-24 0,25 0 15,0 25-15,0-25 0,-25 0 0,25 25 16,0 0-16,0-25 0,0 25 16,0-25-16,25 24 0,-25 1 0,25-25 0,-25 25 15,25-25-15,-1 25 0,1-25 16,-25 0-16,25 25 0,0-25 15,-25 0-15,25 24 0,-1-24 0,-24 0 0,0 0 0,25 25 16,-25-25-16,0 0 16,0 0-16,25 25 0,-25-25 0,0 0 15,0 25-15,0-25 0,0 25 16,0-25-16,0 0 0,0 0 0,-25 24 15,0-24-15,1 25 0,-1-25 16,0 25-16,0-25 0,0 25 16,1-25-16,-26 25 0,50-1 0,-25-24 15,0 25-15,1 0 0</inkml:trace>
  <inkml:trace contextRef="#ctx0" brushRef="#br0" timeOffset="24743.41">19918 9426 0,'-25'0'0,"25"-25"16,0 25-16,0 0 0,-24 0 0,24 0 15,-25 0-15,25-25 0,-25 25 0,-25 0 0,26 0 16,24 0-16,-25 25 0,0-25 15,-49 0-15,24 50 16,25-50-16,0 24 0,25 1 16,0 0-16,0-25 0,-25 50 15,50-26-15,-25-24 0,0 25 0,0 0 0,25-25 16,-25 25-16,25 0 0,0-25 0,0 24 15,-1-24 1,1 0-16</inkml:trace>
  <inkml:trace contextRef="#ctx0" brushRef="#br0" timeOffset="24961.42">20117 9327 0,'0'0'0,"0"-25"15,0 25-15,0-25 0,0 25 0,0 0 16,0 0-16,-25 0 0,25 25 15,0-25-15,0 0 0,0 25 16,0-1-16,0 1 0,0-25 0,0 25 16,0 0-16,0 0 0,0 24 15,0-24-15,0 0 0,0-25 0,-25 25 16,25-1-16,0 1 0,0-25 0,0 25 15</inkml:trace>
  <inkml:trace contextRef="#ctx0" brushRef="#br0" timeOffset="25655.46">20538 9351 0,'-25'0'0,"1"0"15,-1 0-15,25 0 0,-25 0 16,0 0-16,25 0 0,-25 0 0,1 0 15,24 25-15,0-25 0,-25 25 16,25-25-16,0 25 0,0 0 16,0-25-16,0 24 0,0-24 0,25 25 15,-25-25-15,0 0 0,24 25 16,-24-25-16,0 0 0,25 0 15,0 0-15,-25 0 0,25 0 16,0 0-16,-25-25 0,24 25 0,26-49 16,-50 49-16,25-25 0,0 0 15,-25 25-15,24 0 0,-24-25 16,0 25-16,0-25 0,0 25 0,0 0 15,0-24-15,0 24 0,0 0 0,0 0 16,0 0-16,0 24 0,0-24 0,0 0 16,0 25-16,0-25 15,0 25-15,0-25 0,0 0 16,25 50-16,-25-50 15,25 24-15,-25-24 0,25 0 16,0 0-16,49 0 0,-24-24 16,-25 24-16,24-25 15,-24 25-15,25-25 0,-26 0 0,1 25 0,0-25 16,-25 1-16,25-1 15,0 25-15,-25-25 0,0 0 0,0 25 16,0 0-16,0-25 0,0 25 0,-25 0 16,25-24-16,-25 24 0,25 0 0,-25 0 15,0 24-15,25-24 0,-24 0 16,24 25-16,-25-25 0,25 25 0,0-25 15,0 0-15,0 25 0,0-25 0,0 25 16,0-25-16,25 24 16,-25 1-16,24-25 0,-24 25 0,0-25 15,0 0-15,25 25 0,-25-25 0,0 0 16,0 25-16,0-25 0,-25 0 15,25 24-15,0-24 0,-24 25 0,24-25 0,0 0 16,-25 0-16,0 25 16,0 0-16,0-25 0,1 0 15,-1 0-15,25 0 0,-25 0 0,25 0 0,0 0 16,0 0-16,0 0 0</inkml:trace>
  <inkml:trace contextRef="#ctx0" brushRef="#br0" timeOffset="25965.48">21456 9178 0,'0'-25'0,"0"25"15,0 0-15,0 0 0,0 0 0,-25 25 16,25-25-16,-25 25 0,25-25 0,-24 24 15,24-24-15,-25 25 0,25-25 0,0 25 16,0-25-16,0 25 0,0-25 16,0 25-16,0-25 0,25 24 15,-25-24-15,0 25 0,0-25 16,24 0-16,-24 25 0,0-25 0,0 0 15,0 0-15,0 25 0,0-25 16,0 0-16,0 25 0,0-25 0,0 0 16,0 0-16,-24 0 0,24 24 0,0-24 15,-25 0-15,0 25 0,0-25 0,0 0 16,1 0-16,-1 25 0</inkml:trace>
  <inkml:trace contextRef="#ctx0" brushRef="#br0" timeOffset="26322.5">21630 9351 0,'24'-24'0,"-24"24"0,25 0 0,-25 0 16,25 0-16,0-25 0,0 25 15,0 0-15,24-25 0,-49 25 0,0 0 16,25-25-16,-25 25 16,0 0-16,0-25 0,0 25 15,0 0-15,-25 0 0,25 0 0,0 0 16,-25 0-16,25 0 0,-24 0 15,24 0-15,-25 0 0,0 25 16,0-25-16,0 0 0,25 25 16,-25-25-16,25 25 0,0-25 15,0 25-15,0-1 16,0 1-16,0-25 0,25 25 15,-25-25-15,25 25 16,0-25-16,49 0 16,-49 0-16,-25 0 0</inkml:trace>
  <inkml:trace contextRef="#ctx0" brushRef="#br0" timeOffset="26644.52">22101 9302 0,'25'-25'15,"-25"25"-15,25-25 0,-25 25 0,24-25 16,-24 1-16,0 24 16,25-50-16,-25 50 0,-25-25 15,25 25-15,0 0 0,0-25 16,0 25-16,-24 0 0,-1 25 15,0-25-15,25 25 0,-25-25 16,25 25-16,-25 0 0,25-25 0,0 24 0,0 1 16,0-25-16,0 25 0,0-25 0,0 25 15,0-25-15,0 25 0,25-1 16,-25-24-16,0 25 0,25-25 0,-25 0 15,25 25-15,-25-25 0,0 0 16,25 25-16,-25-25 0,24 0 16,-24 0-16,0 0 0,0 25 0,0-25 15,0 0-15,0 0 16,-24 0-16,-1 24 0,25-24 0,-25 0 0,25 0 0,-25 0 15,0 25-15,25-25 16,-49 25-16,49-25 0,-25 0 0,25 0 16,-50 25-16,26 0 15,24-25-15</inkml:trace>
  <inkml:trace contextRef="#ctx0" brushRef="#br0" timeOffset="27151.55">18306 10492 0,'-25'0'0,"-25"0"0,50 0 16,-24 0-16,24 0 0,0 0 16,0 0-1,49-24-15,50 24 0,75-25 16,-99 25-16,148-25 15,50-25-15,-199 50 16,224-49-16,-199 24 16,75 0-16,49 0 0,-149 1 15,-24 24-15,49-25 0,-49 25 16,-1-25-16,-24 25 0,-25 0 15,25 0-15,-50 0 0,0 0 0,25 0 16</inkml:trace>
  <inkml:trace contextRef="#ctx0" brushRef="#br0" timeOffset="27429.56">18703 10691 0,'-25'0'0,"0"25"0,0-25 0,25 0 15,0 0-15,-24 0 0,24 24 16,24-24-16,-24 0 0,50 0 15,0 0-15,98 0 16,-98-24-16,24 24 0,1 0 0,-1-25 0,1 25 16,24-25-16,74 0 0,-73 0 15,-1 25-15,75-24 0,-75-1 16,149-25-16,-199 50 0,75-25 15,-74 1-15,0 24 0,-1-25 0,1 25 16,-25-25-16,-25 25 0,24 0 0,-24 0 16,0 0-16,-24-25 0,-26 25 15,25 0-15,0 0 0</inkml:trace>
  <inkml:trace contextRef="#ctx0" brushRef="#br0" timeOffset="32598.86">14982 12551 0,'0'0'16,"0"-25"-16,0 1 15,-25 24-15,25 0 0,0-25 16,0 25-16,0 0 16,0 0-16,0 0 15,0 0-15,0 25 16,0-25-16,0 49 0,0 1 0,0-25 15,0-25-15,0 24 0,0 1 16,0 0-16,0 25 0,0-26 0,0 1 16,0 0-16,0 0 0,0 0 15,-25 49-15,25-24 0,0-50 16,0 49-16,0-24 0,25-25 0,-25 25 15,0 0-15,0-25 0,0 24 16,0-24-16,0 0 0,25 0 16,-25 0-16,0 0 0,0 0 0,25 0 0,-25-24 15,0 24-15,0 0 0,0-25 16,25 0-16,-25 0 0,0 25 15,0-49-15,0 49 0,0 0 16,0-25-16,-25 25 0,0-25 16,0 25-16,25 25 15,-25-25-15,25 0 0,-24 25 16,24-25-16,0 0 0</inkml:trace>
  <inkml:trace contextRef="#ctx0" brushRef="#br0" timeOffset="33480.91">15602 12774 0,'0'0'0,"0"-24"16,0 24-16,0 0 0,-25 0 15,25 0 1,-24 0-16,-26 24 16,25 1-16,0 0 0,25 0 0,-24 0 15,24-1-15,0-24 16,0 25-16,0 0 0,0 0 0,0-25 15,0 0-15,24 25 0,-24-25 16,25 24-16,0-24 16,25-24-16,-26 24 0,26-25 0,-25 0 15,0 25-15,-25-25 0,24 25 16,1-25-16,-25 1 0,25-1 15,-25 0-15,0 0 0,0 25 0,0 0 16,0-25-16,0 25 0,0 0 16,0-24-16,0 24 0,0 0 15,0 0-15,0 0 0,0 24 0,-25-24 16,25 25-16,0 0 0,0 0 0,0-25 15,0 25-15,0-1 0,0 1 16,0-25-16,0 25 0,0 0 16,25-25-16,-25 25 0,50-25 15,-50 0-15,24 0 0,1-25 16,0 25-16,0-25 15,0 25-15,-1-25 0,1 25 16,0-25-16,0 1 0,-25-1 0,25 25 16,-25-25-16,0 25 15,0-25-15,0 25 0,0 0 0,-25-25 16,25 25-1,0 0-15,-25 0 0,25 0 16,-25 0-16,25 0 0,-25 0 16,25 25-16,-24 0 0,24 0 15,-25 0-15,25-1 0,0 1 0,0-25 0,0 25 16,0-25-16,0 25 0,0-25 15,0 49-15,25-49 0,-25 0 0,0 0 16,24 0-16,1 0 0,0 0 16,0 0-16,0-24 0,-1-1 15,26 0-15,0 0 16,24-24-16,-49 24 0,0 25 0,-25-25 0,24 0 15,1 25-15,-25-49 0,25 49 16,-25-25-16,0 0 0,0 0 16,0 25-16,25-25 0,-25 1 0,0-1 15,0 25-15,0 0 0,0-25 0,0 25 16,0 0-16,0 0 0,0-25 15,0 25-15,0 0 0,0 25 0,0-25 16,0 25-16,0 0 0,0-25 0,-25 24 16,25-24-16,0 25 0,0 0 0,0 0 15,0-25-15,0 25 0,0-1 16,0 1-16,0 0 0,0 0 0,0 0 0,-25-1 15,25-24-15,0 25 0,0 0 0,0-25 16,0 25-16</inkml:trace>
  <inkml:trace contextRef="#ctx0" brushRef="#br0" timeOffset="33797.93">16694 12750 0,'0'0'16,"-25"0"-16,25 0 0,-25 0 15,25 0-15,-50 24 16,1 1-16,24-25 0,0 25 16,25-25-1,-25 0-15,1 0 0,24 0 0,0 0 0,0 0 16,0 0-16,0 0 15,0 0-15,0 0 0,0 0 16,0 0-16,0 0 16,24 25-16,1-25 0,-25 0 15,25 25-15,0-25 0,-25 0 0,0 0 16,25 24-16,-25-24 15,49 0-15,-49 0 0,25 0 16,0 25-16</inkml:trace>
  <inkml:trace contextRef="#ctx0" brushRef="#br0" timeOffset="34010.94">17016 12725 0,'0'0'0,"0"-25"16,0 0-16,0 25 0,0 0 15,0 0-15,0-25 0,0 25 0,0 0 16,0 0-16,0 25 0,0-25 15,0 0-15,0 25 0,0-25 16,0 50-16,0-26 0,0 1 16,0 0-16,0 0 15,-25 0-15,25-1 0,0 1 0,0 0 0,-25-25 16,25 25-16,-24 0 15</inkml:trace>
  <inkml:trace contextRef="#ctx0" brushRef="#br0" timeOffset="34211.95">17115 12601 0,'25'0'0,"-25"0"0,0 0 0,0-25 0,0 25 16,25 0-16,-25 25 15,0-25-15,0 0 0,0 0 0,0 25 16,-25 24 0,25-24-16,-25-25 0,25 25 0,0-25 0,0 25 15</inkml:trace>
  <inkml:trace contextRef="#ctx0" brushRef="#br0" timeOffset="34545.97">17388 12626 0,'0'0'0,"0"-25"0,25 25 16,-25 0-16,0-25 15,0 25-15,0 0 16,25 25-1,-25-25-15,24 49 16,-24 1-16,0-50 0,0 50 16,0-50-16,0 24 15,0 1-15,0-25 0,0 25 16,0-50-16,0 25 15,25 0-15,0-25 0,-25 1 16,25 24-16,0-25 16,0 0-16,-1 0 15,1 0-15,-25 25 16,25-24-16,0 24 0</inkml:trace>
  <inkml:trace contextRef="#ctx0" brushRef="#br0" timeOffset="34831.99">17884 12601 0,'0'0'0,"0"0"16,-25 0-16,25 0 0,0 0 0,-24 0 15,24 0-15,0 0 0,-25 25 16,0-25-16,25 24 0,0-24 0,0 25 15,0-25-15,0 25 0,0-25 16,0 25-16,0 0 16,25-25-16,-25 0 0,0 0 0,25 0 15,-1 0 1,1 0-16,-25-25 0,25 25 15,-25-25-15,25 25 0,-25 0 16,0-25-16,0 25 0,25-25 16,-25 25-16,0 0 0,0 0 0,0 0 15</inkml:trace>
  <inkml:trace contextRef="#ctx0" brushRef="#br0" timeOffset="35058">18132 12551 0,'0'-25'0,"0"25"0,0 0 0,0 0 16,0 0-16,0 0 15,0 0-15,0 0 0,0 0 0,25 0 16,-25 25-16,0-25 0,0 25 16,0 0-16,0 0 15,0-1-15,0 1 0,0 0 16,0 0-16,0 0 0,-25-25 15,25 49 1,-25 1-16,1-25 0,-1-1 16,25-24-16</inkml:trace>
  <inkml:trace contextRef="#ctx0" brushRef="#br0" timeOffset="35304.01">18182 12502 0,'25'-25'15,"-25"25"-15,49-50 16,-24 50-16,-25-25 0,25 25 0,0 0 16,-25 0-16,24 0 15,1 0-15,-25 50 0,0-25 16,0-25-16,0 25 0,-25-1 15,25-24-15,-24 25 16,-26 0-16,50-25 0,-25 25 16,-24 0-16,49-25 0,-50 24 15,25-24-15</inkml:trace>
  <inkml:trace contextRef="#ctx0" brushRef="#br0" timeOffset="35763.04">19769 12378 0,'0'0'0,"0"0"0,0 0 15,0 0-15,0 0 0,0 0 0,0 0 16,0 0-16,0 0 0,25 0 16,-25 0-1,0 24-15,0 1 0,25-25 0,-25 25 16,0-25-16,0 74 15,0-49 1,-25 25-16,0-25 0,25-1 0,-24 1 16,24-25-16,-25 0 0</inkml:trace>
  <inkml:trace contextRef="#ctx0" brushRef="#br0" timeOffset="35940.05">19769 12080 0,'0'-25'0,"0"25"16,0 0-16,0 0 0,0 0 0,25 0 0,-25 0 16,0 0-16,0 0 0,0 0 0,25 25 15,-25-25-15,25 49 0,0-49 0,-25 25 16</inkml:trace>
  <inkml:trace contextRef="#ctx0" brushRef="#br0" timeOffset="36486.08">19993 12526 0,'0'0'0,"24"-24"0,-24-1 16,25 25-16,-25-25 0,25 0 15,-25 25-15,25-25 0,0 1 0,-1-1 16,-24 25-16,50 0 0,-50-25 15,25 25-15,-25 25 0,25-25 0,-25 0 16,0 25-16,0-25 16,0 24-16,0 1 0,-25 0 15,25 0-15,-25 0 0,25 24 16,-25-49-16,25 25 0,0-25 0,0 0 0,-25 25 15,25-25-15,0 0 16,0 0-16,0 0 0,0 0 0,25 0 0,-25-25 16,0 25-16,25-25 0,-25 25 15,0-25-15,25 1 0,0-1 16,-25 0-16,24 25 0,-24-25 15,25 0-15,-25 25 0,25-24 16,-25 24-16,0 0 0,25 0 16,-25 0-16,25 0 15,-25 0-15,24 24 16,-24 1-16,0 0 0,-24 0 0,24 0 0,0-25 15,0 24-15,-25 1 16,0 25-16,25-25 0,0-1 0,0-24 16,0 0-16,0 25 0,0-25 15,25 25-15,-25-25 0,0 0 16,0 25-16,25-25 15,-1 0-15,1 0 0,-25 0 16,25 0-16,0 0 0,-25 0 0,49-25 16,-24 25-16,-25 0 0,25 0 0,0 0 15,24 0-15,-24-25 0,25 25 16</inkml:trace>
  <inkml:trace contextRef="#ctx0" brushRef="#br0" timeOffset="36915.11">22374 12229 0,'-25'0'0,"25"0"15,-25-25-15,0 25 0,25 0 0,-24 0 16,-1 0-16,0 0 0,25 0 0,-25 0 16,0 0-16,1 0 0,24 0 15,-25 25-15,0 0 16,25-1-16,0 1 0,-25 0 15,25 25-15,0-50 0,0 49 16,0-24-16,0 0 0,0 0 0,0-1 0,0 1 16,0-25-16,0 25 0,25-25 15,-25 25-15,0 0 0,25-25 0,-25 24 16,25-24-16,-1 0 0,1 0 15,25 0-15,-25-24 0</inkml:trace>
  <inkml:trace contextRef="#ctx0" brushRef="#br0" timeOffset="37143.12">22746 12278 0,'0'0'0,"0"0"0,0 0 0,0-24 16,0 24-16,0 0 15,0 0-15,0-25 16,0 50-16,0-25 0,0 0 15,0 24-15,0-24 16,0 25-16,0 0 16,0 25-16,0-1 0,0-24 15,0-25-15,0 25 0,-25 0 16,25 24-16,0-49 0,-25 25 15,25-25-15,0 0 0,0 0 0,-25 25 16,25-25-16</inkml:trace>
  <inkml:trace contextRef="#ctx0" brushRef="#br0" timeOffset="37369.13">22771 12204 0,'0'0'0,"25"0"15,-25 0-15,49 0 0,-49 0 0,25 0 0,-25 0 16,25 0-16,0 0 0,-1 25 16,1-25-16,0 0 15,0 25-15,24-1 0,-24-24 0,-25 0 16,25 25-16,0-25 0,0 0 0,-25 25 15,0-25-15</inkml:trace>
  <inkml:trace contextRef="#ctx0" brushRef="#br0" timeOffset="37616.15">23267 12129 0,'0'0'0,"0"-24"0,0 24 15,-25 0-15,25 0 0,0 0 0,0 0 16,0 0-16,0 0 0,0 0 15,0 0-15,0 24 0,0-24 16,0 25-16,0 0 0,0-25 0,0 25 16,0 0-16,0-25 0,0 49 15,0-24-15,0-25 0,0 25 0,0-25 16,0 25-16,0 0 15,0-1-15,0-24 0,0 25 16,0-25-16</inkml:trace>
  <inkml:trace contextRef="#ctx0" brushRef="#br0" timeOffset="37890.16">23713 12105 0,'-25'0'15,"25"-25"-15,0 0 0,0 25 16,-24 0-16,24-25 0,0 25 0,0 0 15,0 0-15,0 0 0,0 25 16,0-25-16,0 25 16,-25 0-16,25 24 0,0-49 0,0 25 15,0 0-15,0 0 0,-25 24 16,25-49-16,0 50 0,0-50 15,-25 50-15,25-26 16,-25-24-16,25 25 0,0-25 0,-24 25 16,24-25-16,-25 25 15,25-25-15,-25 25 0,25-25 0</inkml:trace>
  <inkml:trace contextRef="#ctx0" brushRef="#br0" timeOffset="38157.18">23589 12105 0,'0'0'16,"0"-25"-16,0 25 0,25 0 0,-25 0 15,0 0-15,0 0 0,25 0 0,-25 0 0,25 0 16,24 25-16,-24-25 15,0 0-15,0 24 0,-1-24 0,1 25 16,25-25-16,-25 25 16,0-25-16,-1 25 0,-24-25 0,25 0 15,0 0-15,-25 25 0,25-25 0,-25 0 16,0 0-16,0 0 15,0 0-15,25 0 0,-25 0 0,0 0 16</inkml:trace>
  <inkml:trace contextRef="#ctx0" brushRef="#br0" timeOffset="38567.2">24135 11931 0,'0'-25'0,"0"25"0,0 0 15,0 0-15,0 0 0,0 0 0,0 0 0,0 0 16,0 0-16,0 0 0,0 0 15,0 0 1,0 0-16,0 0 0,0 25 16,0-25-16,0 25 15,25 0-15,-25-1 16,0 26-16,0-25 0,0 0 15,0-1-15,0-24 16,0 50-16,0-50 0,0 25 0,0-25 0,-25 25 16,25-25-16,0 25 0,0-25 15,0 24-15,0-24 0,0 0 0,0 0 16,0 25-16,0-25 15,0 0-15,0 0 16,0 0-16,25-25 0,-25 25 16,0 0-16</inkml:trace>
  <inkml:trace contextRef="#ctx0" brushRef="#br0" timeOffset="42880.45">15503 13866 0,'0'0'0,"0"0"0,0 0 15,-25-25-15,25 25 16,0 0-16,0 0 0,0 0 15,0 0-15,-25 0 0,25 25 16,0-25-16,0 0 0,0 0 16,0 25-16,0-1 0,0 1 15,0 0-15,0 0 0,0 0 16,0-1-16,0 26 0,0-25 0,0 24 15,0-24-15,0 25 0,0-25 16,0-1-16,0 1 0,0 0 0,0 0 16,0 25-16,0-50 15,-24 24-15,24-24 16</inkml:trace>
  <inkml:trace contextRef="#ctx0" brushRef="#br0" timeOffset="43340.47">15429 13891 0,'24'0'0,"-24"-25"16,0 25-16,25-25 0,0 0 0,0 25 15,-25 0-15,25 0 0,-25 0 16,24 0-16,1 0 0,-25 0 0,25 25 15,0 0-15,-25 0 0,25 24 16,-25-24-16,0-25 0,0 25 16,0 0-16,-25-1 0,25-24 0,-25 25 15,25 0-15,-25 0 0,-24 0 16,-1-1-1,50-24-15,-25 0 0,0 0 16,25 0-16,0 0 0,0 0 16,0 0-16,0 0 15,0 0-15,0 0 0,0 25 0,0-25 16,0 0-16,25 0 0,-25 25 15,25-25-15,-25 25 0,0-25 0,25 25 16,-25-25-16,25 24 16,24 1-16,-49-25 0,25 25 15,0-25-15,0 25 0,24 0 16,-49-25-16,25 0 0,-25 25 16,0-25-16,25 24 0,-25-24 0,25 0 15,-25 25-15,24-25 0,-24 0 16,0 0-16,25 25 0,-25-25 15,25 0-15,-25 0 0,0 0 0</inkml:trace>
  <inkml:trace contextRef="#ctx0" brushRef="#br0" timeOffset="43872.5">16346 13891 0,'0'0'0,"0"0"15,0 0-15,0 0 0,-25-25 16,25 25-16,0 0 0,-24 0 16,24 0-16,-25 0 15,0 0-15,0 0 0,0 25 16,1-1-16,-1 1 15,-25 0-15,25 0 16,-24 74-16,49-74 16,0 24-16,0-24 0,0-25 0,0 25 15,0 0-15,25 0 16,-25-1-16,24-24 0,1 25 0,-25 0 15,0-25-15,25 0 0,0 25 16,-25-25-16,25 0 0,-1 0 16,-24 0-16,25 25 0,0-25 15,0 0-15,-25 0 0,25 0 16,-25 0-16,24-25 0</inkml:trace>
  <inkml:trace contextRef="#ctx0" brushRef="#br0" timeOffset="44182.52">16619 13965 0,'0'0'16,"0"0"-16,0-25 15,0 25-15,-25 0 0,25-25 16,0 25-16,0 0 0,0 0 16,0 25-16,0-25 0,0 0 0,0 0 15,0 25-15,25 25 16,-25-26-16,0-24 0,0 25 15,0 0-15,0 0 0,0 0 16,0-1-16,0 1 0,0 0 16,0 0-16,-25 0 0,25-1 15,-24 1-15,24 0 0,0-25 0,-25 25 16</inkml:trace>
  <inkml:trace contextRef="#ctx0" brushRef="#br0" timeOffset="44391.53">16619 13940 0,'0'0'0,"0"0"0,0-25 0,0 25 16,0 0-16,25 25 0,-25-25 0,25 0 15,0 0-15,-25 0 0,24 0 16,76 25-16,-76-25 0,1 25 0,0-25 15,0 0-15,24 0 0,26 49 16,-50-49-16,-25 0 0,24 25 0,1-25 16,-25 25-16,25-25 0,-25 0 0</inkml:trace>
  <inkml:trace contextRef="#ctx0" brushRef="#br0" timeOffset="44646.55">17165 13866 0,'0'0'15,"-25"-25"-15,25 25 16,0 0-16,-25 0 0,25 0 0,0 0 16,0 0-16,0 0 0,0 0 15,0 25-15,0-25 0,0 25 0,0-25 16,0 24-16,0 1 0,0 0 15,25 0-15,-25 0 0,0-1 0,0 1 16,0 0-16,0 0 0,0 0 0,-25-1 16,25 1-16,0-25 0,0 25 15,0 0-15</inkml:trace>
  <inkml:trace contextRef="#ctx0" brushRef="#br0" timeOffset="44900.56">17438 13841 0,'0'0'0,"0"-25"0,-25 25 15,25 0-15,0 0 0,0 0 0,0 0 16,0 0-16,0 0 0,0 25 15,0 0-15,25 0 16,-25-1-16,0 1 0,0-25 0,0 25 16,0 0-16,0 0 0,0-1 0,0-24 15,0 25-15,0 0 0,0-25 0,-25 25 16,25 0-16,0-1 15,-50 26-15</inkml:trace>
  <inkml:trace contextRef="#ctx0" brushRef="#br0" timeOffset="45124.58">17413 13866 0,'0'0'16,"25"-25"-16,-25 25 0,0 0 0,0 0 15,24-25-15,-24 25 0,25 0 0,0 0 16,-25 0-16,25 25 0,49-25 16,-74 0-16,25 25 0,0-25 0,0 0 0,-25 0 15,25 25-15,-25-25 0,24 24 0,-24-24 16,0 25-16,25-25 0,-25 0 15</inkml:trace>
  <inkml:trace contextRef="#ctx0" brushRef="#br0" timeOffset="45407.59">17760 13692 0,'0'0'0,"-25"-25"0,25 25 0,0 0 16,-24-24-16,24 24 15,0 0-15,0 0 0,0 0 16,0 24 0,24 1-16,-24 25 0,25-25 15,-25 24-15,0-24 0,0 0 0,0 0 0,0-1 16,0 1-16,0 0 0,0 0 0,0 0 0,0-1 15,-25 1-15,25 0 0,0 0 16,-24 24-16,24-24 16,-50 50-16,25-26 0,0-24 0</inkml:trace>
  <inkml:trace contextRef="#ctx0" brushRef="#br0" timeOffset="45734.61">15577 14858 0,'0'-25'0,"-24"25"0,-1 0 0,25 0 16,-25 0-16,25-25 0,0 25 0,0 0 15,0 0-15,25 0 16,24-24-16,51 24 0,-51-25 16,100 0-16,-50 25 0,174-50 15,-149 26-15,99-1 16,1-25-16,-1 25 0,0 1 15,-149-1-15,100 0 0,-25 25 16,-75 0-16,26-25 16,-1 25-16,-74 0 0,-25 0 15,0 0 1</inkml:trace>
  <inkml:trace contextRef="#ctx0" brushRef="#br0" timeOffset="46006.63">15850 15106 0,'-25'0'0,"1"0"0,-26 0 0,50 0 15,0 0-15,0 0 0,0-25 16,25 25-16,49-25 15,1 1-15,49-1 0,49 0 16,-74 0-16,1 0 0,123 1 0,-99-1 0,-25 0 16,25 0-16,99-24 15,-99 24-15,-24 0 0,-1 0 0,-25 25 0,26-25 16,-26 1-16,25-1 0,0 0 15,-74 25-15,0 0 16,0-25-16</inkml:trace>
  <inkml:trace contextRef="#ctx0" brushRef="#br0" timeOffset="47054.69">15553 13494 0,'-25'0'16,"0"-25"-16,-49 25 0,49 0 16,0 0-16,-50 0 15,-24 25-15,74-25 0,1 25 0,-1-25 16,-50 24-16,26 1 0,24 0 15,-49 25-15,24-1 16,-24 26 0,49-26-16,-74 150 0,74-75 15,0-75-15,0 175 16,50-125-16,-25-50 0,50 51 15,-26-51-15,51 1 0,-50-1 0,24-24 16,-24 0-16,25 0 0,-26-25 0,26 25 0,0-25 16,-1 24-16,1-24 0,49 0 15,0 0-15,-49-24 0,74-1 16,-50 25-16,-24-25 0,24 0 0,-24 25 15,74-49-15,-50 24 0,1 25 0,-26-25 16,26 0-16,-1 0 0,1 1 0,49-1 16,-50 0-16,25 25 15,-49 0-15,24 0 0,-24 0 0,-25 0 16,0 25-16,-1-25 0,1 25 0,-25-1 0,25-24 15,-25 25-15,25 0 0,-25 0 0,25 0 16,-1-1-16,1 26 0,0-25 0,-25 0 16,25-1-16,49 26 0,-49-25 15,49 0-15,-24-1 0,-25-24 0,24 25 0,1-25 16,0 0-16,24 0 0,-24 0 15,-1 0-15,1 0 0,0 0 0,24-25 16,-24 25-16,24-24 0,0-26 16,-24 50-16,49-50 15,-74 26-15,25-1 0,-1 0 16,-24 0-16,0 25 0,24-25 15,-24 1-15,25-1 0,-25 0 0,-1 0 16,1 0-16,25 1 0,-25-1 16,0 0-16,-1 0 0,1 25 0,25-49 15,-25-1-15,-1 25 0,1 0 16,25-24-16,-25-26 0,-1 50 0,-24 1 0,25-1 15,-25 0-15,25 0 16,-25-24-16,0-1 0,25 25 0,-25-24 16,0 24-16,0-25 0,0 25 15,0 1-15,-25-26 0,25 25 0,0-24 16,0 24-16,0 0 0,0 0 0,-25-24 0,25 24 15,0 0-15,-25 0 0,25-24 0,-24 24 16,24 0-16,-25 0 0,0 0 0,-25-24 16,-24-1-16,49 50 0,-24-25 15,-1 25-15,0-24 0,1 24 0,-26-25 16,1 25-16,-1-25 0,1 25 0,0 0 0,-1 0 15,-24-25-15,0 25 0,0 0 0,-1 0 16,-24 0-16,0 0 0,0 0 16,-173 25-16,-26 0 0,150 0 0,-26-1 15,1 1-15</inkml:trace>
  <inkml:trace contextRef="#ctx0" brushRef="#br0" timeOffset="51309.93">19571 14263 0,'0'0'0,"-25"0"0,25-25 0,-25 25 16,25 0-16,0 0 0,-25 0 16,25 0-16,0 0 0,0 0 0,0 0 15,25 0-15,0-25 16,25 25-16,24-25 0,50 25 15,-74-25 1,99 1-16,-75 24 0,-24 0 0,49-25 16,-74 25-16,24 0 15,75-25-15,-99 25 0,0 0 16,-25 0-16,25 0 0,-25 0 15,0 0-15,0 0 0,-25 0 16,0 0-16</inkml:trace>
  <inkml:trace contextRef="#ctx0" brushRef="#br0" timeOffset="51724.95">19695 13965 0,'0'0'0,"-25"0"16,25 0-16,0-25 16,-25 25-16,1 0 0,-1 0 15,25 0-15,-50 25 16,0 0-16,1 0 15,-26-1 1,26 1-16,-1 0 0,50-25 16,-25 0-16,25 0 0,-24 0 15,24 25-15,0-25 0,24 0 16,-24 25-16,50 24 0,-25-24 15,0-25-15,24 25 0,-24 0 0,25-1 16,24 1-16,1-25 16,-51 25-16,26-25 0,74 0 15,-74 25-15,-26-25 16,51 0-16,24-25 0,-74 25 15,74 0-15,-74 0 0,0 0 0,-1 0 0,-24 25 16,25-25-16,-25 0 16,0 25-16</inkml:trace>
  <inkml:trace contextRef="#ctx0" brushRef="#br0" timeOffset="53249.04">13692 15553 0,'0'-25'0,"0"25"0,25 0 16,-25-25-16,25 0 16,0 0-1,74-49-15,0 24 0,-49 25 0,24-24 0,-24 24 16,98-49-16,-73 49 15,49-50-15,25 1 0,-100 24 16,26 26-16,123-76 0,-148 76 0,-1-1 16,-24 0-16,50 0 15,-51 0-15,26 1 0,-50 24 0,25 0 16,-25 0-1,-50 0-15</inkml:trace>
  <inkml:trace contextRef="#ctx0" brushRef="#br0" timeOffset="53718.07">14784 14684 0,'-25'0'0,"25"-24"0,-25 24 16,25 0-16,-25-25 15,25 25-15,0 0 0,0 0 16,25-25-16,0 25 15,0 0-15,49-25 0,-49 25 16,24 0-16,26 0 0,-26-25 16,51 25-16,-26 0 0,0 0 15,-24 0-15,49 0 0,-99 0 16,25 0-16,0 25 15,-75 0-15,1 0 0,24-25 16,0 25-16,-25-1 16,1 1-16,-1 25 0,25-50 0,-24 25 15,-1 24-15,-24 50 0,49-74 16,-99 99-16,99-74 15,0-25-15</inkml:trace>
  <inkml:trace contextRef="#ctx0" brushRef="#br0" timeOffset="57059.26">14412 12502 0,'0'0'0,"-25"-25"15,0 25-15,0 0 0,0 0 16,-49 0-16,-25 0 16,24 25-16,-49 24 15,75-49-15,-1 25 0,-24 0 16,49 0-16,-50 24 0,1-24 15,49 0-15,0 0 0,1 24 0,-1-49 16,25 25-16,0 0 0,0 0 0,0-1 16,99 150-1,-74-124-15,24-26 0,-24 1 0,25 0 16,-25 0-16,74 49 0,-25-24 15,-49-25-15,0 0 0,0-1 16,24 51-16,-49-26 0,0 1 16,0-25-1,-99 173-15,74-173 0,-24 25 0,24-26 0,0 26 16,-25-25-16,1 24 0,24-24 0,-25 0 0,26 0 15,-26 0-15,25-1 16,-49 26-16,24-25 16,1 0-16,24-25 0,0 0 15,25 0-15,-25 0 16,25 0-16,0-25 0,0 25 15,0 0-15,0 0 0,0 0 16,0 0-16,25 0 0,0 25 16,0-25-16,-25 24 0,49 26 15,-49-25-15,50 25 0,-50-1 0,25-24 16,-25 25-16,24 24 0,-24-24 0,25-1 15,-25 1-15,0 49 0,25-49 16,-25 49-16,0-50 0,25 51 16,0-26-16,-25-24 0,0-26 0,24 26 15,1 25-15,25-26 0,-25-24 16,-1 0-16,1 0 15,99 49-15,-74-74 0,-1 25 0,-24-25 0,25 0 16,24 25-16,-24-25 16,74 0-16,50 0 0,-100 24 15,0-24-15,174 25 0,-173-25 16</inkml:trace>
  <inkml:trace contextRef="#ctx0" brushRef="#br0" timeOffset="58502.34">25102 11881 0,'0'25'16,"-24"0"-16,-1 0 0,0 0 0,0-1 16,-49 51-16,49-50 0,-50 49 15,51-24-15,-1-1 0,-25 51 0,1-76 0,24 26 16,25 0-16,-50 24 0,50-24 15,0-26-15,0 1 0,0 50 16,25-26-16,-25-24 0,50 0 16,-50 0-16,49-1 0,-24 1 15,-25-25-15,50 25 0,-50 0 16,0-25-16,24 0 0,-24 25 0,0-25 15,25 0-15,-25 24 0,-25-24 0,25 0 16,0 25-16,0-25 0,-24 25 0,24-25 16,0 0-16,-25 25 0,25-25 0,0 25 0,-25-25 15,25 24-15,0 1 0,-25 0 16,25 0-16,0 25 0,-25-1 15,25-24-15,0 49 0,-24-24 0,24-25 16,0 24-16,0 1 0,0 0 16,0-26-16,-25 26 0,25 0 0,0-26 15,0 100-15,0-74 0,0-25 0,0 24 16,0-24-16,0 0 0,0 25 0,0-26 15,0 1-15,0 0 0,25 74 16,-25-74-16,0 0 0,0 0 0,0 0 16,24-1-16,-24 26 0,0-25 15,0 0-15,25-1 0,-25 1 0,0 0 16,0 0-16,0 24 0,0-49 15,0 25-15,0 0 16,0 0-16,0 0 0,-25-25 0,25 24 16,0 1-16,-24 0 0,24 0 0,0-25 15,-25 25-15,25-25 0,-25 24 0,25-24 16,-25 25-16,25-25 0,-25 25 0,1-25 0,24 25 15,-25-25-15,0 25 16,0-25-16,-49 24 0,49-24 0,-25 25 0,26-25 16,-51 0-16,26 0 0,24 0 15,-25 0-15,1-25 0,-1 25 0,-49-24 16,49-1-16,0 25 0,1-25 0,-26 0 0,26 0 15,-1 1-15,-24-51 16,24 50-16,1-49 0,24 24 16</inkml:trace>
  <inkml:trace contextRef="#ctx0" brushRef="#br0" timeOffset="59206.38">24631 11708 0,'-25'0'0,"25"0"16,0 0-16,0 0 0,0 0 16,0 0-16,25 0 0,-25 0 15,25 0-15,0 0 0,-1 0 16,26 25-1,124 49-15,-75-24 0,-49-26 0,-1 1 16,75 50-16</inkml:trace>
  <inkml:trace contextRef="#ctx0" brushRef="#br0" timeOffset="64091.66">7268 9550 0,'0'0'0,"0"-25"0,0 25 16,25-25-16,-25 25 16,0-25-16,0 25 0,0 0 0,0 0 0,0 0 15,0-24 1,0 24-16,0 0 15,0 0-15,0 0 16,0 0-16,0 0 0,0 0 16,0 0-16,0 0 0,24 0 0,-24 0 15,0 0-15,0 0 16,0 0-16,0 24 0,25-24 0,-25 25 15,0-25-15,0 25 16,25 25-16,-25-26 0,25 1 16,-25 0-16,0 25 0,25-50 15,-25 74-15,0-49 16,0 24-16,24-49 0,-24 25 0,0 25 15,0-50-15,0 25 16,0-25-16,25 24 0,0 1 16,-25-25-16,25 0 0,0-25 0,-1 25 15,1 0-15,0-24 0,25-1 16,-1 0-16,-24 0 0,74-24 0,-49-1 0,-1 25 15,1 0-15,0-24 16,-1 24-16,51-49 0,-26 49 0,25-50 16,-49 51-16,-1-1 0,1 0 0,24-25 15,-49 50-15,0-24 0,0 24 0,0-25 16,-1 25-16,-24 0 0,25-25 0,-25 50 0,0-25 15,-25 25-15,1-25 0</inkml:trace>
  <inkml:trace contextRef="#ctx0" brushRef="#br0" timeOffset="65240.73">6400 12998 0,'0'0'15,"0"0"-15,0-25 0,0 25 16,0 0-16,0 0 0,0 0 15,-25 0-15,25 0 0,0 0 0,0 0 16,0 0-16,0 25 0,0-25 0,0 0 16,0 24-16,0-24 0,25 0 0,-25 25 15,0-25-15,0 25 0,0 0 16,0 24-1,24 1-15,-24 0 0,25-1 16,-25-24-16,0 25 16,0-25-16,25-1 15,-25 1 1,25-25-16,-25 0 0,25 0 0,-25 0 0,24 0 15,-24-25-15,25 25 0,-25-24 16,25 24-16,49-75 16,26 26-16,24-51 15,-75 51-15,1 24 0,0-25 0,24 1 16,-24-1-16,98-24 0,-98 24 0,24 0 0,-24 26 15,74-76 1,-25 26-16,-49 49 0,-25 0 0,24 1 16,-24-1-16,0 25 0,-25-25 15,25 25-15,-25 0 0,0 25 16</inkml:trace>
  <inkml:trace contextRef="#ctx0" brushRef="#br0" timeOffset="78278.47">18653 7565 0,'-25'0'0,"25"-24"16,0 24-16,0-25 0,0 25 0,0 0 16,0 0-16,0-25 0,0 25 15,0 0-15,0 0 16,0 0-16,0 0 0,0 0 15,0 0-15,0 0 16,0 0-16,0 25 0,25 24 16,-25-24-16,25 25 0,-25-1 0,0-24 15,0 0-15,0 0 0,25 0 16,-25 24-16,0-24 0,25 25 15,-25-26-15,0 1 0,0-25 0,24 25 0,-24-25 16,0 0-16,0 25 0,0-25 16,0 0-16,25 0 0,-25 0 15,0 0-15,50-25 16,-50 25-16,25-25 0,24 0 15,-24 1-15,0-26 0,0 25 16,-1 0-16,1-24 0,25-1 16,-50 25-16,25 1 0,-1 24 0,-24-25 15,0 0-15,25 25 0,-25-25 0,25 25 16,-25 0-16,25-25 0,-25 25 0,25 0 15,-25 0-15,24 0 0,1 0 16,-25 0-16,25 0 0,-25 0 0</inkml:trace>
  <inkml:trace contextRef="#ctx0" brushRef="#br0" timeOffset="78963.51">19893 7491 0,'0'0'0,"0"0"0,0 0 15,0 0-15,-24 0 16,24 0-16,0 0 0,-25 0 15,0 0-15,0 25 0,25-25 16,-25 0-16,1 25 0,-1-25 16,0 24-16,0-24 0,25 25 0,-25-25 15,25 25-15,-24 0 0,-26 24 16,50-49-16,-25 50 0,0-25 15,25-25-15,-25 49 0,25-24 16,0 0-16,0-25 0,25 25 16,-25-25-16,0 25 0,25-25 15,0 0-15,-25 24 0,25-24 0,0 0 16,-1-24-16,1 24 15,0 0-15,0 0 0,-25-25 16,25 25-16,24-50 16,-49 50-16,0 0 0,25-25 0,-25 25 15,25-24-15,0-1 0,-25 0 0,24 25 16,-24 0-16,0-25 0,25 0 15,0 25-15,0-24 0,-25 24 16,0 0-16,25 0 0,-25 0 16,24 0-16,-24 0 0,25 24 0,-25-24 15,0 25-15,0-25 0,0 25 16,0 0-16,0 0 0,0-1 15,0-24-15</inkml:trace>
  <inkml:trace contextRef="#ctx0" brushRef="#br0" timeOffset="79165.52">19869 7838 0,'0'0'15,"0"0"-15,0 0 0,0-25 16,0 25-16,0 25 0,0-25 15,24 25-15,1-25 0,-25 25 16,25 0-16,0-1 16,0 1-16,-25 0 15,24-25-15,-24 25 0</inkml:trace>
  <inkml:trace contextRef="#ctx0" brushRef="#br0" timeOffset="79636.55">20563 7590 0,'0'0'0,"0"0"0,0 0 16,-25 0-16,25-25 0,0 25 0,0 0 0,0 0 15,0 0-15,-25 0 0,25 0 0,0 25 16,-24-25-16,-1 0 0,25 25 16,-25-25-16,0 25 0,0 0 15,25-25-15,-24 24 0,24-24 0,-25 50 16,25-25-16,-25 24 0,25-24 15,0-25-15,0 25 0,0 0 16,25 24-16,-25-49 16,0 0-16,25 0 0,-25 0 15,24 0-15,1-24 0,0 24 16,-25 0-16,50-50 0,-26 25 0,-24 25 15,25-25-15,0 1 0,-25-1 16,25 25-16,-25 0 0,0-25 0,25 25 16,-25-25-16,0 25 15,0 0-15,24 0 0,-24 0 0,0 0 16,0 0-16,25 25 0,-25-25 0,25 25 15,-25 0-15,25-25 16,-25 24-16,0-24 0,25 25 16,-25-25-16,0 25 0,0-25 0,0 25 15,0-25-15,0 25 16</inkml:trace>
  <inkml:trace contextRef="#ctx0" brushRef="#br0" timeOffset="79847.56">20563 7937 0,'0'0'16,"0"0"-16,0 0 0,0 0 16,0 0-16,25 25 0,-25-25 15,0 0-15,25 25 16,-25-25-16,24 25 0,-24 0 15,25 0-15,-25-25 16,0 0-16,0 24 0,0-24 16,0 25-16</inkml:trace>
  <inkml:trace contextRef="#ctx0" brushRef="#br0" timeOffset="80171.58">19050 8409 0,'-25'0'0,"25"0"0,-25 0 15,25 0-15,0 0 16,0 0-16,25 0 0,0 0 31,74 25-31,75-25 0,-125 0 16,1 0-16,149-25 15,-26 25-15,-49 0 16,-74 0-16,99-25 0,-125 25 0,26 0 15,-25 0-15,0 0 0,-1-25 0,1 25 16,-25 0-16,25 0 0,-25 0 16,0 0-16,0 0 15,-25 0-15</inkml:trace>
  <inkml:trace contextRef="#ctx0" brushRef="#br0" timeOffset="80441.6">19199 8632 0,'0'0'0,"25"0"0,24 0 16,-24 0-16,25 0 0,-26-25 16,100 25-16,-99 0 0,25 0 15,0 0-15,24 0 0,-24 0 16,-26 0-16,26 0 0,49 0 0,-74-25 15,25 25 1,74 0-16,-75 0 0,1 0 0,-25-24 0,49 24 16,-49 0-16,0 0 0,24 0 15,-24-25-15,25 25 0,-26 0 16,1 0-16,0 0 15,0 0-15</inkml:trace>
  <inkml:trace contextRef="#ctx0" brushRef="#br0" timeOffset="81750.67">20315 7243 0,'0'-25'0,"0"25"0,0-49 16,0 49-16,0 0 0,0-25 0,-25 25 15,25 0-15,0-25 0,-49 25 16,49-25-16,-25 25 15,0 0-15,-99-25 0,50 25 0,49 0 16,-25 0-16,25-24 0,-24 24 16,-1 0-16,1 0 0,-1 0 15,0 0-15,-24-25 16,24 25-16,25 0 0,1 0 0,-1 0 15,-74-25-15,49 50 0,25-25 16,-24 0-16,-1 0 0,0 0 16,-74 25-16,75-25 0,-100 24 15,99 1-15,-24-25 0,0 25 16,-51 0-16,1 0 0,75-1 0,-1 1 15,-24 0-15,24 0 0,25 0 16,1-1-16,-1 26 0,25-25 16,-25 24-16,25 1 0,-25-25 15,25 49-15,-25-24 0,25-1 16,-24 100-16,24-99 0,0-25 0,0 24 0,24 1 15,-24-25-15,0 24 0,25-24 16,0 0-16,0 25 0,0-26 0,-1 1 0,1 0 16,25 0-16,-25 0 0,24-25 0,50 24 15,-74 1-15,25-25 0,-1 25 0,-24-25 16,25 0-16,24 0 0,-49 25 15,25-25-15,-25 0 0,-25 0 16,49 25-16,-24-25 0,0 24 16,-25-24-16,25 25 0,-25-25 0,24 25 15,1 0-15,0-25 16,49 49-16,-49-24 15,74 0-15,25 0 0,-74 0 0,0-25 16,-1 24-16,-24 1 0,25-25 0,-1 25 0,1-25 16,0 0-16,-1 25 0,-24-25 0,25 25 15,-1-25-15,75 24 0,-99 1 16,25-25-16,-1 0 15,-24 0-15,49 0 0,-24 0 16,0 0-16,-1 0 16,26-25-16,-51 25 0,26 0 0,0 0 15,-26 0-15,51 0 16,-50-24-16,74 24 0,-74-25 15,49 25-15,1-25 0,-51 25 0,26 0 16,-25-25-16,0 25 0,-1 0 0,51-25 16,-50 25-16,-1 0 0,26-24 0,-50 24 15,25 0-15,0-25 0,-1 25 0,26-25 16,-50 25-16,25-25 0,0 25 0,-1-25 15,1 25-15,0-24 0,0 24 0,0-25 16,-1 25-16,26-25 0,-25 0 0,0 0 16,24-24-16,-24 49 0,0-50 15,-25 25-15,74-49 0,-74 49 16,25 0-16,0-24 0,-25-1 15,25-24-15,-25 24 16,0 25-16,0-74 0,0 74 0,-25-24 16,25 24-16,0-25 0,-25 25 0,0-24 15,1-1-15,24 25 0,-50-24 0,25-1 16,0 25-16,-49-49 0,24 24 0,25 26 0,-24-26 15,-1 25-15,-24 0 0,-1 1 0,1-1 16,0-25-16,-26 25 0,-123 1 0,124-1 16,-50 0-16,25 25 0,-25-25 15,0 25-15,-173 0 0,148 0 0,-24 0 0,24 25 16,-24-25-16</inkml:trace>
  <inkml:trace contextRef="#ctx0" brushRef="#br0" timeOffset="89138.09">13866 13395 0,'0'0'0,"-25"0"0,0 0 15,25 0-15,0 0 0,0 0 0,0 0 16,0 0-16,0 0 0,0 0 0,0 0 15,0 0-15,0 0 0,-25 0 16,25 0-16,0 0 0,0 0 16,0 0-16,0 24 0,-24-24 15,24 0-15,-25 0 16,25 25-16,-25-25 15,25 0-15,0 0 0,0 0 16,0 0-16,0 0 0,0 0 0,0 0 16,25 0-16,-25-25 0,25 25 15,24-24-15,-24 24 0,49-25 16,-24 0-16,74 0 0,-74 0 15,74-24-15,-50 24 0,125-50 16,-150 75-16,1-24 0,-1-1 0,1 0 16,-25 25-16,49-25 15</inkml:trace>
  <inkml:trace contextRef="#ctx0" brushRef="#br0" timeOffset="89724.13">14337 13047 0,'0'-25'15,"-25"25"1,25 0-16,0 0 15,0 0-15,0 0 32,100 50-32,-76-50 0,26 25 0,-25-25 0,0 0 15,-1 0-15,1 25 0,25-25 0,-25 0 16,-1 0-16,1 0 0,-25 0 0,25 24 15,0-24-15,0 0 16,-1 0-16,-24 0 0,0 0 16,0 0-16,0 0 0,0 0 15,0 25-15,-24-25 0,24 0 0,-25 25 16,25 0-16,-25 0 0,0 0 15,0-1-15,25-24 0,-49 50 16,24-25-16,0 0 0,-24 49 16,-26 0-16,26-49 0,24 25 15,0-25-15,-74 49 0,74-49 16,-25 24-16,25-49 15,-49 50-15,24-25 0</inkml:trace>
  <inkml:trace contextRef="#ctx0" brushRef="#br0" timeOffset="94451.4">12452 15404 0,'0'0'16,"-50"25"-16,50-25 0,0 0 0,0 0 15,-24 0-15,24 0 16,0 0-16,0 0 0,24 0 15,-24 0-15,0 0 0,50 0 16,-25-25-16,49 0 16,224-99-16,-224 99 0,1-25 15,-26 26-15,100-26 0,-74 25 16,49-49-16,-50 49 0,100-25 15,-125 26-15,26-1 16,-26 0-16,1 0 0,-50 25 0,25 0 16,-25-25-16,24 25 0,-24 0 15,0 0 1</inkml:trace>
  <inkml:trace contextRef="#ctx0" brushRef="#br0" timeOffset="94823.42">13618 14635 0,'0'0'0,"-25"0"0,25 0 16,0 0-16,0 0 0,0 0 0,0 0 15,25 0-15,-25 0 0,25 0 16,24 0-16,-24 0 0,49 0 16,-24 25-16,49-25 15,50 0-15,-124 0 0,24 0 16,1 0-16,24 0 0,-49 0 0,0 0 0,0 0 15,0 0-15,0 0 0,-25 24 16,-25 1-16,0-25 16,0 25-16,0 0 0,-24 0 15,24-1-15,-50 26 0,51-25 16,-51 74-16,1-25 0,49-49 15,0 25-15,0-1 0,-24 26 16,24-26-16,0 26 16,0-25-16,1-1 0,-26 1 0</inkml:trace>
  <inkml:trace contextRef="#ctx0" brushRef="#br0" timeOffset="102721.87">4068 14412 0,'0'0'0,"0"0"16,0 0-1,0-25-15,-25 25 0,25-25 16,0 25-16,-25 0 0,25-25 15,0 25 1,0 0-16,0 0 0,0 0 0,-24 25 16,24-25-16,0 0 15,-25 25-15,-25 24 16,50-49-16,-25 50 15,25-25-15,-24 0 0,24-25 16,0 24-16,0 1 0,0-25 0,0 25 16,24 0-16,-24-25 15,0 25-15,25-25 0,0 0 0,0 0 16,-25 0-16,49-25 15,-24 0-15,25 0 0,-25 0 16,-25 25-16,24-24 16,1-1-16,-25 0 0,0 0 0,0 25 15,0-25-15,0 1 16,0 24-16,-25-25 0,25 25 0,0 0 0,0 0 0,0 0 15,0 0-15,0 0 16,0 0-16,0 0 0,0 0 0,0 0 16,0 25-16,0-1 15,0 1-15,25 0 0,-25 0 0,0-25 16,0 25-16,25 49 0,-25-49 0,0 0 15,0-1-15,25 26 16,-25-25-16,25 74 0,-25-74 0,24 0 0,-24-1 16,0 1-16,25 0 0,-25 0 15,25 0-15,-25-1 0,0-24 0</inkml:trace>
  <inkml:trace contextRef="#ctx0" brushRef="#br0" timeOffset="103105.89">4614 14536 0,'0'0'0,"-25"0"16,25 0-16,-25 0 0,25-25 0,0 25 0,-25 0 15,25 0-15,0 25 0,0-25 0,-25 0 16,25 0-16,-24 24 0,24-24 0,-25 50 16,25-50-16,0 25 0,0 0 0,-25-1 15,25 1-15,0-25 0,25 25 0,-25 0 16,0-25-16,25 25 0,-25-1 0,24-24 15,-24 0-15,50 0 16,-25 0-16,0 0 0,-1 0 0,-24-24 16,25 24-16,0-25 0,0 0 0,0 0 0,-25 25 15,0-25-15,24 1 0,-24-1 0,0 0 16,25 0-16,-25 0 0,0 1 15,0 24-15,0-25 0,0 25 0,0 0 16,0 0-16,0 0 16,0-25-16,0 50 0,25-25 15,-25 0-15</inkml:trace>
  <inkml:trace contextRef="#ctx0" brushRef="#br0" timeOffset="103285.9">5159 14536 0,'0'-25'0,"0"25"16,25 0-16,-25-25 0,25 25 16,0-25-16,-25 0 0,25 25 0,24-24 15,-24-1-15,0 25 0,0-25 16,24 25-16,-24 0 0,-25 0 0,25 0 15</inkml:trace>
  <inkml:trace contextRef="#ctx0" brushRef="#br0" timeOffset="103739.93">5928 14064 0,'0'-25'0,"0"25"0,-24 0 16,24 0-16,0 0 15,-25 0-15,25 0 16,-25 0-16,25 0 0,0 25 0,-25-25 16,25 0-1,-50 75-15,50-75 16,0 24-16,25 26 15,-25-50-15,25 25 0,0-25 16,-25 0-16,25 0 0,24-25 16,-49 25-16,25 0 0,-25-25 15,50 0 1,-25-24-16,-25 24 15,0 0-15,0 25 0,0-25 16,0 25-16,0 0 16,0 0-16,0 0 0,0 0 0,24 0 15,-24 25-15,0 0 0,25-25 16,-25 25-16,0-25 0,25 25 15,-25-1-15,0 1 0,25-25 0,-25 25 16,0 0-16,25 24 0,-25 1 16,24-25-16,-24 25 0,0-50 15,25 24-15,-25 26 16</inkml:trace>
  <inkml:trace contextRef="#ctx0" brushRef="#br0" timeOffset="104229.96">6598 13940 0,'0'0'15,"0"0"-15,0-25 0,25 1 16,-25 24-16,25-25 0,-1 25 0,1-25 15,-25 25-15,25-25 0,0 25 0,0 0 16,-25-25-16,0 25 0,24 0 0,-24 0 16,0-24-16,0 24 0,0 0 0,0 0 15,0 0-15,0 0 0,-24 0 16,24 0-16,-25 0 0,25 0 0,-25 0 15,25 24-15,-50-24 0,50 25 16,-24-25-16,-1 25 0,25-25 0,-25 25 16,0-25-16,25 49 15,-25-49-15,25 25 0,0-25 16,25 25-16,-25 0 15,25-25-15,-25 25 0,25-25 0,-25 0 16,25 24-16,24-24 0,-49 25 0,25-25 16,-25 0-16,25 0 0,0 25 0,-25-25 15,24 0-15,-24 0 0,0 0 0,25 0 16,0 0-16,-25 0 0,0 25 15,0-25-15,0 0 0,0 0 16,-25 0-16,25 25 0,0-25 0,-49 24 16,49-24-16,-25 25 0,0-25 0,25 25 15,-50 0 1,26 0-16,-1-1 0,25-24 15,0 0-15</inkml:trace>
  <inkml:trace contextRef="#ctx0" brushRef="#br0" timeOffset="104472.97">7119 13791 0,'0'-24'0,"0"24"0,0-25 0,0 25 15,0 0-15,0-25 0,0 25 16,0 0-16,0 0 0,0 0 0,0 0 15,0 0-15,0 25 16,0-25-16,25 25 0,-25-1 16,0 26-16,0-25 0,0-25 0,0 25 15,0-1-15,-25 26 0,25-25 16,0 0-16,0 24 15,-25 50-15,0-49 16,25-25-16</inkml:trace>
  <inkml:trace contextRef="#ctx0" brushRef="#br0" timeOffset="104658.98">6945 13965 0,'-24'0'0,"24"0"15,0-25-15,0 25 0,0 0 0,0 0 16,0-25-16,0 25 0,24 0 0,-24 0 15,25 0-15,0 0 0,-25 0 16,25 0-16,-25 0 0,25 0 0,-25 25 0,24-25 0,-24 0 16,0 25-16</inkml:trace>
  <inkml:trace contextRef="#ctx0" brushRef="#br0" timeOffset="104821.99">7590 13940 0,'0'0'0,"-25"-25"0,25 25 0,0 0 15,0-24-15,0 24 0,0 0 0,0 0 16,0 0-16,25 0 0,-25 0 16,0 0-16,0 24 0,0-24 0,0 25 15,0-25-15</inkml:trace>
  <inkml:trace contextRef="#ctx0" brushRef="#br0" timeOffset="105122.01">5755 15255 0,'-25'0'0,"0"0"16,-25 0-16,26 0 0,24 0 15,-25 25-15,25-25 0,0 0 0,-25 0 16,50 0-16,0-25 0,-25 25 16,49-25-16,26 0 15,24-24-15,-25 24 0,1 0 16,-26 0-16,100-24 0,-74 24 0,49-50 15,24 26-15,-48-1 16,-1 1-16,-50 24 0,-24 0 0,25 0 16,-50 25-16,0 0 0,0 0 0</inkml:trace>
  <inkml:trace contextRef="#ctx0" brushRef="#br0" timeOffset="105387.02">5978 15354 0,'-50'25'0,"26"0"15,-26 0-15,25-1 0,25 1 0,-25-25 16,0 25-16,25-25 0,0 0 0,-24 0 15,24 25 1,49-50-16,26 0 0,-50 0 16,99-24-16,0-1 0,-50 0 0,75-24 15,-75 49-15,1-24 0,73-26 16,-98 50-1,248-173-15,-273 173 0,24 0 16,1 1-16,-50-1 0,25 25 0,-25-25 0,24 25 16,-24-25-1,0 25-15,0 0 16,-24 25-16</inkml:trace>
</inkml:ink>
</file>

<file path=ppt/ink/ink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3-26T06:10:36.013"/>
    </inkml:context>
    <inkml:brush xml:id="br0">
      <inkml:brushProperty name="width" value="0.05292" units="cm"/>
      <inkml:brushProperty name="height" value="0.05292" units="cm"/>
      <inkml:brushProperty name="color" value="#0070C0"/>
    </inkml:brush>
  </inkml:definitions>
  <inkml:trace contextRef="#ctx0" brushRef="#br0">15081 11584 0,'0'0'0,"0"0"0,0 0 0,0-25 16,0 25-16,0 0 0,0 0 15,0 0-15,0 0 0,0 0 0,0 0 0,0 0 16,0 0-16,0 0 15,0 0-15,0 0 0,0 0 0,0 0 0,0 0 0,0 0 16,0 0-16,0 0 0,0 0 0,0 0 16,0 25-16,0-25 0,0 0 0,0 0 15,0 0-15,0 0 0,0 0 0,0 0 0,0 25 16,0-25-16,25 24 0,-25-24 0,0 25 15,0-25-15,25 25 0,-25-25 0,0 25 0,0 0 16,25-1-16,-25 1 0,0-25 0,0 25 16,0 0-16,24-25 0,-24 25 0,0-25 15,0 24-15,0-24 0,0 25 0,0-25 0,25 25 16,-25-25-16,0 25 0,0-25 0,0 0 15,0 25-15,0-25 0,0 0 0,0 0 0,0 24 16,0-24-16,0 0 0,0 0 0,0 0 0,25 0 16,-25 25-16,0-25 0,0 0 0,0 0 15,0 0-15,0 0 0,0 0 0,0 0 16,25 0-16,-25 0 0,0 0 0,25-25 15,-1 25-15,-24 0 0,25-24 0,0 24 0,0 0 16,0-25-16,0 25 0,-1 0 0,1-25 0,0 0 16,25 25-16,-1-25 0,-24 1 0,25 24 15,-1-25-15,-24 0 0,25 0 0,-1 25 0,1-25 16,-25 1-16,24-1 0,1 0 15,-25 25-15,24-25 0,-24 0 0,0 1 0,24 24 0,-24-25 16,0 0-16,25 25 0,-26-25 0,1 0 0,0 25 16,0-24-16,-25 24 0,25 0 0,0-25 15,-25 25-15,24-25 0,1 25 0,-25 0 16,0 0-16,25 0 0,-25-25 0,0 25 0,0 0 15,0 0-15,25 0 0,-25 0 0,0 0 0,0 0 16,0 0-16,0 0 0,0 0 0,0 0 16,0 0-16,0 0 0,0 0 15,0 0-15,0 0 0,0 0 0,0 0 0,0 0 16,0 0-16,0 0 0,0 0 0,-25 25 0,25-25 15,0 0-15,0 0 0,0 25 0,0-25 0</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10-22T21:25:21.630"/>
    </inkml:context>
    <inkml:brush xml:id="br0">
      <inkml:brushProperty name="width" value="0.05292" units="cm"/>
      <inkml:brushProperty name="height" value="0.05292" units="cm"/>
      <inkml:brushProperty name="color" value="#0070C0"/>
    </inkml:brush>
  </inkml:definitions>
  <inkml:trace contextRef="#ctx0" brushRef="#br0">28981 6403 0</inkml:trace>
  <inkml:trace contextRef="#ctx0" brushRef="#br0" timeOffset="795.68">28945 6491 0,'0'-18'31,"18"1"-15,-18-18 0,18 17-16,17-35 15,0 18-15,-17-1 0,17-16 16,0-1-16,18 0 0,0-18 15,0 18-15,88-106 16,-52 71-16,69-70 16,-70 87-16,-17 0 0,-18 19 15,0 16-15,0-17 16,-36 53-16,-34 0 16,-19 53-1,1-17-15,-35 69 16,34-52-16,-34 88 15,17-52 1,0-1-16,0 18 0,0-18 16,0 0-16,-17 88 15,34-123-15,-17 53 16,36-53-16,-1-35 0,1 17 16,34-35 15,18-53-31,-17 35 15,0-17-15,17 0 0,18-53 16,0 52-16,35-69 16,-35 69-16,88-70 15,-70 54 1,-18-1-16,-18 17 0,18 1 16,-53 53-1,-36 35 1,1 0-16,-53 52 15,53-52-15,-18 0 16,0 53-16,35-71 16,1 1-16,17-19 0,17-17 15,36-17 1,0-19-16,53-34 16,-71 52-16,0-17 15,18 35-15,-53 17 16,0 36-1</inkml:trace>
  <inkml:trace contextRef="#ctx0" brushRef="#br0" timeOffset="2401.95">31521 4604 0,'0'-18'31,"-18"18"16,-17 0-32,17 0-15,-17 0 16,-36 0 0,36 0-16,0-18 0,-1 18 15,-34-17-15,52-1 16,-52 1-16,52 17 15,0 0-15,1 0 0,-1 0 16,1 0-16,17 17 31,0 1-15,-18-1-16,0 1 16,18 0-16,-17-18 15,17 17 1,0 1-16,0 0 15,0-1 1,0 1 0,17 0-16,-17-1 15,0 19 1,18-19-16,-18 1 16,0 17-16,0-17 0,0 17 0,0-17 15,0 17-15,0 0 0,0 0 16,18 54-16,-18-54 15,0 0-15,0 53 16,0-35-16,0 0 16,0 18-16,0-18 0,0 88 15,0-35 1,0 17 0,0-52-16,0-18 0,0 17 0,0 71 15,0-70-15,0 52 16,0-52-1,0-1-15,0 1 0,0-18 16,0 17-16,0 36 16,0-35-16,-18 35 15,18-53-15,-18 52 16,18-52-16,0-17 16,0-1-16,0 0 0,0 18 15,18-35-15,-18 17 16,18-17-16,-18-1 15,0 19 1,0-19-16,0 1 16,0-1-1,17-17 1,-17 18-16</inkml:trace>
  <inkml:trace contextRef="#ctx0" brushRef="#br0" timeOffset="3665.66">31485 4604 0,'0'-18'0,"18"18"78,17 0-63,-17 0-15,17 0 0,1-18 16,-1 18-16,35 0 16,-34 0-16,34 18 15,-35 0-15,-17-18 16,17 17-16,-17 1 0,17 0 16,-17-1-16,0-17 15,-1 18 32,-17 0-31,0-1-16,0 1 0,18 17 15,-18-17-15,18 17 16,-18 0-16,0 1 0,0-1 16,0 35-1,0-17-15,0 53 16,0-53-16,0 53 15,0-35-15,-18-19 16,18 19-16,0 17 0,-18 53 16,18-70-16,0 70 15,0-70-15,0-1 16,0 89-16,0-89 16,0 1-16,0 88 15,0-89-15,0 1 0,0-1 16,0 1-16,0-1 0,0 72 15,0-90 1,0 90-16,0-89 16,-17 52-16,17-52 15,0 0-15,0-18 16,0 1-16,0-1 0,0 0 16,0-17-16,0 0 15,-18-18 1,18 17-16,-18-17 31,1 18-15,-1-18 15,18 17-31,-18-17 16,1 0-1,-1 0-15,-17 0 16,0-17-1,-1 17-15,1 0 0,-71 0 16,53 17-16,0-17 16,-17 0-16,-36 0 15,53 0-15,0 0 16,0 0-16,-17-17 0,52 17 16,0-18-16,-17 18 15,17-17-15,1-1 16,-1 18-16,1 0 15</inkml:trace>
  <inkml:trace contextRef="#ctx0" brushRef="#br0" timeOffset="4492.19">31609 4974 0,'-18'-17'16,"1"-1"-16,-1 0 15,-17-17 1,35 17-16,-53-17 16,35 35-16,-52 0 15,34 0-15,1 18 16,0-1-16,-1 1 0,1 0 15,0 35-15,17-18 16,18 35-16,18-17 16,0-17-16,17 16 0,0 1 15,71 18-15,-53-36 16,17-17-16,-17 0 0,71-18 16,-71-18-1,0 0-15,-18-17 0,0 0 16,0-36-1,-35 36-15,0-18 0,-17 18 0,-1-18 16,-52-18 0,34 36-16,-17 17 0,18 1 15,-53-1-15,17 36 16,54-1-16,-1 19 16</inkml:trace>
  <inkml:trace contextRef="#ctx0" brushRef="#br0" timeOffset="5120.12">31521 5662 0,'0'0'15,"-18"-18"-15,18 1 16,-35-1 0,17 1-1,-17 17-15,17 0 0,-52 0 16,34 17-16,-34 18 15,52-17-15,1 17 16,-1-17-16,18 17 0,0 1 16,0-1-16,18 0 0,-1 0 15,54 36-15,-36-36 16,18-17-16,0 0 0,0-18 16,17 0-16,54-18 15,-71 0-15,35-52 16,-53 34-16,-17 1 15,-1-35-15,-17 17 16,-70-18-16,35 36 16,-71-18-16,35 35 15,-17 18 1,35 18-16,18 0 0,0 17 16,17-18-16</inkml:trace>
  <inkml:trace contextRef="#ctx0" brushRef="#br0" timeOffset="5816.08">31521 6350 0,'0'-18'15,"0"36"-15,0-71 0,0 35 16,0 1-16,-36 17 15,19-18-15,-36 18 16,0 18 0,18-1-16,-1-17 0,1 18 15,0 17-15,-18 1 16,35-1-16,1 18 16,17-18-16,17 53 15,19-52-15,-1-1 16,0 0-16,18 0 0,18-17 0,34 17 15,-34-35 1,-18 0-16,17 0 0,-17-17 16,0-1-16,18-52 15,-36 52-15,-17-53 16,-18 36-16,-18 0 0,0-1 16,1 1-16,-18 0 0,-71 0 15,35 17 1,-35 0-16,53 18 15,1 0-15,16 0 0,-34 36 16,52-19-16</inkml:trace>
  <inkml:trace contextRef="#ctx0" brushRef="#br0" timeOffset="6450.33">31556 6967 0,'0'0'0,"-18"-17"16,1 17-16,-1-18 16,0 18-16,-34-18 15,16 18-15,1 0 0,17 0 16,-52 36 0,52-19-16,-17 1 0,-18 53 15,35-19-15,18-16 16,0 17-16,18-18 0,17 18 15,36 35-15,-18-53 16,70 1 0,-52-19-16,-18 1 0,17-18 15,54-35-15,-89 17 16,0 0-16,0 1 0,1-36 16,-36 18-16,0-1 15,-18 1-15,0 0 0,-17-1 16,0-17-16,-71-17 15,53 35-15,-17-1 16,17 19-16,-53 17 16,53 0-16</inkml:trace>
  <inkml:trace contextRef="#ctx0" brushRef="#br0" timeOffset="27432.3">21802 3052 0,'0'17'32,"0"36"-17,0-18-15,0 18 0,17 53 16,-17-53-16,0 0 16,0-18-16,18 53 15,-18-35-15,0-17 0,18-19 16,-18 19-16,0 16 15,0-34-15,0 0 16,-18-18-16</inkml:trace>
  <inkml:trace contextRef="#ctx0" brushRef="#br0" timeOffset="27676.95">21678 3704 0,'0'0'16,"18"71"-16,-18-36 0,0 0 16,0 18-1,0-35-15,17-1 0,1 1 16,0-18-16,-1 0 16,19 0-16,-1-18 0,36-34 15,-36 16-15,18-17 16,-36 18-16,1 17 15,0 1-15,17-18 0</inkml:trace>
  <inkml:trace contextRef="#ctx0" brushRef="#br0" timeOffset="28277.98">25488 3246 0,'18'0'15,"-18"17"-15,0 1 16,0 52 0,17-34-16,-17 52 0,0-35 15,18-18-15,-18 53 16,18-52-16,-18-1 0,17 35 16,-17-52-1,18-18-15,-18 18 16</inkml:trace>
  <inkml:trace contextRef="#ctx0" brushRef="#br0" timeOffset="28494.05">25453 3739 0,'0'0'15,"18"53"-15,-1-17 0,1-19 16,-18 1-16,17 17 15,1-17-15,0-18 16,-1 0-16,1 0 16,17-35-16,1-1 15,-19 1-15,1 0 16,0-1-16,-1 1 0,36-18 16</inkml:trace>
  <inkml:trace contextRef="#ctx0" brushRef="#br0" timeOffset="29223.17">31609 3193 0,'0'17'16,"0"54"-1,0-36-15,0 18 0,0 35 16,0-35-16,0 0 15,0 0-15,0 53 16,0-71-16,0-17 16,0-1-16,18 1 0,-18 0 15,-18-18 1</inkml:trace>
  <inkml:trace contextRef="#ctx0" brushRef="#br0" timeOffset="29435.38">31485 3687 0,'0'0'0,"0"35"0,0 18 15,18 17-15,0 1 16,-1-54-16,1 1 16,0 0-16,17-18 15,-17 0-15,17 0 16,-18-18-16,54-35 15,-53 18-15,-1 0 0,19-1 16,-19 19-16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27361B-9EE3-994B-868D-94E57ECC4CDF}" type="datetimeFigureOut">
              <a:rPr lang="en-US" smtClean="0"/>
              <a:t>5/17/22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3389FE-FF97-1F48-937B-066F4523CFC6}" type="slidenum">
              <a:rPr lang="en-US" smtClean="0"/>
              <a:t>‹#›</a:t>
            </a:fld>
            <a:endParaRPr lang="en-US"/>
          </a:p>
        </p:txBody>
      </p:sp>
    </p:spTree>
    <p:extLst>
      <p:ext uri="{BB962C8B-B14F-4D97-AF65-F5344CB8AC3E}">
        <p14:creationId xmlns:p14="http://schemas.microsoft.com/office/powerpoint/2010/main" val="1641692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8"/>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61EF0294-BA0C-4110-B8DB-C2B339294AD3}" type="slidenum">
              <a:rPr lang="en-US" altLang="en-US" sz="1400" smtClean="0"/>
              <a:pPr>
                <a:spcBef>
                  <a:spcPct val="0"/>
                </a:spcBef>
                <a:buClrTx/>
                <a:buFontTx/>
                <a:buNone/>
              </a:pPr>
              <a:t>69</a:t>
            </a:fld>
            <a:endParaRPr lang="en-US" altLang="en-US" sz="1400"/>
          </a:p>
        </p:txBody>
      </p:sp>
      <p:sp>
        <p:nvSpPr>
          <p:cNvPr id="14339" name="Rectangle 1"/>
          <p:cNvSpPr>
            <a:spLocks noGrp="1" noRot="1" noChangeAspect="1" noChangeArrowheads="1" noTextEdit="1"/>
          </p:cNvSpPr>
          <p:nvPr>
            <p:ph type="sldImg"/>
          </p:nvPr>
        </p:nvSpPr>
        <p:spPr>
          <a:xfrm>
            <a:off x="533400" y="763588"/>
            <a:ext cx="67056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340"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47070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56513CB-B5C6-794C-B9FC-914286F7D4D4}" type="datetimeFigureOut">
              <a:rPr lang="en-US" smtClean="0"/>
              <a:t>5/17/22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97227A-95DB-DE4A-82CE-83A3DDE0C863}" type="slidenum">
              <a:rPr lang="en-US" smtClean="0"/>
              <a:t>‹#›</a:t>
            </a:fld>
            <a:endParaRPr lang="en-US"/>
          </a:p>
        </p:txBody>
      </p:sp>
    </p:spTree>
    <p:extLst>
      <p:ext uri="{BB962C8B-B14F-4D97-AF65-F5344CB8AC3E}">
        <p14:creationId xmlns:p14="http://schemas.microsoft.com/office/powerpoint/2010/main" val="1305956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6513CB-B5C6-794C-B9FC-914286F7D4D4}" type="datetimeFigureOut">
              <a:rPr lang="en-US" smtClean="0"/>
              <a:t>5/17/22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97227A-95DB-DE4A-82CE-83A3DDE0C863}" type="slidenum">
              <a:rPr lang="en-US" smtClean="0"/>
              <a:t>‹#›</a:t>
            </a:fld>
            <a:endParaRPr lang="en-US"/>
          </a:p>
        </p:txBody>
      </p:sp>
    </p:spTree>
    <p:extLst>
      <p:ext uri="{BB962C8B-B14F-4D97-AF65-F5344CB8AC3E}">
        <p14:creationId xmlns:p14="http://schemas.microsoft.com/office/powerpoint/2010/main" val="1734242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6513CB-B5C6-794C-B9FC-914286F7D4D4}" type="datetimeFigureOut">
              <a:rPr lang="en-US" smtClean="0"/>
              <a:t>5/17/22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97227A-95DB-DE4A-82CE-83A3DDE0C863}" type="slidenum">
              <a:rPr lang="en-US" smtClean="0"/>
              <a:t>‹#›</a:t>
            </a:fld>
            <a:endParaRPr lang="en-US"/>
          </a:p>
        </p:txBody>
      </p:sp>
    </p:spTree>
    <p:extLst>
      <p:ext uri="{BB962C8B-B14F-4D97-AF65-F5344CB8AC3E}">
        <p14:creationId xmlns:p14="http://schemas.microsoft.com/office/powerpoint/2010/main" val="1767909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08640" y="273629"/>
            <a:ext cx="10965120" cy="1140600"/>
          </a:xfrm>
        </p:spPr>
        <p:txBody>
          <a:bodyPr/>
          <a:lstStyle/>
          <a:p>
            <a:r>
              <a:rPr lang="en-US"/>
              <a:t>Click to edit Master title style</a:t>
            </a:r>
            <a:endParaRPr lang="en-IN"/>
          </a:p>
        </p:txBody>
      </p:sp>
      <p:sp>
        <p:nvSpPr>
          <p:cNvPr id="3" name="Rectangle 3"/>
          <p:cNvSpPr>
            <a:spLocks noGrp="1" noChangeArrowheads="1"/>
          </p:cNvSpPr>
          <p:nvPr>
            <p:ph type="dt" idx="10"/>
          </p:nvPr>
        </p:nvSpPr>
        <p:spPr>
          <a:ln/>
        </p:spPr>
        <p:txBody>
          <a:bodyPr/>
          <a:lstStyle>
            <a:lvl1pPr>
              <a:defRPr/>
            </a:lvl1pPr>
          </a:lstStyle>
          <a:p>
            <a:pPr>
              <a:defRPr/>
            </a:pPr>
            <a:endParaRPr lang="en-US" altLang="en-US"/>
          </a:p>
        </p:txBody>
      </p:sp>
      <p:sp>
        <p:nvSpPr>
          <p:cNvPr id="4" name="Rectangle 4"/>
          <p:cNvSpPr>
            <a:spLocks noGrp="1" noChangeArrowheads="1"/>
          </p:cNvSpPr>
          <p:nvPr>
            <p:ph type="ftr" idx="11"/>
          </p:nvPr>
        </p:nvSpPr>
        <p:spPr>
          <a:ln/>
        </p:spPr>
        <p:txBody>
          <a:bodyPr/>
          <a:lstStyle>
            <a:lvl1pPr>
              <a:defRPr/>
            </a:lvl1pPr>
          </a:lstStyle>
          <a:p>
            <a:pPr>
              <a:defRPr/>
            </a:pPr>
            <a:endParaRPr lang="en-US" altLang="en-US"/>
          </a:p>
        </p:txBody>
      </p:sp>
      <p:sp>
        <p:nvSpPr>
          <p:cNvPr id="5" name="Rectangle 5"/>
          <p:cNvSpPr>
            <a:spLocks noGrp="1" noChangeArrowheads="1"/>
          </p:cNvSpPr>
          <p:nvPr>
            <p:ph type="sldNum" idx="12"/>
          </p:nvPr>
        </p:nvSpPr>
        <p:spPr>
          <a:ln/>
        </p:spPr>
        <p:txBody>
          <a:bodyPr/>
          <a:lstStyle>
            <a:lvl1pPr>
              <a:defRPr/>
            </a:lvl1pPr>
          </a:lstStyle>
          <a:p>
            <a:pPr>
              <a:defRPr/>
            </a:pPr>
            <a:fld id="{9FDBFB69-9085-48C6-B8C7-14CA34C24CFC}" type="slidenum">
              <a:rPr lang="en-US" altLang="en-US"/>
              <a:pPr>
                <a:defRPr/>
              </a:pPr>
              <a:t>‹#›</a:t>
            </a:fld>
            <a:endParaRPr lang="en-US" altLang="en-US"/>
          </a:p>
        </p:txBody>
      </p:sp>
    </p:spTree>
    <p:extLst>
      <p:ext uri="{BB962C8B-B14F-4D97-AF65-F5344CB8AC3E}">
        <p14:creationId xmlns:p14="http://schemas.microsoft.com/office/powerpoint/2010/main" val="1722379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7804" y="95617"/>
            <a:ext cx="10515600" cy="1325563"/>
          </a:xfrm>
        </p:spPr>
        <p:txBody>
          <a:bodyPr/>
          <a:lstStyle>
            <a:lvl1pPr>
              <a:defRPr>
                <a:latin typeface="Century Schoolbook" charset="0"/>
                <a:ea typeface="Century Schoolbook" charset="0"/>
                <a:cs typeface="Century Schoolbook" charset="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6513CB-B5C6-794C-B9FC-914286F7D4D4}" type="datetimeFigureOut">
              <a:rPr lang="en-US" smtClean="0"/>
              <a:t>5/17/22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97227A-95DB-DE4A-82CE-83A3DDE0C863}" type="slidenum">
              <a:rPr lang="en-US" smtClean="0"/>
              <a:t>‹#›</a:t>
            </a:fld>
            <a:endParaRPr lang="en-US"/>
          </a:p>
        </p:txBody>
      </p:sp>
      <p:sp>
        <p:nvSpPr>
          <p:cNvPr id="7" name="TextBox 6"/>
          <p:cNvSpPr txBox="1"/>
          <p:nvPr userDrawn="1"/>
        </p:nvSpPr>
        <p:spPr>
          <a:xfrm>
            <a:off x="10849517" y="6457890"/>
            <a:ext cx="1342483" cy="400110"/>
          </a:xfrm>
          <a:prstGeom prst="rect">
            <a:avLst/>
          </a:prstGeom>
          <a:noFill/>
        </p:spPr>
        <p:txBody>
          <a:bodyPr wrap="none" rtlCol="0">
            <a:spAutoFit/>
          </a:bodyPr>
          <a:lstStyle/>
          <a:p>
            <a:r>
              <a:rPr lang="en-US" sz="2000"/>
              <a:t>Andrew Ng</a:t>
            </a:r>
          </a:p>
        </p:txBody>
      </p:sp>
    </p:spTree>
    <p:extLst>
      <p:ext uri="{BB962C8B-B14F-4D97-AF65-F5344CB8AC3E}">
        <p14:creationId xmlns:p14="http://schemas.microsoft.com/office/powerpoint/2010/main" val="1924712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6513CB-B5C6-794C-B9FC-914286F7D4D4}" type="datetimeFigureOut">
              <a:rPr lang="en-US" smtClean="0"/>
              <a:t>5/17/22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97227A-95DB-DE4A-82CE-83A3DDE0C863}" type="slidenum">
              <a:rPr lang="en-US" smtClean="0"/>
              <a:t>‹#›</a:t>
            </a:fld>
            <a:endParaRPr lang="en-US"/>
          </a:p>
        </p:txBody>
      </p:sp>
    </p:spTree>
    <p:extLst>
      <p:ext uri="{BB962C8B-B14F-4D97-AF65-F5344CB8AC3E}">
        <p14:creationId xmlns:p14="http://schemas.microsoft.com/office/powerpoint/2010/main" val="1091451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56513CB-B5C6-794C-B9FC-914286F7D4D4}" type="datetimeFigureOut">
              <a:rPr lang="en-US" smtClean="0"/>
              <a:t>5/17/22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97227A-95DB-DE4A-82CE-83A3DDE0C863}" type="slidenum">
              <a:rPr lang="en-US" smtClean="0"/>
              <a:t>‹#›</a:t>
            </a:fld>
            <a:endParaRPr lang="en-US"/>
          </a:p>
        </p:txBody>
      </p:sp>
    </p:spTree>
    <p:extLst>
      <p:ext uri="{BB962C8B-B14F-4D97-AF65-F5344CB8AC3E}">
        <p14:creationId xmlns:p14="http://schemas.microsoft.com/office/powerpoint/2010/main" val="216787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56513CB-B5C6-794C-B9FC-914286F7D4D4}" type="datetimeFigureOut">
              <a:rPr lang="en-US" smtClean="0"/>
              <a:t>5/17/22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97227A-95DB-DE4A-82CE-83A3DDE0C863}" type="slidenum">
              <a:rPr lang="en-US" smtClean="0"/>
              <a:t>‹#›</a:t>
            </a:fld>
            <a:endParaRPr lang="en-US"/>
          </a:p>
        </p:txBody>
      </p:sp>
    </p:spTree>
    <p:extLst>
      <p:ext uri="{BB962C8B-B14F-4D97-AF65-F5344CB8AC3E}">
        <p14:creationId xmlns:p14="http://schemas.microsoft.com/office/powerpoint/2010/main" val="1411347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56513CB-B5C6-794C-B9FC-914286F7D4D4}" type="datetimeFigureOut">
              <a:rPr lang="en-US" smtClean="0"/>
              <a:t>5/17/22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97227A-95DB-DE4A-82CE-83A3DDE0C863}" type="slidenum">
              <a:rPr lang="en-US" smtClean="0"/>
              <a:t>‹#›</a:t>
            </a:fld>
            <a:endParaRPr lang="en-US"/>
          </a:p>
        </p:txBody>
      </p:sp>
    </p:spTree>
    <p:extLst>
      <p:ext uri="{BB962C8B-B14F-4D97-AF65-F5344CB8AC3E}">
        <p14:creationId xmlns:p14="http://schemas.microsoft.com/office/powerpoint/2010/main" val="1568349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6513CB-B5C6-794C-B9FC-914286F7D4D4}" type="datetimeFigureOut">
              <a:rPr lang="en-US" smtClean="0"/>
              <a:t>5/17/22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97227A-95DB-DE4A-82CE-83A3DDE0C863}" type="slidenum">
              <a:rPr lang="en-US" smtClean="0"/>
              <a:t>‹#›</a:t>
            </a:fld>
            <a:endParaRPr lang="en-US"/>
          </a:p>
        </p:txBody>
      </p:sp>
    </p:spTree>
    <p:extLst>
      <p:ext uri="{BB962C8B-B14F-4D97-AF65-F5344CB8AC3E}">
        <p14:creationId xmlns:p14="http://schemas.microsoft.com/office/powerpoint/2010/main" val="1041359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6513CB-B5C6-794C-B9FC-914286F7D4D4}" type="datetimeFigureOut">
              <a:rPr lang="en-US" smtClean="0"/>
              <a:t>5/17/22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97227A-95DB-DE4A-82CE-83A3DDE0C863}" type="slidenum">
              <a:rPr lang="en-US" smtClean="0"/>
              <a:t>‹#›</a:t>
            </a:fld>
            <a:endParaRPr lang="en-US"/>
          </a:p>
        </p:txBody>
      </p:sp>
    </p:spTree>
    <p:extLst>
      <p:ext uri="{BB962C8B-B14F-4D97-AF65-F5344CB8AC3E}">
        <p14:creationId xmlns:p14="http://schemas.microsoft.com/office/powerpoint/2010/main" val="145007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6513CB-B5C6-794C-B9FC-914286F7D4D4}" type="datetimeFigureOut">
              <a:rPr lang="en-US" smtClean="0"/>
              <a:t>5/17/22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97227A-95DB-DE4A-82CE-83A3DDE0C863}" type="slidenum">
              <a:rPr lang="en-US" smtClean="0"/>
              <a:t>‹#›</a:t>
            </a:fld>
            <a:endParaRPr lang="en-US"/>
          </a:p>
        </p:txBody>
      </p:sp>
    </p:spTree>
    <p:extLst>
      <p:ext uri="{BB962C8B-B14F-4D97-AF65-F5344CB8AC3E}">
        <p14:creationId xmlns:p14="http://schemas.microsoft.com/office/powerpoint/2010/main" val="1886546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6513CB-B5C6-794C-B9FC-914286F7D4D4}" type="datetimeFigureOut">
              <a:rPr lang="en-US" smtClean="0"/>
              <a:t>5/17/22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97227A-95DB-DE4A-82CE-83A3DDE0C863}" type="slidenum">
              <a:rPr lang="en-US" smtClean="0"/>
              <a:t>‹#›</a:t>
            </a:fld>
            <a:endParaRPr lang="en-US"/>
          </a:p>
        </p:txBody>
      </p:sp>
    </p:spTree>
    <p:extLst>
      <p:ext uri="{BB962C8B-B14F-4D97-AF65-F5344CB8AC3E}">
        <p14:creationId xmlns:p14="http://schemas.microsoft.com/office/powerpoint/2010/main" val="434634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11.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3" Type="http://schemas.openxmlformats.org/officeDocument/2006/relationships/image" Target="../media/image25.png"/><Relationship Id="rId18" Type="http://schemas.openxmlformats.org/officeDocument/2006/relationships/image" Target="../media/image29.png"/><Relationship Id="rId26" Type="http://schemas.openxmlformats.org/officeDocument/2006/relationships/image" Target="../media/image31.png"/><Relationship Id="rId21" Type="http://schemas.openxmlformats.org/officeDocument/2006/relationships/image" Target="../media/image33.png"/><Relationship Id="rId34" Type="http://schemas.openxmlformats.org/officeDocument/2006/relationships/customXml" Target="../ink/ink15.xml"/><Relationship Id="rId7" Type="http://schemas.openxmlformats.org/officeDocument/2006/relationships/image" Target="../media/image19.png"/><Relationship Id="rId12" Type="http://schemas.openxmlformats.org/officeDocument/2006/relationships/image" Target="../media/image13.tiff"/><Relationship Id="rId17" Type="http://schemas.openxmlformats.org/officeDocument/2006/relationships/image" Target="../media/image28.png"/><Relationship Id="rId25" Type="http://schemas.openxmlformats.org/officeDocument/2006/relationships/image" Target="../media/image37.png"/><Relationship Id="rId33" Type="http://schemas.openxmlformats.org/officeDocument/2006/relationships/image" Target="../media/image44.png"/><Relationship Id="rId2" Type="http://schemas.openxmlformats.org/officeDocument/2006/relationships/image" Target="../media/image150.png"/><Relationship Id="rId16" Type="http://schemas.openxmlformats.org/officeDocument/2006/relationships/image" Target="../media/image14.tiff"/><Relationship Id="rId20" Type="http://schemas.openxmlformats.org/officeDocument/2006/relationships/image" Target="../media/image32.png"/><Relationship Id="rId29"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180.png"/><Relationship Id="rId11" Type="http://schemas.openxmlformats.org/officeDocument/2006/relationships/image" Target="../media/image12.tiff"/><Relationship Id="rId24" Type="http://schemas.openxmlformats.org/officeDocument/2006/relationships/image" Target="../media/image36.png"/><Relationship Id="rId32" Type="http://schemas.openxmlformats.org/officeDocument/2006/relationships/image" Target="../media/image43.png"/><Relationship Id="rId37" Type="http://schemas.openxmlformats.org/officeDocument/2006/relationships/image" Target="../media/image25.emf"/><Relationship Id="rId5" Type="http://schemas.openxmlformats.org/officeDocument/2006/relationships/image" Target="../media/image18.png"/><Relationship Id="rId15" Type="http://schemas.openxmlformats.org/officeDocument/2006/relationships/image" Target="../media/image27.png"/><Relationship Id="rId23" Type="http://schemas.openxmlformats.org/officeDocument/2006/relationships/image" Target="../media/image35.png"/><Relationship Id="rId28" Type="http://schemas.openxmlformats.org/officeDocument/2006/relationships/image" Target="../media/image39.png"/><Relationship Id="rId36" Type="http://schemas.openxmlformats.org/officeDocument/2006/relationships/customXml" Target="../ink/ink16.xml"/><Relationship Id="rId10" Type="http://schemas.openxmlformats.org/officeDocument/2006/relationships/image" Target="../media/image22.png"/><Relationship Id="rId19" Type="http://schemas.openxmlformats.org/officeDocument/2006/relationships/image" Target="../media/image30.png"/><Relationship Id="rId31" Type="http://schemas.openxmlformats.org/officeDocument/2006/relationships/image" Target="../media/image42.png"/><Relationship Id="rId4" Type="http://schemas.openxmlformats.org/officeDocument/2006/relationships/image" Target="../media/image170.png"/><Relationship Id="rId9" Type="http://schemas.openxmlformats.org/officeDocument/2006/relationships/image" Target="../media/image11.tiff"/><Relationship Id="rId14" Type="http://schemas.openxmlformats.org/officeDocument/2006/relationships/image" Target="../media/image26.png"/><Relationship Id="rId22" Type="http://schemas.openxmlformats.org/officeDocument/2006/relationships/image" Target="../media/image34.png"/><Relationship Id="rId27" Type="http://schemas.openxmlformats.org/officeDocument/2006/relationships/image" Target="../media/image38.png"/><Relationship Id="rId30" Type="http://schemas.openxmlformats.org/officeDocument/2006/relationships/image" Target="../media/image41.png"/><Relationship Id="rId35" Type="http://schemas.openxmlformats.org/officeDocument/2006/relationships/image" Target="../media/image24.emf"/><Relationship Id="rId8" Type="http://schemas.openxmlformats.org/officeDocument/2006/relationships/image" Target="../media/image20.png"/><Relationship Id="rId3" Type="http://schemas.openxmlformats.org/officeDocument/2006/relationships/image" Target="../media/image16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1.tiff"/><Relationship Id="rId18" Type="http://schemas.openxmlformats.org/officeDocument/2006/relationships/image" Target="../media/image26.emf"/><Relationship Id="rId3" Type="http://schemas.openxmlformats.org/officeDocument/2006/relationships/image" Target="../media/image290.png"/><Relationship Id="rId7" Type="http://schemas.openxmlformats.org/officeDocument/2006/relationships/image" Target="../media/image46.png"/><Relationship Id="rId12" Type="http://schemas.openxmlformats.org/officeDocument/2006/relationships/image" Target="../media/image44.png"/><Relationship Id="rId17" Type="http://schemas.openxmlformats.org/officeDocument/2006/relationships/customXml" Target="../ink/ink18.xml"/><Relationship Id="rId2" Type="http://schemas.openxmlformats.org/officeDocument/2006/relationships/image" Target="../media/image14.tiff"/><Relationship Id="rId16" Type="http://schemas.openxmlformats.org/officeDocument/2006/relationships/image" Target="../media/image250.emf"/><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48.png"/><Relationship Id="rId5" Type="http://schemas.openxmlformats.org/officeDocument/2006/relationships/image" Target="../media/image45.png"/><Relationship Id="rId15" Type="http://schemas.openxmlformats.org/officeDocument/2006/relationships/customXml" Target="../ink/ink17.xml"/><Relationship Id="rId10" Type="http://schemas.openxmlformats.org/officeDocument/2006/relationships/image" Target="../media/image43.png"/><Relationship Id="rId4" Type="http://schemas.openxmlformats.org/officeDocument/2006/relationships/image" Target="../media/image300.png"/><Relationship Id="rId9" Type="http://schemas.openxmlformats.org/officeDocument/2006/relationships/image" Target="../media/image36.png"/><Relationship Id="rId1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tiff"/><Relationship Id="rId1" Type="http://schemas.openxmlformats.org/officeDocument/2006/relationships/slideLayout" Target="../slideLayouts/slideLayout2.xml"/><Relationship Id="rId5" Type="http://schemas.openxmlformats.org/officeDocument/2006/relationships/image" Target="../media/image4.emf"/><Relationship Id="rId4" Type="http://schemas.openxmlformats.org/officeDocument/2006/relationships/customXml" Target="../ink/ink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customXml" Target="../ink/ink19.xml"/><Relationship Id="rId4" Type="http://schemas.openxmlformats.org/officeDocument/2006/relationships/image" Target="../media/image1.tiff"/></Relationships>
</file>

<file path=ppt/slides/_rels/slide21.xml.rels><?xml version="1.0" encoding="UTF-8" standalone="yes"?>
<Relationships xmlns="http://schemas.openxmlformats.org/package/2006/relationships"><Relationship Id="rId8" Type="http://schemas.openxmlformats.org/officeDocument/2006/relationships/customXml" Target="../ink/ink21.xml"/><Relationship Id="rId3" Type="http://schemas.openxmlformats.org/officeDocument/2006/relationships/image" Target="../media/image60.png"/><Relationship Id="rId7" Type="http://schemas.openxmlformats.org/officeDocument/2006/relationships/image" Target="../media/image7.emf"/><Relationship Id="rId1" Type="http://schemas.openxmlformats.org/officeDocument/2006/relationships/slideLayout" Target="../slideLayouts/slideLayout2.xml"/><Relationship Id="rId6" Type="http://schemas.openxmlformats.org/officeDocument/2006/relationships/customXml" Target="../ink/ink20.xml"/><Relationship Id="rId5" Type="http://schemas.openxmlformats.org/officeDocument/2006/relationships/image" Target="../media/image1.tiff"/><Relationship Id="rId4" Type="http://schemas.openxmlformats.org/officeDocument/2006/relationships/image" Target="../media/image18.tiff"/><Relationship Id="rId9" Type="http://schemas.openxmlformats.org/officeDocument/2006/relationships/image" Target="../media/image80.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tiff"/><Relationship Id="rId7" Type="http://schemas.openxmlformats.org/officeDocument/2006/relationships/image" Target="../media/image110.em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customXml" Target="../ink/ink22.xml"/><Relationship Id="rId5" Type="http://schemas.openxmlformats.org/officeDocument/2006/relationships/image" Target="../media/image1.tiff"/><Relationship Id="rId4" Type="http://schemas.openxmlformats.org/officeDocument/2006/relationships/image" Target="../media/image20.tiff"/></Relationships>
</file>

<file path=ppt/slides/_rels/slide24.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51.emf"/></Relationships>
</file>

<file path=ppt/slides/_rels/slide25.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53.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customXml" Target="../ink/ink27.xml"/><Relationship Id="rId3" Type="http://schemas.openxmlformats.org/officeDocument/2006/relationships/image" Target="../media/image1.tiff"/><Relationship Id="rId7" Type="http://schemas.openxmlformats.org/officeDocument/2006/relationships/image" Target="../media/image530.emf"/><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customXml" Target="../ink/ink26.xml"/><Relationship Id="rId5" Type="http://schemas.openxmlformats.org/officeDocument/2006/relationships/image" Target="../media/image52.emf"/><Relationship Id="rId4" Type="http://schemas.openxmlformats.org/officeDocument/2006/relationships/customXml" Target="../ink/ink25.xml"/><Relationship Id="rId9" Type="http://schemas.openxmlformats.org/officeDocument/2006/relationships/image" Target="../media/image54.emf"/></Relationships>
</file>

<file path=ppt/slides/_rels/slide28.xml.rels><?xml version="1.0" encoding="UTF-8" standalone="yes"?>
<Relationships xmlns="http://schemas.openxmlformats.org/package/2006/relationships"><Relationship Id="rId2" Type="http://schemas.openxmlformats.org/officeDocument/2006/relationships/customXml" Target="../ink/ink28.xml"/><Relationship Id="rId1" Type="http://schemas.openxmlformats.org/officeDocument/2006/relationships/slideLayout" Target="../slideLayouts/slideLayout1.xml"/><Relationship Id="rId4" Type="http://schemas.openxmlformats.org/officeDocument/2006/relationships/image" Target="../media/image55.emf"/></Relationships>
</file>

<file path=ppt/slides/_rels/slide29.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56.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tiff"/><Relationship Id="rId7" Type="http://schemas.openxmlformats.org/officeDocument/2006/relationships/image" Target="../media/image58.emf"/><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customXml" Target="../ink/ink31.xml"/><Relationship Id="rId5" Type="http://schemas.openxmlformats.org/officeDocument/2006/relationships/image" Target="../media/image550.emf"/><Relationship Id="rId4" Type="http://schemas.openxmlformats.org/officeDocument/2006/relationships/customXml" Target="../ink/ink30.xml"/></Relationships>
</file>

<file path=ppt/slides/_rels/slide31.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customXml" Target="../ink/ink32.xml"/><Relationship Id="rId7" Type="http://schemas.openxmlformats.org/officeDocument/2006/relationships/customXml" Target="../ink/ink34.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customXml" Target="../ink/ink33.xml"/><Relationship Id="rId4" Type="http://schemas.openxmlformats.org/officeDocument/2006/relationships/image" Target="../media/image560.emf"/></Relationships>
</file>

<file path=ppt/slides/_rels/slide32.xml.rels><?xml version="1.0" encoding="UTF-8" standalone="yes"?>
<Relationships xmlns="http://schemas.openxmlformats.org/package/2006/relationships"><Relationship Id="rId8" Type="http://schemas.openxmlformats.org/officeDocument/2006/relationships/customXml" Target="../ink/ink35.xml"/><Relationship Id="rId13" Type="http://schemas.openxmlformats.org/officeDocument/2006/relationships/image" Target="../media/image60.emf"/><Relationship Id="rId3" Type="http://schemas.openxmlformats.org/officeDocument/2006/relationships/image" Target="NULL"/><Relationship Id="rId7" Type="http://schemas.openxmlformats.org/officeDocument/2006/relationships/image" Target="../media/image24.tiff"/><Relationship Id="rId12" Type="http://schemas.openxmlformats.org/officeDocument/2006/relationships/customXml" Target="../ink/ink37.xm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media/image580.emf"/><Relationship Id="rId5" Type="http://schemas.openxmlformats.org/officeDocument/2006/relationships/image" Target="NULL"/><Relationship Id="rId10" Type="http://schemas.openxmlformats.org/officeDocument/2006/relationships/customXml" Target="../ink/ink36.xml"/><Relationship Id="rId4" Type="http://schemas.openxmlformats.org/officeDocument/2006/relationships/image" Target="NULL"/><Relationship Id="rId9" Type="http://schemas.openxmlformats.org/officeDocument/2006/relationships/image" Target="../media/image57.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customXml" Target="../ink/ink39.xml"/><Relationship Id="rId3" Type="http://schemas.openxmlformats.org/officeDocument/2006/relationships/image" Target="../media/image25.tiff"/><Relationship Id="rId7" Type="http://schemas.openxmlformats.org/officeDocument/2006/relationships/image" Target="../media/image63.emf"/><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customXml" Target="../ink/ink38.xml"/><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64.emf"/></Relationships>
</file>

<file path=ppt/slides/_rels/slide35.xml.rels><?xml version="1.0" encoding="UTF-8" standalone="yes"?>
<Relationships xmlns="http://schemas.openxmlformats.org/package/2006/relationships"><Relationship Id="rId3" Type="http://schemas.openxmlformats.org/officeDocument/2006/relationships/image" Target="../media/image640.emf"/><Relationship Id="rId2" Type="http://schemas.openxmlformats.org/officeDocument/2006/relationships/customXml" Target="../ink/ink40.xml"/><Relationship Id="rId1" Type="http://schemas.openxmlformats.org/officeDocument/2006/relationships/slideLayout" Target="../slideLayouts/slideLayout2.xml"/><Relationship Id="rId5" Type="http://schemas.openxmlformats.org/officeDocument/2006/relationships/image" Target="../media/image65.emf"/><Relationship Id="rId4" Type="http://schemas.openxmlformats.org/officeDocument/2006/relationships/customXml" Target="../ink/ink41.xml"/></Relationships>
</file>

<file path=ppt/slides/_rels/slide36.xml.rels><?xml version="1.0" encoding="UTF-8" standalone="yes"?>
<Relationships xmlns="http://schemas.openxmlformats.org/package/2006/relationships"><Relationship Id="rId8" Type="http://schemas.openxmlformats.org/officeDocument/2006/relationships/image" Target="../media/image650.emf"/><Relationship Id="rId3" Type="http://schemas.openxmlformats.org/officeDocument/2006/relationships/image" Target="NULL"/><Relationship Id="rId7" Type="http://schemas.openxmlformats.org/officeDocument/2006/relationships/customXml" Target="../ink/ink42.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66.emf"/><Relationship Id="rId4" Type="http://schemas.openxmlformats.org/officeDocument/2006/relationships/image" Target="../media/image25.tiff"/><Relationship Id="rId9" Type="http://schemas.openxmlformats.org/officeDocument/2006/relationships/customXml" Target="../ink/ink4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customXml" Target="../ink/ink44.xml"/><Relationship Id="rId13" Type="http://schemas.openxmlformats.org/officeDocument/2006/relationships/image" Target="../media/image68.emf"/><Relationship Id="rId3" Type="http://schemas.openxmlformats.org/officeDocument/2006/relationships/image" Target="../media/image1.tiff"/><Relationship Id="rId7" Type="http://schemas.openxmlformats.org/officeDocument/2006/relationships/image" Target="NULL"/><Relationship Id="rId12" Type="http://schemas.openxmlformats.org/officeDocument/2006/relationships/customXml" Target="../ink/ink46.xm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media/image67.emf"/><Relationship Id="rId5" Type="http://schemas.openxmlformats.org/officeDocument/2006/relationships/image" Target="NULL"/><Relationship Id="rId10" Type="http://schemas.openxmlformats.org/officeDocument/2006/relationships/customXml" Target="../ink/ink45.xml"/><Relationship Id="rId9" Type="http://schemas.openxmlformats.org/officeDocument/2006/relationships/image" Target="../media/image660.emf"/></Relationships>
</file>

<file path=ppt/slides/_rels/slide39.xml.rels><?xml version="1.0" encoding="UTF-8" standalone="yes"?>
<Relationships xmlns="http://schemas.openxmlformats.org/package/2006/relationships"><Relationship Id="rId8" Type="http://schemas.openxmlformats.org/officeDocument/2006/relationships/customXml" Target="../ink/ink47.xm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media/image69.emf"/><Relationship Id="rId10" Type="http://schemas.openxmlformats.org/officeDocument/2006/relationships/customXml" Target="../ink/ink48.xml"/><Relationship Id="rId4" Type="http://schemas.openxmlformats.org/officeDocument/2006/relationships/image" Target="../media/image1.tiff"/><Relationship Id="rId9" Type="http://schemas.openxmlformats.org/officeDocument/2006/relationships/image" Target="../media/image680.emf"/></Relationships>
</file>

<file path=ppt/slides/_rels/slide4.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1.tiff"/><Relationship Id="rId7" Type="http://schemas.openxmlformats.org/officeDocument/2006/relationships/image" Target="../media/image2.jpeg"/><Relationship Id="rId12" Type="http://schemas.openxmlformats.org/officeDocument/2006/relationships/image" Target="../media/image8.emf"/><Relationship Id="rId2" Type="http://schemas.openxmlformats.org/officeDocument/2006/relationships/image" Target="../media/image3.tiff"/><Relationship Id="rId1" Type="http://schemas.openxmlformats.org/officeDocument/2006/relationships/slideLayout" Target="../slideLayouts/slideLayout2.xml"/><Relationship Id="rId6" Type="http://schemas.openxmlformats.org/officeDocument/2006/relationships/image" Target="../media/image6.tiff"/><Relationship Id="rId11" Type="http://schemas.openxmlformats.org/officeDocument/2006/relationships/customXml" Target="../ink/ink4.xml"/><Relationship Id="rId5" Type="http://schemas.openxmlformats.org/officeDocument/2006/relationships/image" Target="../media/image5.tiff"/><Relationship Id="rId10" Type="http://schemas.openxmlformats.org/officeDocument/2006/relationships/image" Target="../media/image17.emf"/><Relationship Id="rId4" Type="http://schemas.openxmlformats.org/officeDocument/2006/relationships/image" Target="../media/image4.tiff"/><Relationship Id="rId9" Type="http://schemas.openxmlformats.org/officeDocument/2006/relationships/customXml" Target="../ink/ink3.xml"/></Relationships>
</file>

<file path=ppt/slides/_rels/slide40.xml.rels><?xml version="1.0" encoding="UTF-8" standalone="yes"?>
<Relationships xmlns="http://schemas.openxmlformats.org/package/2006/relationships"><Relationship Id="rId3" Type="http://schemas.openxmlformats.org/officeDocument/2006/relationships/customXml" Target="../ink/ink49.xml"/><Relationship Id="rId2" Type="http://schemas.openxmlformats.org/officeDocument/2006/relationships/image" Target="../media/image52.jpg"/><Relationship Id="rId1" Type="http://schemas.openxmlformats.org/officeDocument/2006/relationships/slideLayout" Target="../slideLayouts/slideLayout2.xml"/><Relationship Id="rId4" Type="http://schemas.openxmlformats.org/officeDocument/2006/relationships/image" Target="../media/image71.emf"/></Relationships>
</file>

<file path=ppt/slides/_rels/slide41.xml.rels><?xml version="1.0" encoding="UTF-8" standalone="yes"?>
<Relationships xmlns="http://schemas.openxmlformats.org/package/2006/relationships"><Relationship Id="rId2" Type="http://schemas.openxmlformats.org/officeDocument/2006/relationships/customXml" Target="../ink/ink50.xml"/><Relationship Id="rId1" Type="http://schemas.openxmlformats.org/officeDocument/2006/relationships/slideLayout" Target="../slideLayouts/slideLayout1.xml"/><Relationship Id="rId4" Type="http://schemas.openxmlformats.org/officeDocument/2006/relationships/image" Target="../media/image72.emf"/></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g"/><Relationship Id="rId1" Type="http://schemas.openxmlformats.org/officeDocument/2006/relationships/slideLayout" Target="../slideLayouts/slideLayout2.xml"/><Relationship Id="rId5" Type="http://schemas.openxmlformats.org/officeDocument/2006/relationships/image" Target="../media/image710.emf"/><Relationship Id="rId4" Type="http://schemas.openxmlformats.org/officeDocument/2006/relationships/customXml" Target="../ink/ink51.xml"/></Relationships>
</file>

<file path=ppt/slides/_rels/slide43.xml.rels><?xml version="1.0" encoding="UTF-8" standalone="yes"?>
<Relationships xmlns="http://schemas.openxmlformats.org/package/2006/relationships"><Relationship Id="rId3" Type="http://schemas.openxmlformats.org/officeDocument/2006/relationships/image" Target="../media/image720.emf"/><Relationship Id="rId2" Type="http://schemas.openxmlformats.org/officeDocument/2006/relationships/customXml" Target="../ink/ink5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customXml" Target="../ink/ink5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customXml" Target="../ink/ink5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customXml" Target="../ink/ink5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customXml" Target="../ink/ink5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customXml" Target="../ink/ink5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customXml" Target="../ink/ink5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customXml" Target="../ink/ink5.xml"/><Relationship Id="rId7" Type="http://schemas.openxmlformats.org/officeDocument/2006/relationships/customXml" Target="../ink/ink7.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customXml" Target="../ink/ink6.xml"/><Relationship Id="rId4" Type="http://schemas.openxmlformats.org/officeDocument/2006/relationships/image" Target="../media/image18.emf"/></Relationships>
</file>

<file path=ppt/slides/_rels/slide50.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customXml" Target="../ink/ink5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 Id="rId5" Type="http://schemas.openxmlformats.org/officeDocument/2006/relationships/image" Target="../media/image70.emf"/><Relationship Id="rId4" Type="http://schemas.openxmlformats.org/officeDocument/2006/relationships/customXml" Target="../ink/ink6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79.emf"/><Relationship Id="rId2" Type="http://schemas.openxmlformats.org/officeDocument/2006/relationships/image" Target="../media/image56.png"/><Relationship Id="rId1" Type="http://schemas.openxmlformats.org/officeDocument/2006/relationships/slideLayout" Target="../slideLayouts/slideLayout1.xml"/><Relationship Id="rId6" Type="http://schemas.openxmlformats.org/officeDocument/2006/relationships/customXml" Target="../ink/ink61.xml"/><Relationship Id="rId5" Type="http://schemas.openxmlformats.org/officeDocument/2006/relationships/image" Target="../media/image59.png"/><Relationship Id="rId4" Type="http://schemas.openxmlformats.org/officeDocument/2006/relationships/image" Target="../media/image58.png"/></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85.emf"/><Relationship Id="rId2" Type="http://schemas.openxmlformats.org/officeDocument/2006/relationships/image" Target="../media/image61.png"/><Relationship Id="rId1" Type="http://schemas.openxmlformats.org/officeDocument/2006/relationships/slideLayout" Target="../slideLayouts/slideLayout1.xml"/><Relationship Id="rId6" Type="http://schemas.openxmlformats.org/officeDocument/2006/relationships/customXml" Target="../ink/ink62.xml"/><Relationship Id="rId5" Type="http://schemas.openxmlformats.org/officeDocument/2006/relationships/image" Target="../media/image73.emf"/><Relationship Id="rId4" Type="http://schemas.openxmlformats.org/officeDocument/2006/relationships/image" Target="../media/image6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customXml" Target="../ink/ink63.xml"/><Relationship Id="rId2" Type="http://schemas.openxmlformats.org/officeDocument/2006/relationships/image" Target="../media/image74.png"/><Relationship Id="rId1" Type="http://schemas.openxmlformats.org/officeDocument/2006/relationships/slideLayout" Target="../slideLayouts/slideLayout1.xml"/><Relationship Id="rId4" Type="http://schemas.openxmlformats.org/officeDocument/2006/relationships/image" Target="../media/image87.emf"/></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xml"/><Relationship Id="rId5" Type="http://schemas.openxmlformats.org/officeDocument/2006/relationships/image" Target="../media/image90.emf"/><Relationship Id="rId4" Type="http://schemas.openxmlformats.org/officeDocument/2006/relationships/customXml" Target="../ink/ink64.xml"/></Relationships>
</file>

<file path=ppt/slides/_rels/slide58.xml.rels><?xml version="1.0" encoding="UTF-8" standalone="yes"?>
<Relationships xmlns="http://schemas.openxmlformats.org/package/2006/relationships"><Relationship Id="rId3" Type="http://schemas.openxmlformats.org/officeDocument/2006/relationships/customXml" Target="../ink/ink65.xml"/><Relationship Id="rId2" Type="http://schemas.openxmlformats.org/officeDocument/2006/relationships/image" Target="../media/image77.png"/><Relationship Id="rId1" Type="http://schemas.openxmlformats.org/officeDocument/2006/relationships/slideLayout" Target="../slideLayouts/slideLayout1.xml"/><Relationship Id="rId4" Type="http://schemas.openxmlformats.org/officeDocument/2006/relationships/image" Target="../media/image92.emf"/></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xml"/><Relationship Id="rId5" Type="http://schemas.openxmlformats.org/officeDocument/2006/relationships/image" Target="../media/image95.emf"/><Relationship Id="rId4" Type="http://schemas.openxmlformats.org/officeDocument/2006/relationships/customXml" Target="../ink/ink6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customXml" Target="../ink/ink67.xml"/><Relationship Id="rId2" Type="http://schemas.openxmlformats.org/officeDocument/2006/relationships/image" Target="../media/image81.png"/><Relationship Id="rId1" Type="http://schemas.openxmlformats.org/officeDocument/2006/relationships/slideLayout" Target="../slideLayouts/slideLayout1.xml"/><Relationship Id="rId4" Type="http://schemas.openxmlformats.org/officeDocument/2006/relationships/image" Target="../media/image97.emf"/></Relationships>
</file>

<file path=ppt/slides/_rels/slide61.xml.rels><?xml version="1.0" encoding="UTF-8" standalone="yes"?>
<Relationships xmlns="http://schemas.openxmlformats.org/package/2006/relationships"><Relationship Id="rId3" Type="http://schemas.openxmlformats.org/officeDocument/2006/relationships/customXml" Target="../ink/ink68.xml"/><Relationship Id="rId2" Type="http://schemas.openxmlformats.org/officeDocument/2006/relationships/image" Target="../media/image82.png"/><Relationship Id="rId1" Type="http://schemas.openxmlformats.org/officeDocument/2006/relationships/slideLayout" Target="../slideLayouts/slideLayout1.xml"/><Relationship Id="rId4" Type="http://schemas.openxmlformats.org/officeDocument/2006/relationships/image" Target="../media/image99.emf"/></Relationships>
</file>

<file path=ppt/slides/_rels/slide62.xml.rels><?xml version="1.0" encoding="UTF-8" standalone="yes"?>
<Relationships xmlns="http://schemas.openxmlformats.org/package/2006/relationships"><Relationship Id="rId3" Type="http://schemas.openxmlformats.org/officeDocument/2006/relationships/customXml" Target="../ink/ink69.xml"/><Relationship Id="rId2" Type="http://schemas.openxmlformats.org/officeDocument/2006/relationships/image" Target="../media/image83.png"/><Relationship Id="rId1" Type="http://schemas.openxmlformats.org/officeDocument/2006/relationships/slideLayout" Target="../slideLayouts/slideLayout1.xml"/><Relationship Id="rId4" Type="http://schemas.openxmlformats.org/officeDocument/2006/relationships/image" Target="../media/image102.emf"/></Relationships>
</file>

<file path=ppt/slides/_rels/slide63.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customXml" Target="../ink/ink70.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customXml" Target="../ink/ink71.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customXml" Target="../ink/ink72.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hyperlink" Target="https://medium.com/@timothycarlen/understanding-the-map-evaluation-metric-for-object-detection-a07fe6962cf3" TargetMode="External"/><Relationship Id="rId2" Type="http://schemas.openxmlformats.org/officeDocument/2006/relationships/hyperlink" Target="https://github.com/rafaelpadilla/Object-Detection-Metrics" TargetMode="External"/><Relationship Id="rId1" Type="http://schemas.openxmlformats.org/officeDocument/2006/relationships/slideLayout" Target="../slideLayouts/slideLayout1.xml"/><Relationship Id="rId5" Type="http://schemas.openxmlformats.org/officeDocument/2006/relationships/image" Target="../media/image106.emf"/><Relationship Id="rId4" Type="http://schemas.openxmlformats.org/officeDocument/2006/relationships/customXml" Target="../ink/ink7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ustomXml" Target="../ink/ink8.xml"/><Relationship Id="rId1" Type="http://schemas.openxmlformats.org/officeDocument/2006/relationships/slideLayout" Target="../slideLayouts/slideLayout1.xml"/><Relationship Id="rId4" Type="http://schemas.openxmlformats.org/officeDocument/2006/relationships/image" Target="../media/image11.emf"/></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2.png"/><Relationship Id="rId18" Type="http://schemas.openxmlformats.org/officeDocument/2006/relationships/customXml" Target="../ink/ink10.xml"/><Relationship Id="rId3" Type="http://schemas.openxmlformats.org/officeDocument/2006/relationships/image" Target="../media/image3.png"/><Relationship Id="rId21" Type="http://schemas.openxmlformats.org/officeDocument/2006/relationships/image" Target="../media/image12.emf"/><Relationship Id="rId7" Type="http://schemas.openxmlformats.org/officeDocument/2006/relationships/image" Target="../media/image7.png"/><Relationship Id="rId12" Type="http://schemas.openxmlformats.org/officeDocument/2006/relationships/image" Target="../media/image80.png"/><Relationship Id="rId17" Type="http://schemas.openxmlformats.org/officeDocument/2006/relationships/image" Target="../media/image13.png"/><Relationship Id="rId2" Type="http://schemas.openxmlformats.org/officeDocument/2006/relationships/image" Target="../media/image2.png"/><Relationship Id="rId16" Type="http://schemas.openxmlformats.org/officeDocument/2006/relationships/customXml" Target="../ink/ink9.xml"/><Relationship Id="rId20" Type="http://schemas.openxmlformats.org/officeDocument/2006/relationships/customXml" Target="../ink/ink11.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10.png"/><Relationship Id="rId5"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13.emf"/><Relationship Id="rId10" Type="http://schemas.openxmlformats.org/officeDocument/2006/relationships/image" Target="../media/image100.png"/><Relationship Id="rId19" Type="http://schemas.openxmlformats.org/officeDocument/2006/relationships/image" Target="../media/image19.emf"/><Relationship Id="rId9" Type="http://schemas.openxmlformats.org/officeDocument/2006/relationships/image" Target="../media/image9.png"/><Relationship Id="rId4" Type="http://schemas.openxmlformats.org/officeDocument/2006/relationships/image" Target="../media/image49.png"/><Relationship Id="rId14" Type="http://schemas.openxmlformats.org/officeDocument/2006/relationships/image" Target="../media/image120.png"/><Relationship Id="rId22" Type="http://schemas.openxmlformats.org/officeDocument/2006/relationships/customXml" Target="../ink/ink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70616" y="985378"/>
            <a:ext cx="6239800" cy="1827004"/>
          </a:xfrm>
        </p:spPr>
        <p:txBody>
          <a:bodyPr>
            <a:noAutofit/>
          </a:bodyPr>
          <a:lstStyle/>
          <a:p>
            <a:r>
              <a:rPr lang="en-US" sz="6600" dirty="0"/>
              <a:t>Object Detection</a:t>
            </a:r>
          </a:p>
        </p:txBody>
      </p:sp>
      <p:sp>
        <p:nvSpPr>
          <p:cNvPr id="7" name="TextBox 6"/>
          <p:cNvSpPr txBox="1"/>
          <p:nvPr/>
        </p:nvSpPr>
        <p:spPr>
          <a:xfrm>
            <a:off x="1092530" y="1187097"/>
            <a:ext cx="2980706" cy="3088019"/>
          </a:xfrm>
          <a:prstGeom prst="rect">
            <a:avLst/>
          </a:prstGeom>
          <a:noFill/>
        </p:spPr>
        <p:txBody>
          <a:bodyPr wrap="square" rtlCol="0">
            <a:spAutoFit/>
          </a:bodyPr>
          <a:lstStyle/>
          <a:p>
            <a:endParaRPr lang="en-US"/>
          </a:p>
        </p:txBody>
      </p:sp>
      <p:cxnSp>
        <p:nvCxnSpPr>
          <p:cNvPr id="10" name="Straight Connector 9"/>
          <p:cNvCxnSpPr/>
          <p:nvPr/>
        </p:nvCxnSpPr>
        <p:spPr>
          <a:xfrm>
            <a:off x="4836353" y="3410417"/>
            <a:ext cx="6908326" cy="17737"/>
          </a:xfrm>
          <a:prstGeom prst="line">
            <a:avLst/>
          </a:prstGeom>
          <a:ln w="19050" cmpd="sng">
            <a:solidFill>
              <a:schemeClr val="tx1">
                <a:lumMod val="75000"/>
                <a:lumOff val="25000"/>
              </a:schemeClr>
            </a:solidFill>
            <a:miter lim="800000"/>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4607640" y="4223880"/>
              <a:ext cx="360" cy="18000"/>
            </p14:xfrm>
          </p:contentPart>
        </mc:Choice>
        <mc:Fallback xmlns="">
          <p:pic>
            <p:nvPicPr>
              <p:cNvPr id="3" name="Ink 2"/>
              <p:cNvPicPr/>
              <p:nvPr/>
            </p:nvPicPr>
            <p:blipFill>
              <a:blip r:embed="rId3"/>
              <a:stretch>
                <a:fillRect/>
              </a:stretch>
            </p:blipFill>
            <p:spPr>
              <a:xfrm>
                <a:off x="4598280" y="4214520"/>
                <a:ext cx="19080" cy="36720"/>
              </a:xfrm>
              <a:prstGeom prst="rect">
                <a:avLst/>
              </a:prstGeom>
            </p:spPr>
          </p:pic>
        </mc:Fallback>
      </mc:AlternateContent>
    </p:spTree>
    <p:extLst>
      <p:ext uri="{BB962C8B-B14F-4D97-AF65-F5344CB8AC3E}">
        <p14:creationId xmlns:p14="http://schemas.microsoft.com/office/powerpoint/2010/main" val="11993545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Turning FC layer into convolutional layers</a:t>
            </a:r>
          </a:p>
        </p:txBody>
      </p:sp>
      <p:pic>
        <p:nvPicPr>
          <p:cNvPr id="12" name="Picture 11"/>
          <p:cNvPicPr>
            <a:picLocks noChangeAspect="1"/>
          </p:cNvPicPr>
          <p:nvPr/>
        </p:nvPicPr>
        <p:blipFill>
          <a:blip r:embed="rId2"/>
          <a:stretch>
            <a:fillRect/>
          </a:stretch>
        </p:blipFill>
        <p:spPr>
          <a:xfrm>
            <a:off x="182879" y="845660"/>
            <a:ext cx="11924776" cy="5396113"/>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2107440" y="2830680"/>
              <a:ext cx="9090720" cy="3349080"/>
            </p14:xfrm>
          </p:contentPart>
        </mc:Choice>
        <mc:Fallback xmlns="">
          <p:pic>
            <p:nvPicPr>
              <p:cNvPr id="3" name="Ink 2"/>
              <p:cNvPicPr/>
              <p:nvPr/>
            </p:nvPicPr>
            <p:blipFill>
              <a:blip r:embed="rId4"/>
              <a:stretch>
                <a:fillRect/>
              </a:stretch>
            </p:blipFill>
            <p:spPr>
              <a:xfrm>
                <a:off x="2098080" y="2821320"/>
                <a:ext cx="9109440" cy="3367800"/>
              </a:xfrm>
              <a:prstGeom prst="rect">
                <a:avLst/>
              </a:prstGeom>
            </p:spPr>
          </p:pic>
        </mc:Fallback>
      </mc:AlternateContent>
    </p:spTree>
    <p:extLst>
      <p:ext uri="{BB962C8B-B14F-4D97-AF65-F5344CB8AC3E}">
        <p14:creationId xmlns:p14="http://schemas.microsoft.com/office/powerpoint/2010/main" val="88157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Turning FC layer into convolutional layers</a:t>
            </a:r>
          </a:p>
        </p:txBody>
      </p:sp>
      <p:pic>
        <p:nvPicPr>
          <p:cNvPr id="13" name="Picture 12"/>
          <p:cNvPicPr>
            <a:picLocks noChangeAspect="1"/>
          </p:cNvPicPr>
          <p:nvPr/>
        </p:nvPicPr>
        <p:blipFill>
          <a:blip r:embed="rId2"/>
          <a:stretch>
            <a:fillRect/>
          </a:stretch>
        </p:blipFill>
        <p:spPr>
          <a:xfrm>
            <a:off x="182879" y="940899"/>
            <a:ext cx="11837767" cy="3670461"/>
          </a:xfrm>
          <a:prstGeom prst="rect">
            <a:avLst/>
          </a:prstGeom>
        </p:spPr>
      </p:pic>
      <p:sp>
        <p:nvSpPr>
          <p:cNvPr id="3" name="TextBox 2"/>
          <p:cNvSpPr txBox="1"/>
          <p:nvPr/>
        </p:nvSpPr>
        <p:spPr>
          <a:xfrm>
            <a:off x="321972" y="5267459"/>
            <a:ext cx="11590986" cy="369332"/>
          </a:xfrm>
          <a:prstGeom prst="rect">
            <a:avLst/>
          </a:prstGeom>
          <a:noFill/>
        </p:spPr>
        <p:txBody>
          <a:bodyPr wrap="square" rtlCol="0">
            <a:spAutoFit/>
          </a:bodyPr>
          <a:lstStyle/>
          <a:p>
            <a:r>
              <a:rPr lang="en-IN" dirty="0"/>
              <a:t>Now, what if I change the size of x=data to 5 x 16 x 16 x 3 ?</a:t>
            </a: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4313160" y="4920120"/>
              <a:ext cx="1625400" cy="848880"/>
            </p14:xfrm>
          </p:contentPart>
        </mc:Choice>
        <mc:Fallback xmlns="">
          <p:pic>
            <p:nvPicPr>
              <p:cNvPr id="4" name="Ink 3"/>
              <p:cNvPicPr/>
              <p:nvPr/>
            </p:nvPicPr>
            <p:blipFill>
              <a:blip r:embed="rId4"/>
              <a:stretch>
                <a:fillRect/>
              </a:stretch>
            </p:blipFill>
            <p:spPr>
              <a:xfrm>
                <a:off x="4303800" y="4910760"/>
                <a:ext cx="1644120" cy="867600"/>
              </a:xfrm>
              <a:prstGeom prst="rect">
                <a:avLst/>
              </a:prstGeom>
            </p:spPr>
          </p:pic>
        </mc:Fallback>
      </mc:AlternateContent>
    </p:spTree>
    <p:extLst>
      <p:ext uri="{BB962C8B-B14F-4D97-AF65-F5344CB8AC3E}">
        <p14:creationId xmlns:p14="http://schemas.microsoft.com/office/powerpoint/2010/main" val="2304968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Turning FC layer into convolutional layers</a:t>
            </a:r>
          </a:p>
        </p:txBody>
      </p:sp>
      <p:pic>
        <p:nvPicPr>
          <p:cNvPr id="13" name="Picture 12"/>
          <p:cNvPicPr>
            <a:picLocks noChangeAspect="1"/>
          </p:cNvPicPr>
          <p:nvPr/>
        </p:nvPicPr>
        <p:blipFill>
          <a:blip r:embed="rId2"/>
          <a:stretch>
            <a:fillRect/>
          </a:stretch>
        </p:blipFill>
        <p:spPr>
          <a:xfrm>
            <a:off x="182879" y="940899"/>
            <a:ext cx="11837767" cy="3670461"/>
          </a:xfrm>
          <a:prstGeom prst="rect">
            <a:avLst/>
          </a:prstGeom>
        </p:spPr>
      </p:pic>
      <p:sp>
        <p:nvSpPr>
          <p:cNvPr id="3" name="TextBox 2"/>
          <p:cNvSpPr txBox="1"/>
          <p:nvPr/>
        </p:nvSpPr>
        <p:spPr>
          <a:xfrm>
            <a:off x="321972" y="5267459"/>
            <a:ext cx="11590986" cy="369332"/>
          </a:xfrm>
          <a:prstGeom prst="rect">
            <a:avLst/>
          </a:prstGeom>
          <a:noFill/>
        </p:spPr>
        <p:txBody>
          <a:bodyPr wrap="square" rtlCol="0">
            <a:spAutoFit/>
          </a:bodyPr>
          <a:lstStyle/>
          <a:p>
            <a:r>
              <a:rPr lang="en-IN" dirty="0"/>
              <a:t>Now, what if I change the size of data to 5 x 16 x 16 x 3 ? </a:t>
            </a:r>
            <a:r>
              <a:rPr lang="en-IN" dirty="0">
                <a:sym typeface="Wingdings" panose="05000000000000000000" pitchFamily="2" charset="2"/>
              </a:rPr>
              <a:t> Error</a:t>
            </a:r>
            <a:endParaRPr lang="en-IN" dirty="0"/>
          </a:p>
        </p:txBody>
      </p:sp>
    </p:spTree>
    <p:extLst>
      <p:ext uri="{BB962C8B-B14F-4D97-AF65-F5344CB8AC3E}">
        <p14:creationId xmlns:p14="http://schemas.microsoft.com/office/powerpoint/2010/main" val="4122172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Turning FC layer into convolutional layers</a:t>
            </a:r>
          </a:p>
        </p:txBody>
      </p:sp>
      <p:sp>
        <p:nvSpPr>
          <p:cNvPr id="3" name="TextBox 2"/>
          <p:cNvSpPr txBox="1"/>
          <p:nvPr/>
        </p:nvSpPr>
        <p:spPr>
          <a:xfrm>
            <a:off x="399245" y="1197735"/>
            <a:ext cx="11423561" cy="2031325"/>
          </a:xfrm>
          <a:prstGeom prst="rect">
            <a:avLst/>
          </a:prstGeom>
          <a:noFill/>
        </p:spPr>
        <p:txBody>
          <a:bodyPr wrap="square" rtlCol="0">
            <a:spAutoFit/>
          </a:bodyPr>
          <a:lstStyle/>
          <a:p>
            <a:pPr marL="285750" indent="-285750" algn="just">
              <a:buFont typeface="Wingdings" panose="05000000000000000000" pitchFamily="2" charset="2"/>
              <a:buChar char="Ø"/>
            </a:pPr>
            <a:r>
              <a:rPr lang="en-IN" dirty="0">
                <a:latin typeface="Comic Sans MS" panose="030F0702030302020204" pitchFamily="66" charset="0"/>
              </a:rPr>
              <a:t>In previous slide, we can set </a:t>
            </a:r>
            <a:r>
              <a:rPr lang="en-IN" dirty="0" err="1">
                <a:latin typeface="Comic Sans MS" panose="030F0702030302020204" pitchFamily="66" charset="0"/>
              </a:rPr>
              <a:t>input_shape</a:t>
            </a:r>
            <a:r>
              <a:rPr lang="en-IN" dirty="0">
                <a:latin typeface="Comic Sans MS" panose="030F0702030302020204" pitchFamily="66" charset="0"/>
              </a:rPr>
              <a:t>=(None, None, 3) and can use the network to predict on images of different spatial resolution but the problem would be Flatten (or Dense) layer. Flatten requires full specification. We can connect output of MaxPool2D to Dense directly but it will result in </a:t>
            </a:r>
            <a:r>
              <a:rPr lang="en-IN" dirty="0" err="1">
                <a:latin typeface="Comic Sans MS" panose="030F0702030302020204" pitchFamily="66" charset="0"/>
              </a:rPr>
              <a:t>input_shape</a:t>
            </a:r>
            <a:r>
              <a:rPr lang="en-IN" dirty="0">
                <a:latin typeface="Comic Sans MS" panose="030F0702030302020204" pitchFamily="66" charset="0"/>
              </a:rPr>
              <a:t> of Dense to be (None, 5, 5, 16). Dense will consider it like each input is 5 x 5 and dimensionality of each of these 5 x 5 is 16. Output shape of Dense would be (None, 5, 5, 400). Number of parameters in Dense would be 16 x 400 + 400 = 6800.</a:t>
            </a:r>
          </a:p>
          <a:p>
            <a:pPr algn="just"/>
            <a:endParaRPr lang="en-IN" dirty="0">
              <a:latin typeface="Comic Sans MS" panose="030F0702030302020204" pitchFamily="66" charset="0"/>
            </a:endParaRPr>
          </a:p>
        </p:txBody>
      </p:sp>
    </p:spTree>
    <p:extLst>
      <p:ext uri="{BB962C8B-B14F-4D97-AF65-F5344CB8AC3E}">
        <p14:creationId xmlns:p14="http://schemas.microsoft.com/office/powerpoint/2010/main" val="688147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Turning FC layer into convolutional layers</a:t>
            </a:r>
          </a:p>
        </p:txBody>
      </p:sp>
      <p:sp>
        <p:nvSpPr>
          <p:cNvPr id="3" name="TextBox 2"/>
          <p:cNvSpPr txBox="1"/>
          <p:nvPr/>
        </p:nvSpPr>
        <p:spPr>
          <a:xfrm>
            <a:off x="530087" y="1152939"/>
            <a:ext cx="11158330" cy="646331"/>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Comic Sans MS" panose="030F0702030302020204" pitchFamily="66" charset="0"/>
              </a:rPr>
              <a:t>Please note that the size of the spatial dimension of feature maps is not hyper-parameter but number of neurons in Dense (and therefore flatten) is a hyper-parameter.</a:t>
            </a:r>
          </a:p>
        </p:txBody>
      </p:sp>
    </p:spTree>
    <p:extLst>
      <p:ext uri="{BB962C8B-B14F-4D97-AF65-F5344CB8AC3E}">
        <p14:creationId xmlns:p14="http://schemas.microsoft.com/office/powerpoint/2010/main" val="3095326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661751" cy="1097280"/>
          </a:xfrm>
        </p:spPr>
        <p:txBody>
          <a:bodyPr anchor="t">
            <a:normAutofit/>
          </a:bodyPr>
          <a:lstStyle/>
          <a:p>
            <a:r>
              <a:rPr lang="en-US" sz="4200" dirty="0"/>
              <a:t>Convolution implementation of sliding windows</a:t>
            </a:r>
          </a:p>
        </p:txBody>
      </p:sp>
      <p:graphicFrame>
        <p:nvGraphicFramePr>
          <p:cNvPr id="131" name="Table 130"/>
          <p:cNvGraphicFramePr>
            <a:graphicFrameLocks noGrp="1"/>
          </p:cNvGraphicFramePr>
          <p:nvPr/>
        </p:nvGraphicFramePr>
        <p:xfrm>
          <a:off x="5597450" y="1118582"/>
          <a:ext cx="655560" cy="661050"/>
        </p:xfrm>
        <a:graphic>
          <a:graphicData uri="http://schemas.openxmlformats.org/drawingml/2006/table">
            <a:tbl>
              <a:tblPr firstRow="1" bandRow="1">
                <a:tableStyleId>{5C22544A-7EE6-4342-B048-85BDC9FD1C3A}</a:tableStyleId>
              </a:tblPr>
              <a:tblGrid>
                <a:gridCol w="131112">
                  <a:extLst>
                    <a:ext uri="{9D8B030D-6E8A-4147-A177-3AD203B41FA5}">
                      <a16:colId xmlns:a16="http://schemas.microsoft.com/office/drawing/2014/main" val="20000"/>
                    </a:ext>
                  </a:extLst>
                </a:gridCol>
                <a:gridCol w="131112">
                  <a:extLst>
                    <a:ext uri="{9D8B030D-6E8A-4147-A177-3AD203B41FA5}">
                      <a16:colId xmlns:a16="http://schemas.microsoft.com/office/drawing/2014/main" val="20001"/>
                    </a:ext>
                  </a:extLst>
                </a:gridCol>
                <a:gridCol w="131112">
                  <a:extLst>
                    <a:ext uri="{9D8B030D-6E8A-4147-A177-3AD203B41FA5}">
                      <a16:colId xmlns:a16="http://schemas.microsoft.com/office/drawing/2014/main" val="20002"/>
                    </a:ext>
                  </a:extLst>
                </a:gridCol>
                <a:gridCol w="131112">
                  <a:extLst>
                    <a:ext uri="{9D8B030D-6E8A-4147-A177-3AD203B41FA5}">
                      <a16:colId xmlns:a16="http://schemas.microsoft.com/office/drawing/2014/main" val="20003"/>
                    </a:ext>
                  </a:extLst>
                </a:gridCol>
                <a:gridCol w="131112">
                  <a:extLst>
                    <a:ext uri="{9D8B030D-6E8A-4147-A177-3AD203B41FA5}">
                      <a16:colId xmlns:a16="http://schemas.microsoft.com/office/drawing/2014/main" val="20004"/>
                    </a:ext>
                  </a:extLst>
                </a:gridCol>
              </a:tblGrid>
              <a:tr h="132210">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132210">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1"/>
                  </a:ext>
                </a:extLst>
              </a:tr>
              <a:tr h="132210">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2"/>
                  </a:ext>
                </a:extLst>
              </a:tr>
              <a:tr h="132210">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3"/>
                  </a:ext>
                </a:extLst>
              </a:tr>
              <a:tr h="132210">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sp>
            <p:nvSpPr>
              <p:cNvPr id="132" name="TextBox 131"/>
              <p:cNvSpPr txBox="1"/>
              <p:nvPr/>
            </p:nvSpPr>
            <p:spPr>
              <a:xfrm>
                <a:off x="5326259" y="2300384"/>
                <a:ext cx="11785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5</m:t>
                      </m:r>
                      <m:r>
                        <a:rPr lang="en-US" sz="2000" b="0" i="1" smtClean="0">
                          <a:latin typeface="Cambria Math" charset="0"/>
                        </a:rPr>
                        <m:t>×5×16</m:t>
                      </m:r>
                    </m:oMath>
                  </m:oMathPara>
                </a14:m>
                <a:endParaRPr lang="en-US" sz="2000" dirty="0"/>
              </a:p>
            </p:txBody>
          </p:sp>
        </mc:Choice>
        <mc:Fallback xmlns="">
          <p:sp>
            <p:nvSpPr>
              <p:cNvPr id="132" name="TextBox 131"/>
              <p:cNvSpPr txBox="1">
                <a:spLocks noRot="1" noChangeAspect="1" noMove="1" noResize="1" noEditPoints="1" noAdjustHandles="1" noChangeArrowheads="1" noChangeShapeType="1" noTextEdit="1"/>
              </p:cNvSpPr>
              <p:nvPr/>
            </p:nvSpPr>
            <p:spPr>
              <a:xfrm>
                <a:off x="5326259" y="2300384"/>
                <a:ext cx="1178528" cy="400110"/>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133" name="Table 132"/>
          <p:cNvGraphicFramePr>
            <a:graphicFrameLocks noGrp="1"/>
          </p:cNvGraphicFramePr>
          <p:nvPr/>
        </p:nvGraphicFramePr>
        <p:xfrm>
          <a:off x="7458154" y="1387185"/>
          <a:ext cx="122114" cy="121920"/>
        </p:xfrm>
        <a:graphic>
          <a:graphicData uri="http://schemas.openxmlformats.org/drawingml/2006/table">
            <a:tbl>
              <a:tblPr firstRow="1" bandRow="1">
                <a:tableStyleId>{5C22544A-7EE6-4342-B048-85BDC9FD1C3A}</a:tableStyleId>
              </a:tblPr>
              <a:tblGrid>
                <a:gridCol w="122114">
                  <a:extLst>
                    <a:ext uri="{9D8B030D-6E8A-4147-A177-3AD203B41FA5}">
                      <a16:colId xmlns:a16="http://schemas.microsoft.com/office/drawing/2014/main" val="20000"/>
                    </a:ext>
                  </a:extLst>
                </a:gridCol>
              </a:tblGrid>
              <a:tr h="113554">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bl>
          </a:graphicData>
        </a:graphic>
      </p:graphicFrame>
      <mc:AlternateContent xmlns:mc="http://schemas.openxmlformats.org/markup-compatibility/2006" xmlns:a14="http://schemas.microsoft.com/office/drawing/2010/main">
        <mc:Choice Requires="a14">
          <p:sp>
            <p:nvSpPr>
              <p:cNvPr id="134" name="TextBox 133"/>
              <p:cNvSpPr txBox="1"/>
              <p:nvPr/>
            </p:nvSpPr>
            <p:spPr>
              <a:xfrm>
                <a:off x="6747576" y="2300384"/>
                <a:ext cx="132119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1</m:t>
                      </m:r>
                      <m:r>
                        <a:rPr lang="en-US" sz="2000" b="0" i="1" smtClean="0">
                          <a:latin typeface="Cambria Math" charset="0"/>
                        </a:rPr>
                        <m:t>×1×400</m:t>
                      </m:r>
                    </m:oMath>
                  </m:oMathPara>
                </a14:m>
                <a:endParaRPr lang="en-US" sz="2000" dirty="0"/>
              </a:p>
            </p:txBody>
          </p:sp>
        </mc:Choice>
        <mc:Fallback xmlns="">
          <p:sp>
            <p:nvSpPr>
              <p:cNvPr id="134" name="TextBox 133"/>
              <p:cNvSpPr txBox="1">
                <a:spLocks noRot="1" noChangeAspect="1" noMove="1" noResize="1" noEditPoints="1" noAdjustHandles="1" noChangeArrowheads="1" noChangeShapeType="1" noTextEdit="1"/>
              </p:cNvSpPr>
              <p:nvPr/>
            </p:nvSpPr>
            <p:spPr>
              <a:xfrm>
                <a:off x="6747576" y="2300384"/>
                <a:ext cx="1321195" cy="400110"/>
              </a:xfrm>
              <a:prstGeom prst="rect">
                <a:avLst/>
              </a:prstGeom>
              <a:blipFill rotWithShape="0">
                <a:blip r:embed="rId3"/>
                <a:stretch>
                  <a:fillRect/>
                </a:stretch>
              </a:blipFill>
            </p:spPr>
            <p:txBody>
              <a:bodyPr/>
              <a:lstStyle/>
              <a:p>
                <a:r>
                  <a:rPr lang="en-US">
                    <a:noFill/>
                  </a:rPr>
                  <a:t> </a:t>
                </a:r>
              </a:p>
            </p:txBody>
          </p:sp>
        </mc:Fallback>
      </mc:AlternateContent>
      <p:graphicFrame>
        <p:nvGraphicFramePr>
          <p:cNvPr id="135" name="Table 134"/>
          <p:cNvGraphicFramePr>
            <a:graphicFrameLocks noGrp="1"/>
          </p:cNvGraphicFramePr>
          <p:nvPr/>
        </p:nvGraphicFramePr>
        <p:xfrm>
          <a:off x="8924011" y="1387185"/>
          <a:ext cx="122114" cy="121920"/>
        </p:xfrm>
        <a:graphic>
          <a:graphicData uri="http://schemas.openxmlformats.org/drawingml/2006/table">
            <a:tbl>
              <a:tblPr firstRow="1" bandRow="1">
                <a:tableStyleId>{5C22544A-7EE6-4342-B048-85BDC9FD1C3A}</a:tableStyleId>
              </a:tblPr>
              <a:tblGrid>
                <a:gridCol w="122114">
                  <a:extLst>
                    <a:ext uri="{9D8B030D-6E8A-4147-A177-3AD203B41FA5}">
                      <a16:colId xmlns:a16="http://schemas.microsoft.com/office/drawing/2014/main" val="20000"/>
                    </a:ext>
                  </a:extLst>
                </a:gridCol>
              </a:tblGrid>
              <a:tr h="113554">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bl>
          </a:graphicData>
        </a:graphic>
      </p:graphicFrame>
      <mc:AlternateContent xmlns:mc="http://schemas.openxmlformats.org/markup-compatibility/2006" xmlns:a14="http://schemas.microsoft.com/office/drawing/2010/main">
        <mc:Choice Requires="a14">
          <p:sp>
            <p:nvSpPr>
              <p:cNvPr id="136" name="TextBox 135"/>
              <p:cNvSpPr txBox="1"/>
              <p:nvPr/>
            </p:nvSpPr>
            <p:spPr>
              <a:xfrm>
                <a:off x="8272997" y="2300384"/>
                <a:ext cx="132119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1</m:t>
                      </m:r>
                      <m:r>
                        <a:rPr lang="en-US" sz="2000" b="0" i="1" smtClean="0">
                          <a:latin typeface="Cambria Math" charset="0"/>
                        </a:rPr>
                        <m:t>×1×400</m:t>
                      </m:r>
                    </m:oMath>
                  </m:oMathPara>
                </a14:m>
                <a:endParaRPr lang="en-US" sz="2000" dirty="0"/>
              </a:p>
            </p:txBody>
          </p:sp>
        </mc:Choice>
        <mc:Fallback xmlns="">
          <p:sp>
            <p:nvSpPr>
              <p:cNvPr id="136" name="TextBox 135"/>
              <p:cNvSpPr txBox="1">
                <a:spLocks noRot="1" noChangeAspect="1" noMove="1" noResize="1" noEditPoints="1" noAdjustHandles="1" noChangeArrowheads="1" noChangeShapeType="1" noTextEdit="1"/>
              </p:cNvSpPr>
              <p:nvPr/>
            </p:nvSpPr>
            <p:spPr>
              <a:xfrm>
                <a:off x="8272997" y="2300384"/>
                <a:ext cx="1321195" cy="400110"/>
              </a:xfrm>
              <a:prstGeom prst="rect">
                <a:avLst/>
              </a:prstGeom>
              <a:blipFill rotWithShape="0">
                <a:blip r:embed="rId4"/>
                <a:stretch>
                  <a:fillRect/>
                </a:stretch>
              </a:blipFill>
            </p:spPr>
            <p:txBody>
              <a:bodyPr/>
              <a:lstStyle/>
              <a:p>
                <a:r>
                  <a:rPr lang="en-US">
                    <a:noFill/>
                  </a:rPr>
                  <a:t> </a:t>
                </a:r>
              </a:p>
            </p:txBody>
          </p:sp>
        </mc:Fallback>
      </mc:AlternateContent>
      <p:graphicFrame>
        <p:nvGraphicFramePr>
          <p:cNvPr id="138" name="Table 137"/>
          <p:cNvGraphicFramePr>
            <a:graphicFrameLocks noGrp="1"/>
          </p:cNvGraphicFramePr>
          <p:nvPr/>
        </p:nvGraphicFramePr>
        <p:xfrm>
          <a:off x="10602045" y="1387185"/>
          <a:ext cx="122114" cy="121920"/>
        </p:xfrm>
        <a:graphic>
          <a:graphicData uri="http://schemas.openxmlformats.org/drawingml/2006/table">
            <a:tbl>
              <a:tblPr firstRow="1" bandRow="1">
                <a:tableStyleId>{5C22544A-7EE6-4342-B048-85BDC9FD1C3A}</a:tableStyleId>
              </a:tblPr>
              <a:tblGrid>
                <a:gridCol w="122114">
                  <a:extLst>
                    <a:ext uri="{9D8B030D-6E8A-4147-A177-3AD203B41FA5}">
                      <a16:colId xmlns:a16="http://schemas.microsoft.com/office/drawing/2014/main" val="20000"/>
                    </a:ext>
                  </a:extLst>
                </a:gridCol>
              </a:tblGrid>
              <a:tr h="113554">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bl>
          </a:graphicData>
        </a:graphic>
      </p:graphicFrame>
      <mc:AlternateContent xmlns:mc="http://schemas.openxmlformats.org/markup-compatibility/2006" xmlns:a14="http://schemas.microsoft.com/office/drawing/2010/main">
        <mc:Choice Requires="a14">
          <p:sp>
            <p:nvSpPr>
              <p:cNvPr id="139" name="TextBox 138"/>
              <p:cNvSpPr txBox="1"/>
              <p:nvPr/>
            </p:nvSpPr>
            <p:spPr>
              <a:xfrm>
                <a:off x="10127878" y="2300384"/>
                <a:ext cx="10358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1</m:t>
                      </m:r>
                      <m:r>
                        <a:rPr lang="en-US" sz="2000" b="0" i="1" smtClean="0">
                          <a:latin typeface="Cambria Math" charset="0"/>
                        </a:rPr>
                        <m:t>×1×4</m:t>
                      </m:r>
                    </m:oMath>
                  </m:oMathPara>
                </a14:m>
                <a:endParaRPr lang="en-US" sz="2000" dirty="0"/>
              </a:p>
            </p:txBody>
          </p:sp>
        </mc:Choice>
        <mc:Fallback xmlns="">
          <p:sp>
            <p:nvSpPr>
              <p:cNvPr id="139" name="TextBox 138"/>
              <p:cNvSpPr txBox="1">
                <a:spLocks noRot="1" noChangeAspect="1" noMove="1" noResize="1" noEditPoints="1" noAdjustHandles="1" noChangeArrowheads="1" noChangeShapeType="1" noTextEdit="1"/>
              </p:cNvSpPr>
              <p:nvPr/>
            </p:nvSpPr>
            <p:spPr>
              <a:xfrm>
                <a:off x="10127878" y="2300384"/>
                <a:ext cx="1035861" cy="400110"/>
              </a:xfrm>
              <a:prstGeom prst="rect">
                <a:avLst/>
              </a:prstGeom>
              <a:blipFill rotWithShape="0">
                <a:blip r:embed="rId5"/>
                <a:stretch>
                  <a:fillRect/>
                </a:stretch>
              </a:blipFill>
            </p:spPr>
            <p:txBody>
              <a:bodyPr/>
              <a:lstStyle/>
              <a:p>
                <a:r>
                  <a:rPr lang="en-US">
                    <a:noFill/>
                  </a:rPr>
                  <a:t> </a:t>
                </a:r>
              </a:p>
            </p:txBody>
          </p:sp>
        </mc:Fallback>
      </mc:AlternateContent>
      <p:cxnSp>
        <p:nvCxnSpPr>
          <p:cNvPr id="249" name="Straight Arrow Connector 248"/>
          <p:cNvCxnSpPr/>
          <p:nvPr/>
        </p:nvCxnSpPr>
        <p:spPr>
          <a:xfrm>
            <a:off x="6626636" y="1441069"/>
            <a:ext cx="470367"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4" name="Straight Arrow Connector 263"/>
          <p:cNvCxnSpPr/>
          <p:nvPr/>
        </p:nvCxnSpPr>
        <p:spPr>
          <a:xfrm>
            <a:off x="7955917" y="1441069"/>
            <a:ext cx="470367"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5" name="Straight Arrow Connector 264"/>
          <p:cNvCxnSpPr/>
          <p:nvPr/>
        </p:nvCxnSpPr>
        <p:spPr>
          <a:xfrm>
            <a:off x="9600690" y="1441069"/>
            <a:ext cx="470367"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8" name="TextBox 267"/>
              <p:cNvSpPr txBox="1"/>
              <p:nvPr/>
            </p:nvSpPr>
            <p:spPr>
              <a:xfrm>
                <a:off x="471888" y="4300538"/>
                <a:ext cx="132119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16×16×3</m:t>
                      </m:r>
                    </m:oMath>
                  </m:oMathPara>
                </a14:m>
                <a:endParaRPr lang="en-US" sz="2000" dirty="0"/>
              </a:p>
            </p:txBody>
          </p:sp>
        </mc:Choice>
        <mc:Fallback xmlns="">
          <p:sp>
            <p:nvSpPr>
              <p:cNvPr id="268" name="TextBox 267"/>
              <p:cNvSpPr txBox="1">
                <a:spLocks noRot="1" noChangeAspect="1" noMove="1" noResize="1" noEditPoints="1" noAdjustHandles="1" noChangeArrowheads="1" noChangeShapeType="1" noTextEdit="1"/>
              </p:cNvSpPr>
              <p:nvPr/>
            </p:nvSpPr>
            <p:spPr>
              <a:xfrm>
                <a:off x="471888" y="4300538"/>
                <a:ext cx="1321195" cy="400110"/>
              </a:xfrm>
              <a:prstGeom prst="rect">
                <a:avLst/>
              </a:prstGeom>
              <a:blipFill rotWithShape="0">
                <a:blip r:embed="rId6"/>
                <a:stretch>
                  <a:fillRect/>
                </a:stretch>
              </a:blipFill>
            </p:spPr>
            <p:txBody>
              <a:bodyPr/>
              <a:lstStyle/>
              <a:p>
                <a:r>
                  <a:rPr lang="en-US">
                    <a:noFill/>
                  </a:rPr>
                  <a:t> </a:t>
                </a:r>
              </a:p>
            </p:txBody>
          </p:sp>
        </mc:Fallback>
      </mc:AlternateContent>
      <p:graphicFrame>
        <p:nvGraphicFramePr>
          <p:cNvPr id="271" name="Table 270"/>
          <p:cNvGraphicFramePr>
            <a:graphicFrameLocks noGrp="1"/>
          </p:cNvGraphicFramePr>
          <p:nvPr/>
        </p:nvGraphicFramePr>
        <p:xfrm>
          <a:off x="5596511" y="3128274"/>
          <a:ext cx="808308" cy="800610"/>
        </p:xfrm>
        <a:graphic>
          <a:graphicData uri="http://schemas.openxmlformats.org/drawingml/2006/table">
            <a:tbl>
              <a:tblPr firstRow="1" bandRow="1">
                <a:tableStyleId>{5C22544A-7EE6-4342-B048-85BDC9FD1C3A}</a:tableStyleId>
              </a:tblPr>
              <a:tblGrid>
                <a:gridCol w="134718">
                  <a:extLst>
                    <a:ext uri="{9D8B030D-6E8A-4147-A177-3AD203B41FA5}">
                      <a16:colId xmlns:a16="http://schemas.microsoft.com/office/drawing/2014/main" val="20000"/>
                    </a:ext>
                  </a:extLst>
                </a:gridCol>
                <a:gridCol w="134718">
                  <a:extLst>
                    <a:ext uri="{9D8B030D-6E8A-4147-A177-3AD203B41FA5}">
                      <a16:colId xmlns:a16="http://schemas.microsoft.com/office/drawing/2014/main" val="20001"/>
                    </a:ext>
                  </a:extLst>
                </a:gridCol>
                <a:gridCol w="134718">
                  <a:extLst>
                    <a:ext uri="{9D8B030D-6E8A-4147-A177-3AD203B41FA5}">
                      <a16:colId xmlns:a16="http://schemas.microsoft.com/office/drawing/2014/main" val="20002"/>
                    </a:ext>
                  </a:extLst>
                </a:gridCol>
                <a:gridCol w="134718">
                  <a:extLst>
                    <a:ext uri="{9D8B030D-6E8A-4147-A177-3AD203B41FA5}">
                      <a16:colId xmlns:a16="http://schemas.microsoft.com/office/drawing/2014/main" val="20003"/>
                    </a:ext>
                  </a:extLst>
                </a:gridCol>
                <a:gridCol w="134718">
                  <a:extLst>
                    <a:ext uri="{9D8B030D-6E8A-4147-A177-3AD203B41FA5}">
                      <a16:colId xmlns:a16="http://schemas.microsoft.com/office/drawing/2014/main" val="20004"/>
                    </a:ext>
                  </a:extLst>
                </a:gridCol>
                <a:gridCol w="134718">
                  <a:extLst>
                    <a:ext uri="{9D8B030D-6E8A-4147-A177-3AD203B41FA5}">
                      <a16:colId xmlns:a16="http://schemas.microsoft.com/office/drawing/2014/main" val="20005"/>
                    </a:ext>
                  </a:extLst>
                </a:gridCol>
              </a:tblGrid>
              <a:tr h="133435">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133435">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133435">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r h="133435">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3"/>
                  </a:ext>
                </a:extLst>
              </a:tr>
              <a:tr h="133435">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4"/>
                  </a:ext>
                </a:extLst>
              </a:tr>
              <a:tr h="133435">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274" name="TextBox 273"/>
              <p:cNvSpPr txBox="1"/>
              <p:nvPr/>
            </p:nvSpPr>
            <p:spPr>
              <a:xfrm>
                <a:off x="6918440" y="4311027"/>
                <a:ext cx="132119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2</m:t>
                      </m:r>
                      <m:r>
                        <a:rPr lang="en-US" sz="2000" b="0" i="1" smtClean="0">
                          <a:latin typeface="Cambria Math" charset="0"/>
                        </a:rPr>
                        <m:t>×2×400</m:t>
                      </m:r>
                    </m:oMath>
                  </m:oMathPara>
                </a14:m>
                <a:endParaRPr lang="en-US" sz="2000" dirty="0"/>
              </a:p>
            </p:txBody>
          </p:sp>
        </mc:Choice>
        <mc:Fallback xmlns="">
          <p:sp>
            <p:nvSpPr>
              <p:cNvPr id="274" name="TextBox 273"/>
              <p:cNvSpPr txBox="1">
                <a:spLocks noRot="1" noChangeAspect="1" noMove="1" noResize="1" noEditPoints="1" noAdjustHandles="1" noChangeArrowheads="1" noChangeShapeType="1" noTextEdit="1"/>
              </p:cNvSpPr>
              <p:nvPr/>
            </p:nvSpPr>
            <p:spPr>
              <a:xfrm>
                <a:off x="6918440" y="4311027"/>
                <a:ext cx="1321195" cy="400110"/>
              </a:xfrm>
              <a:prstGeom prst="rect">
                <a:avLst/>
              </a:prstGeom>
              <a:blipFill rotWithShape="0">
                <a:blip r:embed="rId7"/>
                <a:stretch>
                  <a:fillRect/>
                </a:stretch>
              </a:blipFill>
            </p:spPr>
            <p:txBody>
              <a:bodyPr/>
              <a:lstStyle/>
              <a:p>
                <a:r>
                  <a:rPr lang="en-US">
                    <a:noFill/>
                  </a:rPr>
                  <a:t> </a:t>
                </a:r>
              </a:p>
            </p:txBody>
          </p:sp>
        </mc:Fallback>
      </mc:AlternateContent>
      <p:cxnSp>
        <p:nvCxnSpPr>
          <p:cNvPr id="279" name="Straight Arrow Connector 278"/>
          <p:cNvCxnSpPr/>
          <p:nvPr/>
        </p:nvCxnSpPr>
        <p:spPr>
          <a:xfrm>
            <a:off x="2270993" y="3528580"/>
            <a:ext cx="470367"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0" name="Straight Arrow Connector 279"/>
          <p:cNvCxnSpPr/>
          <p:nvPr/>
        </p:nvCxnSpPr>
        <p:spPr>
          <a:xfrm>
            <a:off x="4717458" y="3528580"/>
            <a:ext cx="470367"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1" name="Straight Arrow Connector 280"/>
          <p:cNvCxnSpPr/>
          <p:nvPr/>
        </p:nvCxnSpPr>
        <p:spPr>
          <a:xfrm>
            <a:off x="6733316" y="3528580"/>
            <a:ext cx="470367"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377677" y="892261"/>
            <a:ext cx="1377300" cy="1810653"/>
            <a:chOff x="1581491" y="241113"/>
            <a:chExt cx="1377300" cy="1810653"/>
          </a:xfrm>
        </p:grpSpPr>
        <mc:AlternateContent xmlns:mc="http://schemas.openxmlformats.org/markup-compatibility/2006" xmlns:a14="http://schemas.microsoft.com/office/drawing/2010/main">
          <mc:Choice Requires="a14">
            <p:sp>
              <p:nvSpPr>
                <p:cNvPr id="128" name="TextBox 127"/>
                <p:cNvSpPr txBox="1"/>
                <p:nvPr/>
              </p:nvSpPr>
              <p:spPr>
                <a:xfrm>
                  <a:off x="1581491" y="1651656"/>
                  <a:ext cx="137730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14×14 ×3</m:t>
                        </m:r>
                      </m:oMath>
                    </m:oMathPara>
                  </a14:m>
                  <a:endParaRPr lang="en-US" sz="2000" dirty="0"/>
                </a:p>
              </p:txBody>
            </p:sp>
          </mc:Choice>
          <mc:Fallback xmlns="">
            <p:sp>
              <p:nvSpPr>
                <p:cNvPr id="128" name="TextBox 127"/>
                <p:cNvSpPr txBox="1">
                  <a:spLocks noRot="1" noChangeAspect="1" noMove="1" noResize="1" noEditPoints="1" noAdjustHandles="1" noChangeArrowheads="1" noChangeShapeType="1" noTextEdit="1"/>
                </p:cNvSpPr>
                <p:nvPr/>
              </p:nvSpPr>
              <p:spPr>
                <a:xfrm>
                  <a:off x="1581491" y="1651656"/>
                  <a:ext cx="1377300" cy="400110"/>
                </a:xfrm>
                <a:prstGeom prst="rect">
                  <a:avLst/>
                </a:prstGeom>
                <a:blipFill rotWithShape="0">
                  <a:blip r:embed="rId8"/>
                  <a:stretch>
                    <a:fillRect t="-101538" b="-127692"/>
                  </a:stretch>
                </a:blipFill>
              </p:spPr>
              <p:txBody>
                <a:bodyPr/>
                <a:lstStyle/>
                <a:p>
                  <a:r>
                    <a:rPr lang="en-US">
                      <a:noFill/>
                    </a:rPr>
                    <a:t> </a:t>
                  </a:r>
                </a:p>
              </p:txBody>
            </p:sp>
          </mc:Fallback>
        </mc:AlternateContent>
        <p:pic>
          <p:nvPicPr>
            <p:cNvPr id="6" name="Picture 5"/>
            <p:cNvPicPr>
              <a:picLocks noChangeAspect="1"/>
            </p:cNvPicPr>
            <p:nvPr/>
          </p:nvPicPr>
          <p:blipFill>
            <a:blip r:embed="rId9"/>
            <a:stretch>
              <a:fillRect/>
            </a:stretch>
          </p:blipFill>
          <p:spPr>
            <a:xfrm>
              <a:off x="1622078" y="241113"/>
              <a:ext cx="1327708" cy="1319983"/>
            </a:xfrm>
            <a:prstGeom prst="rect">
              <a:avLst/>
            </a:prstGeom>
          </p:spPr>
        </p:pic>
      </p:grpSp>
      <p:grpSp>
        <p:nvGrpSpPr>
          <p:cNvPr id="13" name="Group 12"/>
          <p:cNvGrpSpPr/>
          <p:nvPr/>
        </p:nvGrpSpPr>
        <p:grpSpPr>
          <a:xfrm>
            <a:off x="2780634" y="1047676"/>
            <a:ext cx="1519967" cy="1657847"/>
            <a:chOff x="2803046" y="1027169"/>
            <a:chExt cx="1519967" cy="1657847"/>
          </a:xfrm>
        </p:grpSpPr>
        <mc:AlternateContent xmlns:mc="http://schemas.openxmlformats.org/markup-compatibility/2006" xmlns:a14="http://schemas.microsoft.com/office/drawing/2010/main">
          <mc:Choice Requires="a14">
            <p:sp>
              <p:nvSpPr>
                <p:cNvPr id="130" name="TextBox 129"/>
                <p:cNvSpPr txBox="1"/>
                <p:nvPr/>
              </p:nvSpPr>
              <p:spPr>
                <a:xfrm>
                  <a:off x="2803046" y="2284906"/>
                  <a:ext cx="151996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10×10×16</m:t>
                        </m:r>
                      </m:oMath>
                    </m:oMathPara>
                  </a14:m>
                  <a:endParaRPr lang="en-US" sz="2000" dirty="0"/>
                </a:p>
              </p:txBody>
            </p:sp>
          </mc:Choice>
          <mc:Fallback xmlns="">
            <p:sp>
              <p:nvSpPr>
                <p:cNvPr id="130" name="TextBox 129"/>
                <p:cNvSpPr txBox="1">
                  <a:spLocks noRot="1" noChangeAspect="1" noMove="1" noResize="1" noEditPoints="1" noAdjustHandles="1" noChangeArrowheads="1" noChangeShapeType="1" noTextEdit="1"/>
                </p:cNvSpPr>
                <p:nvPr/>
              </p:nvSpPr>
              <p:spPr>
                <a:xfrm>
                  <a:off x="2803046" y="2284906"/>
                  <a:ext cx="1519967" cy="400110"/>
                </a:xfrm>
                <a:prstGeom prst="rect">
                  <a:avLst/>
                </a:prstGeom>
                <a:blipFill rotWithShape="0">
                  <a:blip r:embed="rId10"/>
                  <a:stretch>
                    <a:fillRect/>
                  </a:stretch>
                </a:blipFill>
              </p:spPr>
              <p:txBody>
                <a:bodyPr/>
                <a:lstStyle/>
                <a:p>
                  <a:r>
                    <a:rPr lang="en-US">
                      <a:noFill/>
                    </a:rPr>
                    <a:t> </a:t>
                  </a:r>
                </a:p>
              </p:txBody>
            </p:sp>
          </mc:Fallback>
        </mc:AlternateContent>
        <p:pic>
          <p:nvPicPr>
            <p:cNvPr id="284" name="Picture 283"/>
            <p:cNvPicPr>
              <a:picLocks noChangeAspect="1"/>
            </p:cNvPicPr>
            <p:nvPr/>
          </p:nvPicPr>
          <p:blipFill rotWithShape="1">
            <a:blip r:embed="rId9"/>
            <a:srcRect l="28288" t="28196" r="49" b="-925"/>
            <a:stretch/>
          </p:blipFill>
          <p:spPr>
            <a:xfrm>
              <a:off x="3091831" y="1027169"/>
              <a:ext cx="1038310" cy="1060424"/>
            </a:xfrm>
            <a:prstGeom prst="rect">
              <a:avLst/>
            </a:prstGeom>
          </p:spPr>
        </p:pic>
      </p:grpSp>
      <p:pic>
        <p:nvPicPr>
          <p:cNvPr id="3" name="Picture 2"/>
          <p:cNvPicPr>
            <a:picLocks noChangeAspect="1"/>
          </p:cNvPicPr>
          <p:nvPr/>
        </p:nvPicPr>
        <p:blipFill>
          <a:blip r:embed="rId11"/>
          <a:stretch>
            <a:fillRect/>
          </a:stretch>
        </p:blipFill>
        <p:spPr>
          <a:xfrm>
            <a:off x="420449" y="2755223"/>
            <a:ext cx="1518211" cy="1509128"/>
          </a:xfrm>
          <a:prstGeom prst="rect">
            <a:avLst/>
          </a:prstGeom>
        </p:spPr>
      </p:pic>
      <p:pic>
        <p:nvPicPr>
          <p:cNvPr id="4" name="Picture 3"/>
          <p:cNvPicPr>
            <a:picLocks noChangeAspect="1"/>
          </p:cNvPicPr>
          <p:nvPr/>
        </p:nvPicPr>
        <p:blipFill>
          <a:blip r:embed="rId12"/>
          <a:stretch>
            <a:fillRect/>
          </a:stretch>
        </p:blipFill>
        <p:spPr>
          <a:xfrm>
            <a:off x="3073693" y="2902635"/>
            <a:ext cx="1257541" cy="1251889"/>
          </a:xfrm>
          <a:prstGeom prst="rect">
            <a:avLst/>
          </a:prstGeom>
        </p:spPr>
      </p:pic>
      <mc:AlternateContent xmlns:mc="http://schemas.openxmlformats.org/markup-compatibility/2006" xmlns:a14="http://schemas.microsoft.com/office/drawing/2010/main">
        <mc:Choice Requires="a14">
          <p:sp>
            <p:nvSpPr>
              <p:cNvPr id="39" name="TextBox 38"/>
              <p:cNvSpPr txBox="1"/>
              <p:nvPr/>
            </p:nvSpPr>
            <p:spPr>
              <a:xfrm>
                <a:off x="3040422" y="4300538"/>
                <a:ext cx="146386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12×12×16</m:t>
                      </m:r>
                    </m:oMath>
                  </m:oMathPara>
                </a14:m>
                <a:endParaRPr lang="en-US" sz="2000" dirty="0"/>
              </a:p>
            </p:txBody>
          </p:sp>
        </mc:Choice>
        <mc:Fallback xmlns="">
          <p:sp>
            <p:nvSpPr>
              <p:cNvPr id="39" name="TextBox 38"/>
              <p:cNvSpPr txBox="1">
                <a:spLocks noRot="1" noChangeAspect="1" noMove="1" noResize="1" noEditPoints="1" noAdjustHandles="1" noChangeArrowheads="1" noChangeShapeType="1" noTextEdit="1"/>
              </p:cNvSpPr>
              <p:nvPr/>
            </p:nvSpPr>
            <p:spPr>
              <a:xfrm>
                <a:off x="3040422" y="4300538"/>
                <a:ext cx="1463862" cy="400110"/>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5468926" y="4300538"/>
                <a:ext cx="11785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6</m:t>
                      </m:r>
                      <m:r>
                        <a:rPr lang="en-US" sz="2000" b="0" i="1" smtClean="0">
                          <a:latin typeface="Cambria Math" charset="0"/>
                        </a:rPr>
                        <m:t>×6×16</m:t>
                      </m:r>
                    </m:oMath>
                  </m:oMathPara>
                </a14:m>
                <a:endParaRPr lang="en-US" sz="2000" dirty="0"/>
              </a:p>
            </p:txBody>
          </p:sp>
        </mc:Choice>
        <mc:Fallback xmlns="">
          <p:sp>
            <p:nvSpPr>
              <p:cNvPr id="41" name="TextBox 40"/>
              <p:cNvSpPr txBox="1">
                <a:spLocks noRot="1" noChangeAspect="1" noMove="1" noResize="1" noEditPoints="1" noAdjustHandles="1" noChangeArrowheads="1" noChangeShapeType="1" noTextEdit="1"/>
              </p:cNvSpPr>
              <p:nvPr/>
            </p:nvSpPr>
            <p:spPr>
              <a:xfrm>
                <a:off x="5468926" y="4300538"/>
                <a:ext cx="1178528" cy="400110"/>
              </a:xfrm>
              <a:prstGeom prst="rect">
                <a:avLst/>
              </a:prstGeom>
              <a:blipFill rotWithShape="0">
                <a:blip r:embed="rId14"/>
                <a:stretch>
                  <a:fillRect/>
                </a:stretch>
              </a:blipFill>
            </p:spPr>
            <p:txBody>
              <a:bodyPr/>
              <a:lstStyle/>
              <a:p>
                <a:r>
                  <a:rPr lang="en-US">
                    <a:noFill/>
                  </a:rPr>
                  <a:t> </a:t>
                </a:r>
              </a:p>
            </p:txBody>
          </p:sp>
        </mc:Fallback>
      </mc:AlternateContent>
      <p:graphicFrame>
        <p:nvGraphicFramePr>
          <p:cNvPr id="42" name="Table 41"/>
          <p:cNvGraphicFramePr>
            <a:graphicFrameLocks noGrp="1"/>
          </p:cNvGraphicFramePr>
          <p:nvPr/>
        </p:nvGraphicFramePr>
        <p:xfrm>
          <a:off x="7454608" y="3384622"/>
          <a:ext cx="257812" cy="264420"/>
        </p:xfrm>
        <a:graphic>
          <a:graphicData uri="http://schemas.openxmlformats.org/drawingml/2006/table">
            <a:tbl>
              <a:tblPr firstRow="1" bandRow="1">
                <a:tableStyleId>{5C22544A-7EE6-4342-B048-85BDC9FD1C3A}</a:tableStyleId>
              </a:tblPr>
              <a:tblGrid>
                <a:gridCol w="128906">
                  <a:extLst>
                    <a:ext uri="{9D8B030D-6E8A-4147-A177-3AD203B41FA5}">
                      <a16:colId xmlns:a16="http://schemas.microsoft.com/office/drawing/2014/main" val="20000"/>
                    </a:ext>
                  </a:extLst>
                </a:gridCol>
                <a:gridCol w="128906">
                  <a:extLst>
                    <a:ext uri="{9D8B030D-6E8A-4147-A177-3AD203B41FA5}">
                      <a16:colId xmlns:a16="http://schemas.microsoft.com/office/drawing/2014/main" val="20001"/>
                    </a:ext>
                  </a:extLst>
                </a:gridCol>
              </a:tblGrid>
              <a:tr h="132210">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132210">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bl>
          </a:graphicData>
        </a:graphic>
      </p:graphicFrame>
      <p:cxnSp>
        <p:nvCxnSpPr>
          <p:cNvPr id="43" name="Straight Arrow Connector 42"/>
          <p:cNvCxnSpPr/>
          <p:nvPr/>
        </p:nvCxnSpPr>
        <p:spPr>
          <a:xfrm>
            <a:off x="8037907" y="3528580"/>
            <a:ext cx="470367"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aphicFrame>
        <p:nvGraphicFramePr>
          <p:cNvPr id="44" name="Table 43"/>
          <p:cNvGraphicFramePr>
            <a:graphicFrameLocks noGrp="1"/>
          </p:cNvGraphicFramePr>
          <p:nvPr/>
        </p:nvGraphicFramePr>
        <p:xfrm>
          <a:off x="8924011" y="3384622"/>
          <a:ext cx="257812" cy="264420"/>
        </p:xfrm>
        <a:graphic>
          <a:graphicData uri="http://schemas.openxmlformats.org/drawingml/2006/table">
            <a:tbl>
              <a:tblPr firstRow="1" bandRow="1">
                <a:tableStyleId>{5C22544A-7EE6-4342-B048-85BDC9FD1C3A}</a:tableStyleId>
              </a:tblPr>
              <a:tblGrid>
                <a:gridCol w="128906">
                  <a:extLst>
                    <a:ext uri="{9D8B030D-6E8A-4147-A177-3AD203B41FA5}">
                      <a16:colId xmlns:a16="http://schemas.microsoft.com/office/drawing/2014/main" val="20000"/>
                    </a:ext>
                  </a:extLst>
                </a:gridCol>
                <a:gridCol w="128906">
                  <a:extLst>
                    <a:ext uri="{9D8B030D-6E8A-4147-A177-3AD203B41FA5}">
                      <a16:colId xmlns:a16="http://schemas.microsoft.com/office/drawing/2014/main" val="20001"/>
                    </a:ext>
                  </a:extLst>
                </a:gridCol>
              </a:tblGrid>
              <a:tr h="132210">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132210">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bl>
          </a:graphicData>
        </a:graphic>
      </p:graphicFrame>
      <mc:AlternateContent xmlns:mc="http://schemas.openxmlformats.org/markup-compatibility/2006" xmlns:a14="http://schemas.microsoft.com/office/drawing/2010/main">
        <mc:Choice Requires="a14">
          <p:sp>
            <p:nvSpPr>
              <p:cNvPr id="45" name="TextBox 44"/>
              <p:cNvSpPr txBox="1"/>
              <p:nvPr/>
            </p:nvSpPr>
            <p:spPr>
              <a:xfrm>
                <a:off x="8417166" y="4300538"/>
                <a:ext cx="132119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2</m:t>
                      </m:r>
                      <m:r>
                        <a:rPr lang="en-US" sz="2000" b="0" i="1" smtClean="0">
                          <a:latin typeface="Cambria Math" charset="0"/>
                        </a:rPr>
                        <m:t>×2×400</m:t>
                      </m:r>
                    </m:oMath>
                  </m:oMathPara>
                </a14:m>
                <a:endParaRPr lang="en-US" sz="2000" dirty="0"/>
              </a:p>
            </p:txBody>
          </p:sp>
        </mc:Choice>
        <mc:Fallback xmlns="">
          <p:sp>
            <p:nvSpPr>
              <p:cNvPr id="45" name="TextBox 44"/>
              <p:cNvSpPr txBox="1">
                <a:spLocks noRot="1" noChangeAspect="1" noMove="1" noResize="1" noEditPoints="1" noAdjustHandles="1" noChangeArrowheads="1" noChangeShapeType="1" noTextEdit="1"/>
              </p:cNvSpPr>
              <p:nvPr/>
            </p:nvSpPr>
            <p:spPr>
              <a:xfrm>
                <a:off x="8417166" y="4300538"/>
                <a:ext cx="1321195" cy="400110"/>
              </a:xfrm>
              <a:prstGeom prst="rect">
                <a:avLst/>
              </a:prstGeom>
              <a:blipFill rotWithShape="0">
                <a:blip r:embed="rId7"/>
                <a:stretch>
                  <a:fillRect/>
                </a:stretch>
              </a:blipFill>
            </p:spPr>
            <p:txBody>
              <a:bodyPr/>
              <a:lstStyle/>
              <a:p>
                <a:r>
                  <a:rPr lang="en-US">
                    <a:noFill/>
                  </a:rPr>
                  <a:t> </a:t>
                </a:r>
              </a:p>
            </p:txBody>
          </p:sp>
        </mc:Fallback>
      </mc:AlternateContent>
      <p:cxnSp>
        <p:nvCxnSpPr>
          <p:cNvPr id="46" name="Straight Arrow Connector 45"/>
          <p:cNvCxnSpPr/>
          <p:nvPr/>
        </p:nvCxnSpPr>
        <p:spPr>
          <a:xfrm>
            <a:off x="9715941" y="3528580"/>
            <a:ext cx="470367"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aphicFrame>
        <p:nvGraphicFramePr>
          <p:cNvPr id="47" name="Table 46"/>
          <p:cNvGraphicFramePr>
            <a:graphicFrameLocks noGrp="1"/>
          </p:cNvGraphicFramePr>
          <p:nvPr/>
        </p:nvGraphicFramePr>
        <p:xfrm>
          <a:off x="10602045" y="3384622"/>
          <a:ext cx="257812" cy="264420"/>
        </p:xfrm>
        <a:graphic>
          <a:graphicData uri="http://schemas.openxmlformats.org/drawingml/2006/table">
            <a:tbl>
              <a:tblPr firstRow="1" bandRow="1">
                <a:tableStyleId>{5C22544A-7EE6-4342-B048-85BDC9FD1C3A}</a:tableStyleId>
              </a:tblPr>
              <a:tblGrid>
                <a:gridCol w="128906">
                  <a:extLst>
                    <a:ext uri="{9D8B030D-6E8A-4147-A177-3AD203B41FA5}">
                      <a16:colId xmlns:a16="http://schemas.microsoft.com/office/drawing/2014/main" val="20000"/>
                    </a:ext>
                  </a:extLst>
                </a:gridCol>
                <a:gridCol w="128906">
                  <a:extLst>
                    <a:ext uri="{9D8B030D-6E8A-4147-A177-3AD203B41FA5}">
                      <a16:colId xmlns:a16="http://schemas.microsoft.com/office/drawing/2014/main" val="20001"/>
                    </a:ext>
                  </a:extLst>
                </a:gridCol>
              </a:tblGrid>
              <a:tr h="132210">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132210">
                <a:tc>
                  <a:txBody>
                    <a:bodyPr/>
                    <a:lstStyle/>
                    <a:p>
                      <a:endParaRPr lang="en-US" sz="8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sz="8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bl>
          </a:graphicData>
        </a:graphic>
      </p:graphicFrame>
      <mc:AlternateContent xmlns:mc="http://schemas.openxmlformats.org/markup-compatibility/2006" xmlns:a14="http://schemas.microsoft.com/office/drawing/2010/main">
        <mc:Choice Requires="a14">
          <p:sp>
            <p:nvSpPr>
              <p:cNvPr id="48" name="TextBox 47"/>
              <p:cNvSpPr txBox="1"/>
              <p:nvPr/>
            </p:nvSpPr>
            <p:spPr>
              <a:xfrm>
                <a:off x="10229169" y="4300538"/>
                <a:ext cx="10358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2</m:t>
                      </m:r>
                      <m:r>
                        <a:rPr lang="en-US" sz="2000" b="0" i="1" smtClean="0">
                          <a:latin typeface="Cambria Math" charset="0"/>
                        </a:rPr>
                        <m:t>×2×4</m:t>
                      </m:r>
                    </m:oMath>
                  </m:oMathPara>
                </a14:m>
                <a:endParaRPr lang="en-US" sz="2000" dirty="0"/>
              </a:p>
            </p:txBody>
          </p:sp>
        </mc:Choice>
        <mc:Fallback xmlns="">
          <p:sp>
            <p:nvSpPr>
              <p:cNvPr id="48" name="TextBox 47"/>
              <p:cNvSpPr txBox="1">
                <a:spLocks noRot="1" noChangeAspect="1" noMove="1" noResize="1" noEditPoints="1" noAdjustHandles="1" noChangeArrowheads="1" noChangeShapeType="1" noTextEdit="1"/>
              </p:cNvSpPr>
              <p:nvPr/>
            </p:nvSpPr>
            <p:spPr>
              <a:xfrm>
                <a:off x="10229169" y="4300538"/>
                <a:ext cx="1035861" cy="400110"/>
              </a:xfrm>
              <a:prstGeom prst="rect">
                <a:avLst/>
              </a:prstGeom>
              <a:blipFill rotWithShape="0">
                <a:blip r:embed="rId15"/>
                <a:stretch>
                  <a:fillRect/>
                </a:stretch>
              </a:blipFill>
            </p:spPr>
            <p:txBody>
              <a:bodyPr/>
              <a:lstStyle/>
              <a:p>
                <a:r>
                  <a:rPr lang="en-US">
                    <a:noFill/>
                  </a:rPr>
                  <a:t> </a:t>
                </a:r>
              </a:p>
            </p:txBody>
          </p:sp>
        </mc:Fallback>
      </mc:AlternateContent>
      <p:pic>
        <p:nvPicPr>
          <p:cNvPr id="9" name="Picture 8"/>
          <p:cNvPicPr>
            <a:picLocks noChangeAspect="1"/>
          </p:cNvPicPr>
          <p:nvPr/>
        </p:nvPicPr>
        <p:blipFill>
          <a:blip r:embed="rId16"/>
          <a:stretch>
            <a:fillRect/>
          </a:stretch>
        </p:blipFill>
        <p:spPr>
          <a:xfrm>
            <a:off x="481434" y="4700648"/>
            <a:ext cx="1470420" cy="1509128"/>
          </a:xfrm>
          <a:prstGeom prst="rect">
            <a:avLst/>
          </a:prstGeom>
        </p:spPr>
      </p:pic>
      <mc:AlternateContent xmlns:mc="http://schemas.openxmlformats.org/markup-compatibility/2006" xmlns:a14="http://schemas.microsoft.com/office/drawing/2010/main">
        <mc:Choice Requires="a14">
          <p:sp>
            <p:nvSpPr>
              <p:cNvPr id="58" name="TextBox 57"/>
              <p:cNvSpPr txBox="1"/>
              <p:nvPr/>
            </p:nvSpPr>
            <p:spPr>
              <a:xfrm>
                <a:off x="514344" y="6204476"/>
                <a:ext cx="132119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2</m:t>
                      </m:r>
                      <m:r>
                        <a:rPr lang="en-US" sz="2000" b="0" i="1" smtClean="0">
                          <a:latin typeface="Cambria Math" charset="0"/>
                        </a:rPr>
                        <m:t>8×28×3</m:t>
                      </m:r>
                    </m:oMath>
                  </m:oMathPara>
                </a14:m>
                <a:endParaRPr lang="en-US" sz="2000" dirty="0"/>
              </a:p>
            </p:txBody>
          </p:sp>
        </mc:Choice>
        <mc:Fallback xmlns="">
          <p:sp>
            <p:nvSpPr>
              <p:cNvPr id="58" name="TextBox 57"/>
              <p:cNvSpPr txBox="1">
                <a:spLocks noRot="1" noChangeAspect="1" noMove="1" noResize="1" noEditPoints="1" noAdjustHandles="1" noChangeArrowheads="1" noChangeShapeType="1" noTextEdit="1"/>
              </p:cNvSpPr>
              <p:nvPr/>
            </p:nvSpPr>
            <p:spPr>
              <a:xfrm>
                <a:off x="514344" y="6204476"/>
                <a:ext cx="1321196" cy="400110"/>
              </a:xfrm>
              <a:prstGeom prst="rect">
                <a:avLst/>
              </a:prstGeom>
              <a:blipFill rotWithShape="0">
                <a:blip r:embed="rId17"/>
                <a:stretch>
                  <a:fillRect/>
                </a:stretch>
              </a:blipFill>
            </p:spPr>
            <p:txBody>
              <a:bodyPr/>
              <a:lstStyle/>
              <a:p>
                <a:r>
                  <a:rPr lang="en-US">
                    <a:noFill/>
                  </a:rPr>
                  <a:t> </a:t>
                </a:r>
              </a:p>
            </p:txBody>
          </p:sp>
        </mc:Fallback>
      </mc:AlternateContent>
      <p:pic>
        <p:nvPicPr>
          <p:cNvPr id="59" name="Picture 58"/>
          <p:cNvPicPr>
            <a:picLocks noChangeAspect="1"/>
          </p:cNvPicPr>
          <p:nvPr/>
        </p:nvPicPr>
        <p:blipFill rotWithShape="1">
          <a:blip r:embed="rId16"/>
          <a:srcRect r="14281" b="14426"/>
          <a:stretch/>
        </p:blipFill>
        <p:spPr>
          <a:xfrm>
            <a:off x="3070806" y="4809503"/>
            <a:ext cx="1260428" cy="1291418"/>
          </a:xfrm>
          <a:prstGeom prst="rect">
            <a:avLst/>
          </a:prstGeom>
        </p:spPr>
      </p:pic>
      <mc:AlternateContent xmlns:mc="http://schemas.openxmlformats.org/markup-compatibility/2006" xmlns:a14="http://schemas.microsoft.com/office/drawing/2010/main">
        <mc:Choice Requires="a14">
          <p:sp>
            <p:nvSpPr>
              <p:cNvPr id="60" name="TextBox 59"/>
              <p:cNvSpPr txBox="1"/>
              <p:nvPr/>
            </p:nvSpPr>
            <p:spPr>
              <a:xfrm>
                <a:off x="3034191" y="6217151"/>
                <a:ext cx="146386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2</m:t>
                      </m:r>
                      <m:r>
                        <a:rPr lang="en-US" sz="2000" b="0" i="1" smtClean="0">
                          <a:latin typeface="Cambria Math" charset="0"/>
                        </a:rPr>
                        <m:t>4×24×16</m:t>
                      </m:r>
                    </m:oMath>
                  </m:oMathPara>
                </a14:m>
                <a:endParaRPr lang="en-US" sz="2000" dirty="0"/>
              </a:p>
            </p:txBody>
          </p:sp>
        </mc:Choice>
        <mc:Fallback xmlns="">
          <p:sp>
            <p:nvSpPr>
              <p:cNvPr id="60" name="TextBox 59"/>
              <p:cNvSpPr txBox="1">
                <a:spLocks noRot="1" noChangeAspect="1" noMove="1" noResize="1" noEditPoints="1" noAdjustHandles="1" noChangeArrowheads="1" noChangeShapeType="1" noTextEdit="1"/>
              </p:cNvSpPr>
              <p:nvPr/>
            </p:nvSpPr>
            <p:spPr>
              <a:xfrm>
                <a:off x="3034191" y="6217151"/>
                <a:ext cx="1463862" cy="400110"/>
              </a:xfrm>
              <a:prstGeom prst="rect">
                <a:avLst/>
              </a:prstGeom>
              <a:blipFill rotWithShape="0">
                <a:blip r:embed="rId18"/>
                <a:stretch>
                  <a:fillRect/>
                </a:stretch>
              </a:blipFill>
            </p:spPr>
            <p:txBody>
              <a:bodyPr/>
              <a:lstStyle/>
              <a:p>
                <a:r>
                  <a:rPr lang="en-US">
                    <a:noFill/>
                  </a:rPr>
                  <a:t> </a:t>
                </a:r>
              </a:p>
            </p:txBody>
          </p:sp>
        </mc:Fallback>
      </mc:AlternateContent>
      <p:pic>
        <p:nvPicPr>
          <p:cNvPr id="61" name="Picture 60"/>
          <p:cNvPicPr>
            <a:picLocks noChangeAspect="1"/>
          </p:cNvPicPr>
          <p:nvPr/>
        </p:nvPicPr>
        <p:blipFill rotWithShape="1">
          <a:blip r:embed="rId16"/>
          <a:srcRect r="56468" b="56830"/>
          <a:stretch/>
        </p:blipFill>
        <p:spPr>
          <a:xfrm>
            <a:off x="5563705" y="4962199"/>
            <a:ext cx="963556" cy="980727"/>
          </a:xfrm>
          <a:prstGeom prst="rect">
            <a:avLst/>
          </a:prstGeom>
        </p:spPr>
      </p:pic>
      <mc:AlternateContent xmlns:mc="http://schemas.openxmlformats.org/markup-compatibility/2006" xmlns:a14="http://schemas.microsoft.com/office/drawing/2010/main">
        <mc:Choice Requires="a14">
          <p:sp>
            <p:nvSpPr>
              <p:cNvPr id="62" name="TextBox 61"/>
              <p:cNvSpPr txBox="1"/>
              <p:nvPr/>
            </p:nvSpPr>
            <p:spPr>
              <a:xfrm>
                <a:off x="5313552" y="6204476"/>
                <a:ext cx="146386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12×12×16</m:t>
                      </m:r>
                    </m:oMath>
                  </m:oMathPara>
                </a14:m>
                <a:endParaRPr lang="en-US" sz="2000" dirty="0"/>
              </a:p>
            </p:txBody>
          </p:sp>
        </mc:Choice>
        <mc:Fallback xmlns="">
          <p:sp>
            <p:nvSpPr>
              <p:cNvPr id="62" name="TextBox 61"/>
              <p:cNvSpPr txBox="1">
                <a:spLocks noRot="1" noChangeAspect="1" noMove="1" noResize="1" noEditPoints="1" noAdjustHandles="1" noChangeArrowheads="1" noChangeShapeType="1" noTextEdit="1"/>
              </p:cNvSpPr>
              <p:nvPr/>
            </p:nvSpPr>
            <p:spPr>
              <a:xfrm>
                <a:off x="5313552" y="6204476"/>
                <a:ext cx="1463862" cy="400110"/>
              </a:xfrm>
              <a:prstGeom prst="rect">
                <a:avLst/>
              </a:prstGeom>
              <a:blipFill rotWithShape="0">
                <a:blip r:embed="rId19"/>
                <a:stretch>
                  <a:fillRect/>
                </a:stretch>
              </a:blipFill>
            </p:spPr>
            <p:txBody>
              <a:bodyPr/>
              <a:lstStyle/>
              <a:p>
                <a:r>
                  <a:rPr lang="en-US">
                    <a:noFill/>
                  </a:rPr>
                  <a:t> </a:t>
                </a:r>
              </a:p>
            </p:txBody>
          </p:sp>
        </mc:Fallback>
      </mc:AlternateContent>
      <p:pic>
        <p:nvPicPr>
          <p:cNvPr id="63" name="Picture 62"/>
          <p:cNvPicPr>
            <a:picLocks noChangeAspect="1"/>
          </p:cNvPicPr>
          <p:nvPr/>
        </p:nvPicPr>
        <p:blipFill rotWithShape="1">
          <a:blip r:embed="rId16"/>
          <a:srcRect r="70853" b="71060"/>
          <a:stretch/>
        </p:blipFill>
        <p:spPr>
          <a:xfrm>
            <a:off x="7260941" y="5123834"/>
            <a:ext cx="645145" cy="657456"/>
          </a:xfrm>
          <a:prstGeom prst="rect">
            <a:avLst/>
          </a:prstGeom>
        </p:spPr>
      </p:pic>
      <p:pic>
        <p:nvPicPr>
          <p:cNvPr id="64" name="Picture 63"/>
          <p:cNvPicPr>
            <a:picLocks noChangeAspect="1"/>
          </p:cNvPicPr>
          <p:nvPr/>
        </p:nvPicPr>
        <p:blipFill rotWithShape="1">
          <a:blip r:embed="rId16"/>
          <a:srcRect r="70853" b="71060"/>
          <a:stretch/>
        </p:blipFill>
        <p:spPr>
          <a:xfrm>
            <a:off x="8730344" y="5123834"/>
            <a:ext cx="645145" cy="657456"/>
          </a:xfrm>
          <a:prstGeom prst="rect">
            <a:avLst/>
          </a:prstGeom>
        </p:spPr>
      </p:pic>
      <p:pic>
        <p:nvPicPr>
          <p:cNvPr id="65" name="Picture 64"/>
          <p:cNvPicPr>
            <a:picLocks noChangeAspect="1"/>
          </p:cNvPicPr>
          <p:nvPr/>
        </p:nvPicPr>
        <p:blipFill rotWithShape="1">
          <a:blip r:embed="rId16"/>
          <a:srcRect r="70853" b="71060"/>
          <a:stretch/>
        </p:blipFill>
        <p:spPr>
          <a:xfrm>
            <a:off x="10438834" y="5123834"/>
            <a:ext cx="645145" cy="657456"/>
          </a:xfrm>
          <a:prstGeom prst="rect">
            <a:avLst/>
          </a:prstGeom>
        </p:spPr>
      </p:pic>
      <mc:AlternateContent xmlns:mc="http://schemas.openxmlformats.org/markup-compatibility/2006" xmlns:a14="http://schemas.microsoft.com/office/drawing/2010/main">
        <mc:Choice Requires="a14">
          <p:sp>
            <p:nvSpPr>
              <p:cNvPr id="66" name="TextBox 65"/>
              <p:cNvSpPr txBox="1"/>
              <p:nvPr/>
            </p:nvSpPr>
            <p:spPr>
              <a:xfrm>
                <a:off x="6926919" y="6209776"/>
                <a:ext cx="132119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8×8×400</m:t>
                      </m:r>
                    </m:oMath>
                  </m:oMathPara>
                </a14:m>
                <a:endParaRPr lang="en-US" sz="2000" dirty="0"/>
              </a:p>
            </p:txBody>
          </p:sp>
        </mc:Choice>
        <mc:Fallback xmlns="">
          <p:sp>
            <p:nvSpPr>
              <p:cNvPr id="66" name="TextBox 65"/>
              <p:cNvSpPr txBox="1">
                <a:spLocks noRot="1" noChangeAspect="1" noMove="1" noResize="1" noEditPoints="1" noAdjustHandles="1" noChangeArrowheads="1" noChangeShapeType="1" noTextEdit="1"/>
              </p:cNvSpPr>
              <p:nvPr/>
            </p:nvSpPr>
            <p:spPr>
              <a:xfrm>
                <a:off x="6926919" y="6209776"/>
                <a:ext cx="1321195" cy="400110"/>
              </a:xfrm>
              <a:prstGeom prst="rect">
                <a:avLst/>
              </a:prstGeom>
              <a:blipFill rotWithShape="0">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8401201" y="6209776"/>
                <a:ext cx="132119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8×8×400</m:t>
                      </m:r>
                    </m:oMath>
                  </m:oMathPara>
                </a14:m>
                <a:endParaRPr lang="en-US" sz="2000" dirty="0"/>
              </a:p>
            </p:txBody>
          </p:sp>
        </mc:Choice>
        <mc:Fallback xmlns="">
          <p:sp>
            <p:nvSpPr>
              <p:cNvPr id="67" name="TextBox 66"/>
              <p:cNvSpPr txBox="1">
                <a:spLocks noRot="1" noChangeAspect="1" noMove="1" noResize="1" noEditPoints="1" noAdjustHandles="1" noChangeArrowheads="1" noChangeShapeType="1" noTextEdit="1"/>
              </p:cNvSpPr>
              <p:nvPr/>
            </p:nvSpPr>
            <p:spPr>
              <a:xfrm>
                <a:off x="8401201" y="6209776"/>
                <a:ext cx="1321195" cy="400110"/>
              </a:xfrm>
              <a:prstGeom prst="rect">
                <a:avLst/>
              </a:prstGeom>
              <a:blipFill rotWithShape="0">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10243475" y="6204476"/>
                <a:ext cx="10358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8×8×4</m:t>
                      </m:r>
                    </m:oMath>
                  </m:oMathPara>
                </a14:m>
                <a:endParaRPr lang="en-US" sz="2000" dirty="0"/>
              </a:p>
            </p:txBody>
          </p:sp>
        </mc:Choice>
        <mc:Fallback xmlns="">
          <p:sp>
            <p:nvSpPr>
              <p:cNvPr id="68" name="TextBox 67"/>
              <p:cNvSpPr txBox="1">
                <a:spLocks noRot="1" noChangeAspect="1" noMove="1" noResize="1" noEditPoints="1" noAdjustHandles="1" noChangeArrowheads="1" noChangeShapeType="1" noTextEdit="1"/>
              </p:cNvSpPr>
              <p:nvPr/>
            </p:nvSpPr>
            <p:spPr>
              <a:xfrm>
                <a:off x="10243475" y="6204476"/>
                <a:ext cx="1035861" cy="400110"/>
              </a:xfrm>
              <a:prstGeom prst="rect">
                <a:avLst/>
              </a:prstGeom>
              <a:blipFill rotWithShape="0">
                <a:blip r:embed="rId21"/>
                <a:stretch>
                  <a:fillRect/>
                </a:stretch>
              </a:blipFill>
            </p:spPr>
            <p:txBody>
              <a:bodyPr/>
              <a:lstStyle/>
              <a:p>
                <a:r>
                  <a:rPr lang="en-US">
                    <a:noFill/>
                  </a:rPr>
                  <a:t> </a:t>
                </a:r>
              </a:p>
            </p:txBody>
          </p:sp>
        </mc:Fallback>
      </mc:AlternateContent>
      <p:cxnSp>
        <p:nvCxnSpPr>
          <p:cNvPr id="69" name="Straight Arrow Connector 68"/>
          <p:cNvCxnSpPr/>
          <p:nvPr/>
        </p:nvCxnSpPr>
        <p:spPr>
          <a:xfrm>
            <a:off x="2270991" y="5452562"/>
            <a:ext cx="470367"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4669123" y="5462021"/>
            <a:ext cx="470367"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6658918" y="5452562"/>
            <a:ext cx="470367"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8083031" y="5452562"/>
            <a:ext cx="470367"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9671978" y="5452562"/>
            <a:ext cx="470367"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2030882" y="1507869"/>
            <a:ext cx="710451" cy="461070"/>
            <a:chOff x="2149916" y="1729825"/>
            <a:chExt cx="710451" cy="461070"/>
          </a:xfrm>
        </p:grpSpPr>
        <p:cxnSp>
          <p:nvCxnSpPr>
            <p:cNvPr id="5" name="Straight Arrow Connector 4"/>
            <p:cNvCxnSpPr/>
            <p:nvPr/>
          </p:nvCxnSpPr>
          <p:spPr>
            <a:xfrm>
              <a:off x="2270992" y="1729825"/>
              <a:ext cx="470367"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p:cNvSpPr txBox="1"/>
                <p:nvPr/>
              </p:nvSpPr>
              <p:spPr>
                <a:xfrm>
                  <a:off x="2149916" y="1790785"/>
                  <a:ext cx="71045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5</m:t>
                        </m:r>
                        <m:r>
                          <a:rPr lang="en-US" sz="2000" b="0" i="1" smtClean="0">
                            <a:latin typeface="Cambria Math" charset="0"/>
                          </a:rPr>
                          <m:t>×5</m:t>
                        </m:r>
                      </m:oMath>
                    </m:oMathPara>
                  </a14:m>
                  <a:endParaRPr lang="en-US" sz="2000" dirty="0"/>
                </a:p>
              </p:txBody>
            </p:sp>
          </mc:Choice>
          <mc:Fallback xmlns="">
            <p:sp>
              <p:nvSpPr>
                <p:cNvPr id="74" name="TextBox 73"/>
                <p:cNvSpPr txBox="1">
                  <a:spLocks noRot="1" noChangeAspect="1" noMove="1" noResize="1" noEditPoints="1" noAdjustHandles="1" noChangeArrowheads="1" noChangeShapeType="1" noTextEdit="1"/>
                </p:cNvSpPr>
                <p:nvPr/>
              </p:nvSpPr>
              <p:spPr>
                <a:xfrm>
                  <a:off x="2149916" y="1790785"/>
                  <a:ext cx="710451" cy="400110"/>
                </a:xfrm>
                <a:prstGeom prst="rect">
                  <a:avLst/>
                </a:prstGeom>
                <a:blipFill rotWithShape="0">
                  <a:blip r:embed="rId22"/>
                  <a:stretch>
                    <a:fillRect/>
                  </a:stretch>
                </a:blipFill>
              </p:spPr>
              <p:txBody>
                <a:bodyPr/>
                <a:lstStyle/>
                <a:p>
                  <a:r>
                    <a:rPr lang="en-US">
                      <a:noFill/>
                    </a:rPr>
                    <a:t> </a:t>
                  </a:r>
                </a:p>
              </p:txBody>
            </p:sp>
          </mc:Fallback>
        </mc:AlternateContent>
      </p:grpSp>
      <p:grpSp>
        <p:nvGrpSpPr>
          <p:cNvPr id="14" name="Group 13"/>
          <p:cNvGrpSpPr/>
          <p:nvPr/>
        </p:nvGrpSpPr>
        <p:grpSpPr>
          <a:xfrm>
            <a:off x="4297280" y="1001821"/>
            <a:ext cx="1321196" cy="898879"/>
            <a:chOff x="4411580" y="1290577"/>
            <a:chExt cx="1321196" cy="898879"/>
          </a:xfrm>
        </p:grpSpPr>
        <p:cxnSp>
          <p:nvCxnSpPr>
            <p:cNvPr id="142" name="Straight Arrow Connector 141"/>
            <p:cNvCxnSpPr/>
            <p:nvPr/>
          </p:nvCxnSpPr>
          <p:spPr>
            <a:xfrm>
              <a:off x="4808899" y="1729825"/>
              <a:ext cx="470367"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TextBox 74"/>
                <p:cNvSpPr txBox="1"/>
                <p:nvPr/>
              </p:nvSpPr>
              <p:spPr>
                <a:xfrm>
                  <a:off x="4669123" y="1789346"/>
                  <a:ext cx="71045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2</m:t>
                        </m:r>
                        <m:r>
                          <a:rPr lang="en-US" sz="2000" b="0" i="1" smtClean="0">
                            <a:latin typeface="Cambria Math" charset="0"/>
                          </a:rPr>
                          <m:t>×2</m:t>
                        </m:r>
                      </m:oMath>
                    </m:oMathPara>
                  </a14:m>
                  <a:endParaRPr lang="en-US" sz="2000" dirty="0"/>
                </a:p>
              </p:txBody>
            </p:sp>
          </mc:Choice>
          <mc:Fallback xmlns="">
            <p:sp>
              <p:nvSpPr>
                <p:cNvPr id="75" name="TextBox 74"/>
                <p:cNvSpPr txBox="1">
                  <a:spLocks noRot="1" noChangeAspect="1" noMove="1" noResize="1" noEditPoints="1" noAdjustHandles="1" noChangeArrowheads="1" noChangeShapeType="1" noTextEdit="1"/>
                </p:cNvSpPr>
                <p:nvPr/>
              </p:nvSpPr>
              <p:spPr>
                <a:xfrm>
                  <a:off x="4669123" y="1789346"/>
                  <a:ext cx="710451" cy="400110"/>
                </a:xfrm>
                <a:prstGeom prst="rect">
                  <a:avLst/>
                </a:prstGeom>
                <a:blipFill rotWithShape="0">
                  <a:blip r:embed="rId23"/>
                  <a:stretch>
                    <a:fillRect/>
                  </a:stretch>
                </a:blipFill>
              </p:spPr>
              <p:txBody>
                <a:bodyPr/>
                <a:lstStyle/>
                <a:p>
                  <a:r>
                    <a:rPr lang="en-US">
                      <a:noFill/>
                    </a:rPr>
                    <a:t> </a:t>
                  </a:r>
                </a:p>
              </p:txBody>
            </p:sp>
          </mc:Fallback>
        </mc:AlternateContent>
        <p:sp>
          <p:nvSpPr>
            <p:cNvPr id="10" name="TextBox 9"/>
            <p:cNvSpPr txBox="1"/>
            <p:nvPr/>
          </p:nvSpPr>
          <p:spPr>
            <a:xfrm>
              <a:off x="4411580" y="1290577"/>
              <a:ext cx="1321196" cy="338554"/>
            </a:xfrm>
            <a:prstGeom prst="rect">
              <a:avLst/>
            </a:prstGeom>
            <a:noFill/>
          </p:spPr>
          <p:txBody>
            <a:bodyPr wrap="none" rtlCol="0">
              <a:spAutoFit/>
            </a:bodyPr>
            <a:lstStyle/>
            <a:p>
              <a:r>
                <a:rPr lang="en-US" sz="1600">
                  <a:latin typeface="Century Schoolbook" charset="0"/>
                  <a:ea typeface="Century Schoolbook" charset="0"/>
                  <a:cs typeface="Century Schoolbook" charset="0"/>
                </a:rPr>
                <a:t>MAX POOL</a:t>
              </a:r>
            </a:p>
          </p:txBody>
        </p:sp>
      </p:grpSp>
      <p:sp>
        <p:nvSpPr>
          <p:cNvPr id="77" name="TextBox 76"/>
          <p:cNvSpPr txBox="1"/>
          <p:nvPr/>
        </p:nvSpPr>
        <p:spPr>
          <a:xfrm>
            <a:off x="6627620" y="999568"/>
            <a:ext cx="468398" cy="338554"/>
          </a:xfrm>
          <a:prstGeom prst="rect">
            <a:avLst/>
          </a:prstGeom>
          <a:noFill/>
        </p:spPr>
        <p:txBody>
          <a:bodyPr wrap="none" rtlCol="0">
            <a:spAutoFit/>
          </a:bodyPr>
          <a:lstStyle/>
          <a:p>
            <a:r>
              <a:rPr lang="en-US" sz="1600">
                <a:latin typeface="Century Schoolbook" charset="0"/>
                <a:ea typeface="Century Schoolbook" charset="0"/>
                <a:cs typeface="Century Schoolbook" charset="0"/>
              </a:rPr>
              <a:t>FC</a:t>
            </a:r>
          </a:p>
        </p:txBody>
      </p:sp>
      <p:sp>
        <p:nvSpPr>
          <p:cNvPr id="78" name="TextBox 77"/>
          <p:cNvSpPr txBox="1"/>
          <p:nvPr/>
        </p:nvSpPr>
        <p:spPr>
          <a:xfrm>
            <a:off x="7975511" y="1015892"/>
            <a:ext cx="468398" cy="338554"/>
          </a:xfrm>
          <a:prstGeom prst="rect">
            <a:avLst/>
          </a:prstGeom>
          <a:noFill/>
        </p:spPr>
        <p:txBody>
          <a:bodyPr wrap="none" rtlCol="0">
            <a:spAutoFit/>
          </a:bodyPr>
          <a:lstStyle/>
          <a:p>
            <a:r>
              <a:rPr lang="en-US" sz="1600">
                <a:latin typeface="Century Schoolbook" charset="0"/>
                <a:ea typeface="Century Schoolbook" charset="0"/>
                <a:cs typeface="Century Schoolbook" charset="0"/>
              </a:rPr>
              <a:t>FC</a:t>
            </a:r>
          </a:p>
        </p:txBody>
      </p:sp>
      <p:sp>
        <p:nvSpPr>
          <p:cNvPr id="79" name="TextBox 78"/>
          <p:cNvSpPr txBox="1"/>
          <p:nvPr/>
        </p:nvSpPr>
        <p:spPr>
          <a:xfrm>
            <a:off x="9595039" y="997962"/>
            <a:ext cx="468398" cy="338554"/>
          </a:xfrm>
          <a:prstGeom prst="rect">
            <a:avLst/>
          </a:prstGeom>
          <a:noFill/>
        </p:spPr>
        <p:txBody>
          <a:bodyPr wrap="none" rtlCol="0">
            <a:spAutoFit/>
          </a:bodyPr>
          <a:lstStyle/>
          <a:p>
            <a:r>
              <a:rPr lang="en-US" sz="1600">
                <a:latin typeface="Century Schoolbook" charset="0"/>
                <a:ea typeface="Century Schoolbook" charset="0"/>
                <a:cs typeface="Century Schoolbook" charset="0"/>
              </a:rPr>
              <a:t>FC</a:t>
            </a:r>
          </a:p>
        </p:txBody>
      </p:sp>
      <mc:AlternateContent xmlns:mc="http://schemas.openxmlformats.org/markup-compatibility/2006" xmlns:a14="http://schemas.microsoft.com/office/drawing/2010/main">
        <mc:Choice Requires="a14">
          <p:sp>
            <p:nvSpPr>
              <p:cNvPr id="80" name="TextBox 79"/>
              <p:cNvSpPr txBox="1"/>
              <p:nvPr/>
            </p:nvSpPr>
            <p:spPr>
              <a:xfrm>
                <a:off x="2132579" y="3584494"/>
                <a:ext cx="71045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5</m:t>
                      </m:r>
                      <m:r>
                        <a:rPr lang="en-US" sz="2000" b="0" i="1" smtClean="0">
                          <a:latin typeface="Cambria Math" charset="0"/>
                        </a:rPr>
                        <m:t>×5</m:t>
                      </m:r>
                    </m:oMath>
                  </m:oMathPara>
                </a14:m>
                <a:endParaRPr lang="en-US" sz="2000" dirty="0"/>
              </a:p>
            </p:txBody>
          </p:sp>
        </mc:Choice>
        <mc:Fallback xmlns="">
          <p:sp>
            <p:nvSpPr>
              <p:cNvPr id="80" name="TextBox 79"/>
              <p:cNvSpPr txBox="1">
                <a:spLocks noRot="1" noChangeAspect="1" noMove="1" noResize="1" noEditPoints="1" noAdjustHandles="1" noChangeArrowheads="1" noChangeShapeType="1" noTextEdit="1"/>
              </p:cNvSpPr>
              <p:nvPr/>
            </p:nvSpPr>
            <p:spPr>
              <a:xfrm>
                <a:off x="2132579" y="3584494"/>
                <a:ext cx="710451" cy="400110"/>
              </a:xfrm>
              <a:prstGeom prst="rect">
                <a:avLst/>
              </a:prstGeom>
              <a:blipFill rotWithShape="0">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p:cNvSpPr txBox="1"/>
              <p:nvPr/>
            </p:nvSpPr>
            <p:spPr>
              <a:xfrm>
                <a:off x="4594679" y="3553464"/>
                <a:ext cx="71045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2</m:t>
                      </m:r>
                      <m:r>
                        <a:rPr lang="en-US" sz="2000" b="0" i="1" smtClean="0">
                          <a:latin typeface="Cambria Math" charset="0"/>
                        </a:rPr>
                        <m:t>×2</m:t>
                      </m:r>
                    </m:oMath>
                  </m:oMathPara>
                </a14:m>
                <a:endParaRPr lang="en-US" sz="2000" dirty="0"/>
              </a:p>
            </p:txBody>
          </p:sp>
        </mc:Choice>
        <mc:Fallback xmlns="">
          <p:sp>
            <p:nvSpPr>
              <p:cNvPr id="81" name="TextBox 80"/>
              <p:cNvSpPr txBox="1">
                <a:spLocks noRot="1" noChangeAspect="1" noMove="1" noResize="1" noEditPoints="1" noAdjustHandles="1" noChangeArrowheads="1" noChangeShapeType="1" noTextEdit="1"/>
              </p:cNvSpPr>
              <p:nvPr/>
            </p:nvSpPr>
            <p:spPr>
              <a:xfrm>
                <a:off x="4594679" y="3553464"/>
                <a:ext cx="710451" cy="400110"/>
              </a:xfrm>
              <a:prstGeom prst="rect">
                <a:avLst/>
              </a:prstGeom>
              <a:blipFill rotWithShape="0">
                <a:blip r:embed="rId25"/>
                <a:stretch>
                  <a:fillRect/>
                </a:stretch>
              </a:blipFill>
            </p:spPr>
            <p:txBody>
              <a:bodyPr/>
              <a:lstStyle/>
              <a:p>
                <a:r>
                  <a:rPr lang="en-US">
                    <a:noFill/>
                  </a:rPr>
                  <a:t> </a:t>
                </a:r>
              </a:p>
            </p:txBody>
          </p:sp>
        </mc:Fallback>
      </mc:AlternateContent>
      <p:sp>
        <p:nvSpPr>
          <p:cNvPr id="82" name="TextBox 81"/>
          <p:cNvSpPr txBox="1"/>
          <p:nvPr/>
        </p:nvSpPr>
        <p:spPr>
          <a:xfrm>
            <a:off x="4336021" y="3103556"/>
            <a:ext cx="1321196" cy="338554"/>
          </a:xfrm>
          <a:prstGeom prst="rect">
            <a:avLst/>
          </a:prstGeom>
          <a:noFill/>
        </p:spPr>
        <p:txBody>
          <a:bodyPr wrap="none" rtlCol="0">
            <a:spAutoFit/>
          </a:bodyPr>
          <a:lstStyle/>
          <a:p>
            <a:r>
              <a:rPr lang="en-US" sz="1600">
                <a:latin typeface="Century Schoolbook" charset="0"/>
                <a:ea typeface="Century Schoolbook" charset="0"/>
                <a:cs typeface="Century Schoolbook" charset="0"/>
              </a:rPr>
              <a:t>MAX POOL</a:t>
            </a:r>
          </a:p>
        </p:txBody>
      </p:sp>
      <mc:AlternateContent xmlns:mc="http://schemas.openxmlformats.org/markup-compatibility/2006" xmlns:a14="http://schemas.microsoft.com/office/drawing/2010/main">
        <mc:Choice Requires="a14">
          <p:sp>
            <p:nvSpPr>
              <p:cNvPr id="83" name="TextBox 82"/>
              <p:cNvSpPr txBox="1"/>
              <p:nvPr/>
            </p:nvSpPr>
            <p:spPr>
              <a:xfrm>
                <a:off x="2157287" y="5462021"/>
                <a:ext cx="71045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5</m:t>
                      </m:r>
                      <m:r>
                        <a:rPr lang="en-US" sz="2000" b="0" i="1" smtClean="0">
                          <a:latin typeface="Cambria Math" charset="0"/>
                        </a:rPr>
                        <m:t>×5</m:t>
                      </m:r>
                    </m:oMath>
                  </m:oMathPara>
                </a14:m>
                <a:endParaRPr lang="en-US" sz="2000" dirty="0"/>
              </a:p>
            </p:txBody>
          </p:sp>
        </mc:Choice>
        <mc:Fallback xmlns="">
          <p:sp>
            <p:nvSpPr>
              <p:cNvPr id="83" name="TextBox 82"/>
              <p:cNvSpPr txBox="1">
                <a:spLocks noRot="1" noChangeAspect="1" noMove="1" noResize="1" noEditPoints="1" noAdjustHandles="1" noChangeArrowheads="1" noChangeShapeType="1" noTextEdit="1"/>
              </p:cNvSpPr>
              <p:nvPr/>
            </p:nvSpPr>
            <p:spPr>
              <a:xfrm>
                <a:off x="2157287" y="5462021"/>
                <a:ext cx="710451" cy="400110"/>
              </a:xfrm>
              <a:prstGeom prst="rect">
                <a:avLst/>
              </a:prstGeom>
              <a:blipFill rotWithShape="0">
                <a:blip r:embed="rId24"/>
                <a:stretch>
                  <a:fillRect/>
                </a:stretch>
              </a:blipFill>
            </p:spPr>
            <p:txBody>
              <a:bodyPr/>
              <a:lstStyle/>
              <a:p>
                <a:r>
                  <a:rPr lang="en-US">
                    <a:noFill/>
                  </a:rPr>
                  <a:t> </a:t>
                </a:r>
              </a:p>
            </p:txBody>
          </p:sp>
        </mc:Fallback>
      </mc:AlternateContent>
      <p:sp>
        <p:nvSpPr>
          <p:cNvPr id="84" name="TextBox 83"/>
          <p:cNvSpPr txBox="1"/>
          <p:nvPr/>
        </p:nvSpPr>
        <p:spPr>
          <a:xfrm>
            <a:off x="6703820" y="3132636"/>
            <a:ext cx="468398" cy="338554"/>
          </a:xfrm>
          <a:prstGeom prst="rect">
            <a:avLst/>
          </a:prstGeom>
          <a:noFill/>
        </p:spPr>
        <p:txBody>
          <a:bodyPr wrap="none" rtlCol="0">
            <a:spAutoFit/>
          </a:bodyPr>
          <a:lstStyle/>
          <a:p>
            <a:r>
              <a:rPr lang="en-US" sz="1600">
                <a:latin typeface="Century Schoolbook" charset="0"/>
                <a:ea typeface="Century Schoolbook" charset="0"/>
                <a:cs typeface="Century Schoolbook" charset="0"/>
              </a:rPr>
              <a:t>FC</a:t>
            </a:r>
          </a:p>
        </p:txBody>
      </p:sp>
      <p:sp>
        <p:nvSpPr>
          <p:cNvPr id="85" name="TextBox 84"/>
          <p:cNvSpPr txBox="1"/>
          <p:nvPr/>
        </p:nvSpPr>
        <p:spPr>
          <a:xfrm>
            <a:off x="8033787" y="3132636"/>
            <a:ext cx="468398" cy="338554"/>
          </a:xfrm>
          <a:prstGeom prst="rect">
            <a:avLst/>
          </a:prstGeom>
          <a:noFill/>
        </p:spPr>
        <p:txBody>
          <a:bodyPr wrap="none" rtlCol="0">
            <a:spAutoFit/>
          </a:bodyPr>
          <a:lstStyle/>
          <a:p>
            <a:r>
              <a:rPr lang="en-US" sz="1600">
                <a:latin typeface="Century Schoolbook" charset="0"/>
                <a:ea typeface="Century Schoolbook" charset="0"/>
                <a:cs typeface="Century Schoolbook" charset="0"/>
              </a:rPr>
              <a:t>FC</a:t>
            </a:r>
          </a:p>
        </p:txBody>
      </p:sp>
      <mc:AlternateContent xmlns:mc="http://schemas.openxmlformats.org/markup-compatibility/2006" xmlns:a14="http://schemas.microsoft.com/office/drawing/2010/main">
        <mc:Choice Requires="a14">
          <p:sp>
            <p:nvSpPr>
              <p:cNvPr id="86" name="TextBox 85"/>
              <p:cNvSpPr txBox="1"/>
              <p:nvPr/>
            </p:nvSpPr>
            <p:spPr>
              <a:xfrm>
                <a:off x="6513631" y="1500590"/>
                <a:ext cx="71045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5</m:t>
                      </m:r>
                      <m:r>
                        <a:rPr lang="en-US" sz="2000" b="0" i="1" smtClean="0">
                          <a:latin typeface="Cambria Math" charset="0"/>
                        </a:rPr>
                        <m:t>×5</m:t>
                      </m:r>
                    </m:oMath>
                  </m:oMathPara>
                </a14:m>
                <a:endParaRPr lang="en-US" sz="2000" dirty="0"/>
              </a:p>
            </p:txBody>
          </p:sp>
        </mc:Choice>
        <mc:Fallback xmlns="">
          <p:sp>
            <p:nvSpPr>
              <p:cNvPr id="86" name="TextBox 85"/>
              <p:cNvSpPr txBox="1">
                <a:spLocks noRot="1" noChangeAspect="1" noMove="1" noResize="1" noEditPoints="1" noAdjustHandles="1" noChangeArrowheads="1" noChangeShapeType="1" noTextEdit="1"/>
              </p:cNvSpPr>
              <p:nvPr/>
            </p:nvSpPr>
            <p:spPr>
              <a:xfrm>
                <a:off x="6513631" y="1500590"/>
                <a:ext cx="710451" cy="400110"/>
              </a:xfrm>
              <a:prstGeom prst="rect">
                <a:avLst/>
              </a:prstGeom>
              <a:blipFill rotWithShape="0">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p:cNvSpPr txBox="1"/>
              <p:nvPr/>
            </p:nvSpPr>
            <p:spPr>
              <a:xfrm>
                <a:off x="7856751" y="1500590"/>
                <a:ext cx="71045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1</m:t>
                      </m:r>
                      <m:r>
                        <a:rPr lang="en-US" sz="2000" b="0" i="1" smtClean="0">
                          <a:latin typeface="Cambria Math" charset="0"/>
                        </a:rPr>
                        <m:t>×1</m:t>
                      </m:r>
                    </m:oMath>
                  </m:oMathPara>
                </a14:m>
                <a:endParaRPr lang="en-US" sz="2000" dirty="0"/>
              </a:p>
            </p:txBody>
          </p:sp>
        </mc:Choice>
        <mc:Fallback xmlns="">
          <p:sp>
            <p:nvSpPr>
              <p:cNvPr id="87" name="TextBox 86"/>
              <p:cNvSpPr txBox="1">
                <a:spLocks noRot="1" noChangeAspect="1" noMove="1" noResize="1" noEditPoints="1" noAdjustHandles="1" noChangeArrowheads="1" noChangeShapeType="1" noTextEdit="1"/>
              </p:cNvSpPr>
              <p:nvPr/>
            </p:nvSpPr>
            <p:spPr>
              <a:xfrm>
                <a:off x="7856751" y="1500590"/>
                <a:ext cx="710451" cy="400110"/>
              </a:xfrm>
              <a:prstGeom prst="rect">
                <a:avLst/>
              </a:prstGeom>
              <a:blipFill rotWithShape="0">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p:cNvSpPr txBox="1"/>
              <p:nvPr/>
            </p:nvSpPr>
            <p:spPr>
              <a:xfrm>
                <a:off x="9486318" y="1500590"/>
                <a:ext cx="71045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1</m:t>
                      </m:r>
                      <m:r>
                        <a:rPr lang="en-US" sz="2000" b="0" i="1" smtClean="0">
                          <a:latin typeface="Cambria Math" charset="0"/>
                        </a:rPr>
                        <m:t>×1</m:t>
                      </m:r>
                    </m:oMath>
                  </m:oMathPara>
                </a14:m>
                <a:endParaRPr lang="en-US" sz="2000" dirty="0"/>
              </a:p>
            </p:txBody>
          </p:sp>
        </mc:Choice>
        <mc:Fallback xmlns="">
          <p:sp>
            <p:nvSpPr>
              <p:cNvPr id="88" name="TextBox 87"/>
              <p:cNvSpPr txBox="1">
                <a:spLocks noRot="1" noChangeAspect="1" noMove="1" noResize="1" noEditPoints="1" noAdjustHandles="1" noChangeArrowheads="1" noChangeShapeType="1" noTextEdit="1"/>
              </p:cNvSpPr>
              <p:nvPr/>
            </p:nvSpPr>
            <p:spPr>
              <a:xfrm>
                <a:off x="9486318" y="1500590"/>
                <a:ext cx="710451" cy="400110"/>
              </a:xfrm>
              <a:prstGeom prst="rect">
                <a:avLst/>
              </a:prstGeom>
              <a:blipFill rotWithShape="0">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p:cNvSpPr txBox="1"/>
              <p:nvPr/>
            </p:nvSpPr>
            <p:spPr>
              <a:xfrm>
                <a:off x="6620311" y="3584078"/>
                <a:ext cx="71045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5</m:t>
                      </m:r>
                      <m:r>
                        <a:rPr lang="en-US" sz="2000" b="0" i="1" smtClean="0">
                          <a:latin typeface="Cambria Math" charset="0"/>
                        </a:rPr>
                        <m:t>×5</m:t>
                      </m:r>
                    </m:oMath>
                  </m:oMathPara>
                </a14:m>
                <a:endParaRPr lang="en-US" sz="2000" dirty="0"/>
              </a:p>
            </p:txBody>
          </p:sp>
        </mc:Choice>
        <mc:Fallback xmlns="">
          <p:sp>
            <p:nvSpPr>
              <p:cNvPr id="89" name="TextBox 88"/>
              <p:cNvSpPr txBox="1">
                <a:spLocks noRot="1" noChangeAspect="1" noMove="1" noResize="1" noEditPoints="1" noAdjustHandles="1" noChangeArrowheads="1" noChangeShapeType="1" noTextEdit="1"/>
              </p:cNvSpPr>
              <p:nvPr/>
            </p:nvSpPr>
            <p:spPr>
              <a:xfrm>
                <a:off x="6620311" y="3584078"/>
                <a:ext cx="710451" cy="400110"/>
              </a:xfrm>
              <a:prstGeom prst="rect">
                <a:avLst/>
              </a:prstGeom>
              <a:blipFill rotWithShape="0">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p:cNvSpPr txBox="1"/>
              <p:nvPr/>
            </p:nvSpPr>
            <p:spPr>
              <a:xfrm>
                <a:off x="7963431" y="3584078"/>
                <a:ext cx="71045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1</m:t>
                      </m:r>
                      <m:r>
                        <a:rPr lang="en-US" sz="2000" b="0" i="1" smtClean="0">
                          <a:latin typeface="Cambria Math" charset="0"/>
                        </a:rPr>
                        <m:t>×1</m:t>
                      </m:r>
                    </m:oMath>
                  </m:oMathPara>
                </a14:m>
                <a:endParaRPr lang="en-US" sz="2000" dirty="0"/>
              </a:p>
            </p:txBody>
          </p:sp>
        </mc:Choice>
        <mc:Fallback xmlns="">
          <p:sp>
            <p:nvSpPr>
              <p:cNvPr id="90" name="TextBox 89"/>
              <p:cNvSpPr txBox="1">
                <a:spLocks noRot="1" noChangeAspect="1" noMove="1" noResize="1" noEditPoints="1" noAdjustHandles="1" noChangeArrowheads="1" noChangeShapeType="1" noTextEdit="1"/>
              </p:cNvSpPr>
              <p:nvPr/>
            </p:nvSpPr>
            <p:spPr>
              <a:xfrm>
                <a:off x="7963431" y="3584078"/>
                <a:ext cx="710451" cy="400110"/>
              </a:xfrm>
              <a:prstGeom prst="rect">
                <a:avLst/>
              </a:prstGeom>
              <a:blipFill rotWithShape="0">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p:cNvSpPr txBox="1"/>
              <p:nvPr/>
            </p:nvSpPr>
            <p:spPr>
              <a:xfrm>
                <a:off x="9592998" y="3584078"/>
                <a:ext cx="71045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1</m:t>
                      </m:r>
                      <m:r>
                        <a:rPr lang="en-US" sz="2000" b="0" i="1" smtClean="0">
                          <a:latin typeface="Cambria Math" charset="0"/>
                        </a:rPr>
                        <m:t>×1</m:t>
                      </m:r>
                    </m:oMath>
                  </m:oMathPara>
                </a14:m>
                <a:endParaRPr lang="en-US" sz="2000" dirty="0"/>
              </a:p>
            </p:txBody>
          </p:sp>
        </mc:Choice>
        <mc:Fallback xmlns="">
          <p:sp>
            <p:nvSpPr>
              <p:cNvPr id="91" name="TextBox 90"/>
              <p:cNvSpPr txBox="1">
                <a:spLocks noRot="1" noChangeAspect="1" noMove="1" noResize="1" noEditPoints="1" noAdjustHandles="1" noChangeArrowheads="1" noChangeShapeType="1" noTextEdit="1"/>
              </p:cNvSpPr>
              <p:nvPr/>
            </p:nvSpPr>
            <p:spPr>
              <a:xfrm>
                <a:off x="9592998" y="3584078"/>
                <a:ext cx="710451" cy="400110"/>
              </a:xfrm>
              <a:prstGeom prst="rect">
                <a:avLst/>
              </a:prstGeom>
              <a:blipFill rotWithShape="0">
                <a:blip r:embed="rId31"/>
                <a:stretch>
                  <a:fillRect/>
                </a:stretch>
              </a:blipFill>
            </p:spPr>
            <p:txBody>
              <a:bodyPr/>
              <a:lstStyle/>
              <a:p>
                <a:r>
                  <a:rPr lang="en-US">
                    <a:noFill/>
                  </a:rPr>
                  <a:t> </a:t>
                </a:r>
              </a:p>
            </p:txBody>
          </p:sp>
        </mc:Fallback>
      </mc:AlternateContent>
      <p:sp>
        <p:nvSpPr>
          <p:cNvPr id="92" name="TextBox 91"/>
          <p:cNvSpPr txBox="1"/>
          <p:nvPr/>
        </p:nvSpPr>
        <p:spPr>
          <a:xfrm>
            <a:off x="9691900" y="3132636"/>
            <a:ext cx="468398" cy="338554"/>
          </a:xfrm>
          <a:prstGeom prst="rect">
            <a:avLst/>
          </a:prstGeom>
          <a:noFill/>
        </p:spPr>
        <p:txBody>
          <a:bodyPr wrap="none" rtlCol="0">
            <a:spAutoFit/>
          </a:bodyPr>
          <a:lstStyle/>
          <a:p>
            <a:r>
              <a:rPr lang="en-US" sz="1600" dirty="0">
                <a:latin typeface="Century Schoolbook" charset="0"/>
                <a:ea typeface="Century Schoolbook" charset="0"/>
                <a:cs typeface="Century Schoolbook" charset="0"/>
              </a:rPr>
              <a:t>FC</a:t>
            </a:r>
          </a:p>
        </p:txBody>
      </p:sp>
      <mc:AlternateContent xmlns:mc="http://schemas.openxmlformats.org/markup-compatibility/2006" xmlns:a14="http://schemas.microsoft.com/office/drawing/2010/main">
        <mc:Choice Requires="a14">
          <p:sp>
            <p:nvSpPr>
              <p:cNvPr id="93" name="TextBox 92"/>
              <p:cNvSpPr txBox="1"/>
              <p:nvPr/>
            </p:nvSpPr>
            <p:spPr>
              <a:xfrm>
                <a:off x="4536667" y="5452562"/>
                <a:ext cx="71045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2</m:t>
                      </m:r>
                      <m:r>
                        <a:rPr lang="en-US" sz="2000" b="0" i="1" smtClean="0">
                          <a:latin typeface="Cambria Math" charset="0"/>
                        </a:rPr>
                        <m:t>×2</m:t>
                      </m:r>
                    </m:oMath>
                  </m:oMathPara>
                </a14:m>
                <a:endParaRPr lang="en-US" sz="2000" dirty="0"/>
              </a:p>
            </p:txBody>
          </p:sp>
        </mc:Choice>
        <mc:Fallback xmlns="">
          <p:sp>
            <p:nvSpPr>
              <p:cNvPr id="93" name="TextBox 92"/>
              <p:cNvSpPr txBox="1">
                <a:spLocks noRot="1" noChangeAspect="1" noMove="1" noResize="1" noEditPoints="1" noAdjustHandles="1" noChangeArrowheads="1" noChangeShapeType="1" noTextEdit="1"/>
              </p:cNvSpPr>
              <p:nvPr/>
            </p:nvSpPr>
            <p:spPr>
              <a:xfrm>
                <a:off x="4536667" y="5452562"/>
                <a:ext cx="710451" cy="400110"/>
              </a:xfrm>
              <a:prstGeom prst="rect">
                <a:avLst/>
              </a:prstGeom>
              <a:blipFill rotWithShape="0">
                <a:blip r:embed="rId32"/>
                <a:stretch>
                  <a:fillRect/>
                </a:stretch>
              </a:blipFill>
            </p:spPr>
            <p:txBody>
              <a:bodyPr/>
              <a:lstStyle/>
              <a:p>
                <a:r>
                  <a:rPr lang="en-US">
                    <a:noFill/>
                  </a:rPr>
                  <a:t> </a:t>
                </a:r>
              </a:p>
            </p:txBody>
          </p:sp>
        </mc:Fallback>
      </mc:AlternateContent>
      <p:sp>
        <p:nvSpPr>
          <p:cNvPr id="94" name="TextBox 93"/>
          <p:cNvSpPr txBox="1"/>
          <p:nvPr/>
        </p:nvSpPr>
        <p:spPr>
          <a:xfrm>
            <a:off x="4295141" y="5044620"/>
            <a:ext cx="1321196" cy="338554"/>
          </a:xfrm>
          <a:prstGeom prst="rect">
            <a:avLst/>
          </a:prstGeom>
          <a:noFill/>
        </p:spPr>
        <p:txBody>
          <a:bodyPr wrap="none" rtlCol="0">
            <a:spAutoFit/>
          </a:bodyPr>
          <a:lstStyle/>
          <a:p>
            <a:r>
              <a:rPr lang="en-US" sz="1600" dirty="0">
                <a:latin typeface="Century Schoolbook" charset="0"/>
                <a:ea typeface="Century Schoolbook" charset="0"/>
                <a:cs typeface="Century Schoolbook" charset="0"/>
              </a:rPr>
              <a:t>MAX POOL</a:t>
            </a:r>
          </a:p>
        </p:txBody>
      </p:sp>
      <mc:AlternateContent xmlns:mc="http://schemas.openxmlformats.org/markup-compatibility/2006" xmlns:a14="http://schemas.microsoft.com/office/drawing/2010/main">
        <mc:Choice Requires="a14">
          <p:sp>
            <p:nvSpPr>
              <p:cNvPr id="95" name="TextBox 94"/>
              <p:cNvSpPr txBox="1"/>
              <p:nvPr/>
            </p:nvSpPr>
            <p:spPr>
              <a:xfrm>
                <a:off x="6550490" y="5448101"/>
                <a:ext cx="71045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5</m:t>
                      </m:r>
                      <m:r>
                        <a:rPr lang="en-US" sz="2000" b="0" i="1" smtClean="0">
                          <a:latin typeface="Cambria Math" charset="0"/>
                        </a:rPr>
                        <m:t>×5</m:t>
                      </m:r>
                    </m:oMath>
                  </m:oMathPara>
                </a14:m>
                <a:endParaRPr lang="en-US" sz="2000" dirty="0"/>
              </a:p>
            </p:txBody>
          </p:sp>
        </mc:Choice>
        <mc:Fallback xmlns="">
          <p:sp>
            <p:nvSpPr>
              <p:cNvPr id="95" name="TextBox 94"/>
              <p:cNvSpPr txBox="1">
                <a:spLocks noRot="1" noChangeAspect="1" noMove="1" noResize="1" noEditPoints="1" noAdjustHandles="1" noChangeArrowheads="1" noChangeShapeType="1" noTextEdit="1"/>
              </p:cNvSpPr>
              <p:nvPr/>
            </p:nvSpPr>
            <p:spPr>
              <a:xfrm>
                <a:off x="6550490" y="5448101"/>
                <a:ext cx="710451" cy="400110"/>
              </a:xfrm>
              <a:prstGeom prst="rect">
                <a:avLst/>
              </a:prstGeom>
              <a:blipFill rotWithShape="0">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p:cNvSpPr txBox="1"/>
              <p:nvPr/>
            </p:nvSpPr>
            <p:spPr>
              <a:xfrm>
                <a:off x="7953543" y="5455212"/>
                <a:ext cx="71045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1</m:t>
                      </m:r>
                      <m:r>
                        <a:rPr lang="en-US" sz="2000" b="0" i="1" smtClean="0">
                          <a:latin typeface="Cambria Math" charset="0"/>
                        </a:rPr>
                        <m:t>×1</m:t>
                      </m:r>
                    </m:oMath>
                  </m:oMathPara>
                </a14:m>
                <a:endParaRPr lang="en-US" sz="2000" dirty="0"/>
              </a:p>
            </p:txBody>
          </p:sp>
        </mc:Choice>
        <mc:Fallback xmlns="">
          <p:sp>
            <p:nvSpPr>
              <p:cNvPr id="96" name="TextBox 95"/>
              <p:cNvSpPr txBox="1">
                <a:spLocks noRot="1" noChangeAspect="1" noMove="1" noResize="1" noEditPoints="1" noAdjustHandles="1" noChangeArrowheads="1" noChangeShapeType="1" noTextEdit="1"/>
              </p:cNvSpPr>
              <p:nvPr/>
            </p:nvSpPr>
            <p:spPr>
              <a:xfrm>
                <a:off x="7953543" y="5455212"/>
                <a:ext cx="710451" cy="400110"/>
              </a:xfrm>
              <a:prstGeom prst="rect">
                <a:avLst/>
              </a:prstGeom>
              <a:blipFill rotWithShape="0">
                <a:blip r:embed="rId27"/>
                <a:stretch>
                  <a:fillRect/>
                </a:stretch>
              </a:blipFill>
            </p:spPr>
            <p:txBody>
              <a:bodyPr/>
              <a:lstStyle/>
              <a:p>
                <a:r>
                  <a:rPr lang="en-US">
                    <a:noFill/>
                  </a:rPr>
                  <a:t> </a:t>
                </a:r>
              </a:p>
            </p:txBody>
          </p:sp>
        </mc:Fallback>
      </mc:AlternateContent>
      <p:sp>
        <p:nvSpPr>
          <p:cNvPr id="7" name="TextBox 6"/>
          <p:cNvSpPr txBox="1"/>
          <p:nvPr/>
        </p:nvSpPr>
        <p:spPr>
          <a:xfrm>
            <a:off x="-28049" y="6557046"/>
            <a:ext cx="9618339" cy="307777"/>
          </a:xfrm>
          <a:prstGeom prst="rect">
            <a:avLst/>
          </a:prstGeom>
          <a:noFill/>
        </p:spPr>
        <p:txBody>
          <a:bodyPr wrap="none" rtlCol="0">
            <a:spAutoFit/>
          </a:bodyPr>
          <a:lstStyle/>
          <a:p>
            <a:r>
              <a:rPr lang="en-US" sz="1400" dirty="0">
                <a:latin typeface="Century Schoolbook" charset="0"/>
                <a:ea typeface="Century Schoolbook" charset="0"/>
                <a:cs typeface="Century Schoolbook" charset="0"/>
              </a:rPr>
              <a:t>[</a:t>
            </a:r>
            <a:r>
              <a:rPr lang="en-US" sz="1400" dirty="0" err="1">
                <a:latin typeface="Century Schoolbook" charset="0"/>
                <a:ea typeface="Century Schoolbook" charset="0"/>
                <a:cs typeface="Century Schoolbook" charset="0"/>
              </a:rPr>
              <a:t>Sermanet</a:t>
            </a:r>
            <a:r>
              <a:rPr lang="en-US" sz="1400" dirty="0">
                <a:latin typeface="Century Schoolbook" charset="0"/>
                <a:ea typeface="Century Schoolbook" charset="0"/>
                <a:cs typeface="Century Schoolbook" charset="0"/>
              </a:rPr>
              <a:t> et al., 2014, </a:t>
            </a:r>
            <a:r>
              <a:rPr lang="en-US" sz="1400" dirty="0" err="1">
                <a:latin typeface="Century Schoolbook" charset="0"/>
                <a:ea typeface="Century Schoolbook" charset="0"/>
                <a:cs typeface="Century Schoolbook" charset="0"/>
              </a:rPr>
              <a:t>OverFeat</a:t>
            </a:r>
            <a:r>
              <a:rPr lang="en-US" sz="1400" dirty="0">
                <a:latin typeface="Century Schoolbook" charset="0"/>
                <a:ea typeface="Century Schoolbook" charset="0"/>
                <a:cs typeface="Century Schoolbook" charset="0"/>
              </a:rPr>
              <a:t>: Integrated recognition, localization and detection using convolutional networks]</a:t>
            </a:r>
          </a:p>
        </p:txBody>
      </p:sp>
      <mc:AlternateContent xmlns:mc="http://schemas.openxmlformats.org/markup-compatibility/2006" xmlns:a14="http://schemas.microsoft.com/office/drawing/2010/main">
        <mc:Choice Requires="a14">
          <p:sp>
            <p:nvSpPr>
              <p:cNvPr id="97" name="TextBox 96"/>
              <p:cNvSpPr txBox="1"/>
              <p:nvPr/>
            </p:nvSpPr>
            <p:spPr>
              <a:xfrm>
                <a:off x="9551936" y="5448101"/>
                <a:ext cx="71045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1</m:t>
                      </m:r>
                      <m:r>
                        <a:rPr lang="en-US" sz="2000" b="0" i="1" smtClean="0">
                          <a:latin typeface="Cambria Math" charset="0"/>
                        </a:rPr>
                        <m:t>×1</m:t>
                      </m:r>
                    </m:oMath>
                  </m:oMathPara>
                </a14:m>
                <a:endParaRPr lang="en-US" sz="2000" dirty="0"/>
              </a:p>
            </p:txBody>
          </p:sp>
        </mc:Choice>
        <mc:Fallback xmlns="">
          <p:sp>
            <p:nvSpPr>
              <p:cNvPr id="97" name="TextBox 96"/>
              <p:cNvSpPr txBox="1">
                <a:spLocks noRot="1" noChangeAspect="1" noMove="1" noResize="1" noEditPoints="1" noAdjustHandles="1" noChangeArrowheads="1" noChangeShapeType="1" noTextEdit="1"/>
              </p:cNvSpPr>
              <p:nvPr/>
            </p:nvSpPr>
            <p:spPr>
              <a:xfrm>
                <a:off x="9551936" y="5448101"/>
                <a:ext cx="710451" cy="400110"/>
              </a:xfrm>
              <a:prstGeom prst="rect">
                <a:avLst/>
              </a:prstGeom>
              <a:blipFill rotWithShape="0">
                <a:blip r:embed="rId33"/>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4">
            <p14:nvContentPartPr>
              <p14:cNvPr id="8" name="Ink 7">
                <a:extLst>
                  <a:ext uri="{FF2B5EF4-FFF2-40B4-BE49-F238E27FC236}">
                    <a16:creationId xmlns:a16="http://schemas.microsoft.com/office/drawing/2014/main" id="{91FA28D5-A4FD-473F-A90B-139C07FBA44F}"/>
                  </a:ext>
                </a:extLst>
              </p14:cNvPr>
              <p14:cNvContentPartPr/>
              <p14:nvPr/>
            </p14:nvContentPartPr>
            <p14:xfrm>
              <a:off x="6480" y="692280"/>
              <a:ext cx="11608200" cy="5581800"/>
            </p14:xfrm>
          </p:contentPart>
        </mc:Choice>
        <mc:Fallback xmlns="">
          <p:pic>
            <p:nvPicPr>
              <p:cNvPr id="8" name="Ink 7">
                <a:extLst>
                  <a:ext uri="{FF2B5EF4-FFF2-40B4-BE49-F238E27FC236}">
                    <a16:creationId xmlns:a16="http://schemas.microsoft.com/office/drawing/2014/main" xmlns:p14="http://schemas.microsoft.com/office/powerpoint/2010/main" xmlns="" id="{91FA28D5-A4FD-473F-A90B-139C07FBA44F}"/>
                  </a:ext>
                </a:extLst>
              </p:cNvPr>
              <p:cNvPicPr/>
              <p:nvPr/>
            </p:nvPicPr>
            <p:blipFill>
              <a:blip r:embed="rId35"/>
              <a:stretch>
                <a:fillRect/>
              </a:stretch>
            </p:blipFill>
            <p:spPr>
              <a:xfrm>
                <a:off x="-12600" y="673200"/>
                <a:ext cx="11646360" cy="5619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5" name="Ink 14"/>
              <p14:cNvContentPartPr/>
              <p14:nvPr/>
            </p14:nvContentPartPr>
            <p14:xfrm>
              <a:off x="2214720" y="1928880"/>
              <a:ext cx="9376200" cy="4920480"/>
            </p14:xfrm>
          </p:contentPart>
        </mc:Choice>
        <mc:Fallback xmlns="">
          <p:pic>
            <p:nvPicPr>
              <p:cNvPr id="15" name="Ink 14"/>
              <p:cNvPicPr/>
              <p:nvPr/>
            </p:nvPicPr>
            <p:blipFill>
              <a:blip r:embed="rId37"/>
              <a:stretch>
                <a:fillRect/>
              </a:stretch>
            </p:blipFill>
            <p:spPr>
              <a:xfrm>
                <a:off x="2205360" y="1919520"/>
                <a:ext cx="9394920" cy="4939200"/>
              </a:xfrm>
              <a:prstGeom prst="rect">
                <a:avLst/>
              </a:prstGeom>
            </p:spPr>
          </p:pic>
        </mc:Fallback>
      </mc:AlternateContent>
    </p:spTree>
    <p:extLst>
      <p:ext uri="{BB962C8B-B14F-4D97-AF65-F5344CB8AC3E}">
        <p14:creationId xmlns:p14="http://schemas.microsoft.com/office/powerpoint/2010/main" val="3634656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3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6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3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3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6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7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8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8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8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1"/>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41"/>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71"/>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84"/>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81"/>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89"/>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274"/>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42"/>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90"/>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43"/>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85"/>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45"/>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44"/>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92"/>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46"/>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91"/>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48"/>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47"/>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0"/>
                                          </p:stCondLst>
                                        </p:cTn>
                                        <p:tgtEl>
                                          <p:spTgt spid="9"/>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58"/>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83"/>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69"/>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nodeType="clickEffect">
                                  <p:stCondLst>
                                    <p:cond delay="0"/>
                                  </p:stCondLst>
                                  <p:childTnLst>
                                    <p:set>
                                      <p:cBhvr>
                                        <p:cTn id="156" dur="1" fill="hold">
                                          <p:stCondLst>
                                            <p:cond delay="0"/>
                                          </p:stCondLst>
                                        </p:cTn>
                                        <p:tgtEl>
                                          <p:spTgt spid="59"/>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60"/>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94"/>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70"/>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93"/>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nodeType="clickEffect">
                                  <p:stCondLst>
                                    <p:cond delay="0"/>
                                  </p:stCondLst>
                                  <p:childTnLst>
                                    <p:set>
                                      <p:cBhvr>
                                        <p:cTn id="170" dur="1" fill="hold">
                                          <p:stCondLst>
                                            <p:cond delay="0"/>
                                          </p:stCondLst>
                                        </p:cTn>
                                        <p:tgtEl>
                                          <p:spTgt spid="61"/>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62"/>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nodeType="clickEffect">
                                  <p:stCondLst>
                                    <p:cond delay="0"/>
                                  </p:stCondLst>
                                  <p:childTnLst>
                                    <p:set>
                                      <p:cBhvr>
                                        <p:cTn id="176" dur="1" fill="hold">
                                          <p:stCondLst>
                                            <p:cond delay="0"/>
                                          </p:stCondLst>
                                        </p:cTn>
                                        <p:tgtEl>
                                          <p:spTgt spid="71"/>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95"/>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66"/>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63"/>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presetID="1" presetClass="entr" presetSubtype="0" fill="hold" nodeType="clickEffect">
                                  <p:stCondLst>
                                    <p:cond delay="0"/>
                                  </p:stCondLst>
                                  <p:childTnLst>
                                    <p:set>
                                      <p:cBhvr>
                                        <p:cTn id="188" dur="1" fill="hold">
                                          <p:stCondLst>
                                            <p:cond delay="0"/>
                                          </p:stCondLst>
                                        </p:cTn>
                                        <p:tgtEl>
                                          <p:spTgt spid="72"/>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96"/>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grpId="0" nodeType="clickEffect">
                                  <p:stCondLst>
                                    <p:cond delay="0"/>
                                  </p:stCondLst>
                                  <p:childTnLst>
                                    <p:set>
                                      <p:cBhvr>
                                        <p:cTn id="194" dur="1" fill="hold">
                                          <p:stCondLst>
                                            <p:cond delay="0"/>
                                          </p:stCondLst>
                                        </p:cTn>
                                        <p:tgtEl>
                                          <p:spTgt spid="67"/>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64"/>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97"/>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ntr" presetSubtype="0" fill="hold" nodeType="clickEffect">
                                  <p:stCondLst>
                                    <p:cond delay="0"/>
                                  </p:stCondLst>
                                  <p:childTnLst>
                                    <p:set>
                                      <p:cBhvr>
                                        <p:cTn id="202" dur="1" fill="hold">
                                          <p:stCondLst>
                                            <p:cond delay="0"/>
                                          </p:stCondLst>
                                        </p:cTn>
                                        <p:tgtEl>
                                          <p:spTgt spid="73"/>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nodeType="clickEffect">
                                  <p:stCondLst>
                                    <p:cond delay="0"/>
                                  </p:stCondLst>
                                  <p:childTnLst>
                                    <p:set>
                                      <p:cBhvr>
                                        <p:cTn id="206" dur="1" fill="hold">
                                          <p:stCondLst>
                                            <p:cond delay="0"/>
                                          </p:stCondLst>
                                        </p:cTn>
                                        <p:tgtEl>
                                          <p:spTgt spid="65"/>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P spid="134" grpId="0"/>
      <p:bldP spid="136" grpId="0"/>
      <p:bldP spid="139" grpId="0"/>
      <p:bldP spid="268" grpId="0"/>
      <p:bldP spid="274" grpId="0"/>
      <p:bldP spid="39" grpId="0"/>
      <p:bldP spid="41" grpId="0"/>
      <p:bldP spid="45" grpId="0"/>
      <p:bldP spid="48" grpId="0"/>
      <p:bldP spid="58" grpId="0"/>
      <p:bldP spid="60" grpId="0"/>
      <p:bldP spid="62" grpId="0"/>
      <p:bldP spid="66" grpId="0"/>
      <p:bldP spid="67" grpId="0"/>
      <p:bldP spid="68" grpId="0"/>
      <p:bldP spid="77" grpId="0"/>
      <p:bldP spid="78" grpId="0"/>
      <p:bldP spid="79" grpId="0"/>
      <p:bldP spid="80" grpId="0"/>
      <p:bldP spid="81" grpId="0"/>
      <p:bldP spid="82" grpId="0"/>
      <p:bldP spid="83" grpId="0"/>
      <p:bldP spid="84" grpId="0"/>
      <p:bldP spid="85" grpId="0"/>
      <p:bldP spid="86" grpId="0"/>
      <p:bldP spid="87" grpId="0"/>
      <p:bldP spid="88" grpId="0"/>
      <p:bldP spid="89" grpId="0"/>
      <p:bldP spid="90" grpId="0"/>
      <p:bldP spid="91" grpId="0"/>
      <p:bldP spid="92" grpId="0"/>
      <p:bldP spid="93" grpId="0"/>
      <p:bldP spid="94" grpId="0"/>
      <p:bldP spid="95" grpId="0"/>
      <p:bldP spid="96" grpId="0"/>
      <p:bldP spid="9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661751" cy="1097280"/>
          </a:xfrm>
        </p:spPr>
        <p:txBody>
          <a:bodyPr anchor="t">
            <a:normAutofit/>
          </a:bodyPr>
          <a:lstStyle/>
          <a:p>
            <a:r>
              <a:rPr lang="en-US" sz="4200" dirty="0"/>
              <a:t>Convolution implementation of sliding windows</a:t>
            </a:r>
          </a:p>
        </p:txBody>
      </p:sp>
      <p:sp>
        <p:nvSpPr>
          <p:cNvPr id="15" name="TextBox 14"/>
          <p:cNvSpPr txBox="1"/>
          <p:nvPr/>
        </p:nvSpPr>
        <p:spPr>
          <a:xfrm>
            <a:off x="515155" y="1280160"/>
            <a:ext cx="11410682" cy="369332"/>
          </a:xfrm>
          <a:prstGeom prst="rect">
            <a:avLst/>
          </a:prstGeom>
          <a:noFill/>
        </p:spPr>
        <p:txBody>
          <a:bodyPr wrap="square" rtlCol="0">
            <a:spAutoFit/>
          </a:bodyPr>
          <a:lstStyle/>
          <a:p>
            <a:r>
              <a:rPr lang="en-IN" dirty="0"/>
              <a:t>Size of output volume = { [Size of input volume (16 x 16 or 28 x 28) – Size of Original Patch (14 x 14)]/2   + 1}    </a:t>
            </a:r>
          </a:p>
        </p:txBody>
      </p:sp>
    </p:spTree>
    <p:extLst>
      <p:ext uri="{BB962C8B-B14F-4D97-AF65-F5344CB8AC3E}">
        <p14:creationId xmlns:p14="http://schemas.microsoft.com/office/powerpoint/2010/main" val="1562819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661751" cy="1097280"/>
          </a:xfrm>
        </p:spPr>
        <p:txBody>
          <a:bodyPr anchor="t">
            <a:normAutofit/>
          </a:bodyPr>
          <a:lstStyle/>
          <a:p>
            <a:r>
              <a:rPr lang="en-US" sz="4200" dirty="0"/>
              <a:t>Convolution implementation of sliding windows</a:t>
            </a:r>
          </a:p>
        </p:txBody>
      </p:sp>
      <p:pic>
        <p:nvPicPr>
          <p:cNvPr id="9" name="Picture 8"/>
          <p:cNvPicPr>
            <a:picLocks noChangeAspect="1"/>
          </p:cNvPicPr>
          <p:nvPr/>
        </p:nvPicPr>
        <p:blipFill>
          <a:blip r:embed="rId2"/>
          <a:stretch>
            <a:fillRect/>
          </a:stretch>
        </p:blipFill>
        <p:spPr>
          <a:xfrm>
            <a:off x="535222" y="1280160"/>
            <a:ext cx="1470420" cy="1509128"/>
          </a:xfrm>
          <a:prstGeom prst="rect">
            <a:avLst/>
          </a:prstGeom>
        </p:spPr>
      </p:pic>
      <mc:AlternateContent xmlns:mc="http://schemas.openxmlformats.org/markup-compatibility/2006" xmlns:a14="http://schemas.microsoft.com/office/drawing/2010/main">
        <mc:Choice Requires="a14">
          <p:sp>
            <p:nvSpPr>
              <p:cNvPr id="58" name="TextBox 57"/>
              <p:cNvSpPr txBox="1"/>
              <p:nvPr/>
            </p:nvSpPr>
            <p:spPr>
              <a:xfrm>
                <a:off x="716434" y="2783990"/>
                <a:ext cx="99578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2</m:t>
                      </m:r>
                      <m:r>
                        <a:rPr lang="en-US" sz="2000" b="0" i="1" smtClean="0">
                          <a:latin typeface="Cambria Math" charset="0"/>
                        </a:rPr>
                        <m:t>8×28</m:t>
                      </m:r>
                    </m:oMath>
                  </m:oMathPara>
                </a14:m>
                <a:endParaRPr lang="en-US" sz="2000" dirty="0"/>
              </a:p>
            </p:txBody>
          </p:sp>
        </mc:Choice>
        <mc:Fallback xmlns="">
          <p:sp>
            <p:nvSpPr>
              <p:cNvPr id="58" name="TextBox 57"/>
              <p:cNvSpPr txBox="1">
                <a:spLocks noRot="1" noChangeAspect="1" noMove="1" noResize="1" noEditPoints="1" noAdjustHandles="1" noChangeArrowheads="1" noChangeShapeType="1" noTextEdit="1"/>
              </p:cNvSpPr>
              <p:nvPr/>
            </p:nvSpPr>
            <p:spPr>
              <a:xfrm>
                <a:off x="716434" y="2783990"/>
                <a:ext cx="995785" cy="400110"/>
              </a:xfrm>
              <a:prstGeom prst="rect">
                <a:avLst/>
              </a:prstGeom>
              <a:blipFill rotWithShape="0">
                <a:blip r:embed="rId3"/>
                <a:stretch>
                  <a:fillRect/>
                </a:stretch>
              </a:blipFill>
            </p:spPr>
            <p:txBody>
              <a:bodyPr/>
              <a:lstStyle/>
              <a:p>
                <a:r>
                  <a:rPr lang="en-US">
                    <a:noFill/>
                  </a:rPr>
                  <a:t> </a:t>
                </a:r>
              </a:p>
            </p:txBody>
          </p:sp>
        </mc:Fallback>
      </mc:AlternateContent>
      <p:pic>
        <p:nvPicPr>
          <p:cNvPr id="59" name="Picture 58"/>
          <p:cNvPicPr>
            <a:picLocks noChangeAspect="1"/>
          </p:cNvPicPr>
          <p:nvPr/>
        </p:nvPicPr>
        <p:blipFill rotWithShape="1">
          <a:blip r:embed="rId2"/>
          <a:srcRect r="14281" b="14426"/>
          <a:stretch/>
        </p:blipFill>
        <p:spPr>
          <a:xfrm>
            <a:off x="3124594" y="1389015"/>
            <a:ext cx="1260428" cy="1291418"/>
          </a:xfrm>
          <a:prstGeom prst="rect">
            <a:avLst/>
          </a:prstGeom>
        </p:spPr>
      </p:pic>
      <mc:AlternateContent xmlns:mc="http://schemas.openxmlformats.org/markup-compatibility/2006" xmlns:a14="http://schemas.microsoft.com/office/drawing/2010/main">
        <mc:Choice Requires="a14">
          <p:sp>
            <p:nvSpPr>
              <p:cNvPr id="60" name="TextBox 59"/>
              <p:cNvSpPr txBox="1"/>
              <p:nvPr/>
            </p:nvSpPr>
            <p:spPr>
              <a:xfrm>
                <a:off x="3222923" y="2783990"/>
                <a:ext cx="99578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16×16</m:t>
                      </m:r>
                    </m:oMath>
                  </m:oMathPara>
                </a14:m>
                <a:endParaRPr lang="en-US" sz="2000" dirty="0"/>
              </a:p>
            </p:txBody>
          </p:sp>
        </mc:Choice>
        <mc:Fallback xmlns="">
          <p:sp>
            <p:nvSpPr>
              <p:cNvPr id="60" name="TextBox 59"/>
              <p:cNvSpPr txBox="1">
                <a:spLocks noRot="1" noChangeAspect="1" noMove="1" noResize="1" noEditPoints="1" noAdjustHandles="1" noChangeArrowheads="1" noChangeShapeType="1" noTextEdit="1"/>
              </p:cNvSpPr>
              <p:nvPr/>
            </p:nvSpPr>
            <p:spPr>
              <a:xfrm>
                <a:off x="3222923" y="2783990"/>
                <a:ext cx="995785" cy="400110"/>
              </a:xfrm>
              <a:prstGeom prst="rect">
                <a:avLst/>
              </a:prstGeom>
              <a:blipFill rotWithShape="0">
                <a:blip r:embed="rId4"/>
                <a:stretch>
                  <a:fillRect/>
                </a:stretch>
              </a:blipFill>
            </p:spPr>
            <p:txBody>
              <a:bodyPr/>
              <a:lstStyle/>
              <a:p>
                <a:r>
                  <a:rPr lang="en-US">
                    <a:noFill/>
                  </a:rPr>
                  <a:t> </a:t>
                </a:r>
              </a:p>
            </p:txBody>
          </p:sp>
        </mc:Fallback>
      </mc:AlternateContent>
      <p:pic>
        <p:nvPicPr>
          <p:cNvPr id="61" name="Picture 60"/>
          <p:cNvPicPr>
            <a:picLocks noChangeAspect="1"/>
          </p:cNvPicPr>
          <p:nvPr/>
        </p:nvPicPr>
        <p:blipFill rotWithShape="1">
          <a:blip r:embed="rId2"/>
          <a:srcRect r="56468" b="56830"/>
          <a:stretch/>
        </p:blipFill>
        <p:spPr>
          <a:xfrm>
            <a:off x="5617493" y="1541711"/>
            <a:ext cx="963556" cy="980727"/>
          </a:xfrm>
          <a:prstGeom prst="rect">
            <a:avLst/>
          </a:prstGeom>
        </p:spPr>
      </p:pic>
      <mc:AlternateContent xmlns:mc="http://schemas.openxmlformats.org/markup-compatibility/2006" xmlns:a14="http://schemas.microsoft.com/office/drawing/2010/main">
        <mc:Choice Requires="a14">
          <p:sp>
            <p:nvSpPr>
              <p:cNvPr id="62" name="TextBox 61"/>
              <p:cNvSpPr txBox="1"/>
              <p:nvPr/>
            </p:nvSpPr>
            <p:spPr>
              <a:xfrm>
                <a:off x="5601378" y="2783988"/>
                <a:ext cx="99578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12×12</m:t>
                      </m:r>
                    </m:oMath>
                  </m:oMathPara>
                </a14:m>
                <a:endParaRPr lang="en-US" sz="2000" dirty="0"/>
              </a:p>
            </p:txBody>
          </p:sp>
        </mc:Choice>
        <mc:Fallback xmlns="">
          <p:sp>
            <p:nvSpPr>
              <p:cNvPr id="62" name="TextBox 61"/>
              <p:cNvSpPr txBox="1">
                <a:spLocks noRot="1" noChangeAspect="1" noMove="1" noResize="1" noEditPoints="1" noAdjustHandles="1" noChangeArrowheads="1" noChangeShapeType="1" noTextEdit="1"/>
              </p:cNvSpPr>
              <p:nvPr/>
            </p:nvSpPr>
            <p:spPr>
              <a:xfrm>
                <a:off x="5601378" y="2783988"/>
                <a:ext cx="995785" cy="400110"/>
              </a:xfrm>
              <a:prstGeom prst="rect">
                <a:avLst/>
              </a:prstGeom>
              <a:blipFill rotWithShape="0">
                <a:blip r:embed="rId5"/>
                <a:stretch>
                  <a:fillRect/>
                </a:stretch>
              </a:blipFill>
            </p:spPr>
            <p:txBody>
              <a:bodyPr/>
              <a:lstStyle/>
              <a:p>
                <a:r>
                  <a:rPr lang="en-US">
                    <a:noFill/>
                  </a:rPr>
                  <a:t> </a:t>
                </a:r>
              </a:p>
            </p:txBody>
          </p:sp>
        </mc:Fallback>
      </mc:AlternateContent>
      <p:pic>
        <p:nvPicPr>
          <p:cNvPr id="63" name="Picture 62"/>
          <p:cNvPicPr>
            <a:picLocks noChangeAspect="1"/>
          </p:cNvPicPr>
          <p:nvPr/>
        </p:nvPicPr>
        <p:blipFill rotWithShape="1">
          <a:blip r:embed="rId2"/>
          <a:srcRect r="70853" b="71060"/>
          <a:stretch/>
        </p:blipFill>
        <p:spPr>
          <a:xfrm>
            <a:off x="7314729" y="1703346"/>
            <a:ext cx="645145" cy="657456"/>
          </a:xfrm>
          <a:prstGeom prst="rect">
            <a:avLst/>
          </a:prstGeom>
        </p:spPr>
      </p:pic>
      <p:pic>
        <p:nvPicPr>
          <p:cNvPr id="64" name="Picture 63"/>
          <p:cNvPicPr>
            <a:picLocks noChangeAspect="1"/>
          </p:cNvPicPr>
          <p:nvPr/>
        </p:nvPicPr>
        <p:blipFill rotWithShape="1">
          <a:blip r:embed="rId2"/>
          <a:srcRect r="70853" b="71060"/>
          <a:stretch/>
        </p:blipFill>
        <p:spPr>
          <a:xfrm>
            <a:off x="8784132" y="1703346"/>
            <a:ext cx="645145" cy="657456"/>
          </a:xfrm>
          <a:prstGeom prst="rect">
            <a:avLst/>
          </a:prstGeom>
        </p:spPr>
      </p:pic>
      <p:pic>
        <p:nvPicPr>
          <p:cNvPr id="65" name="Picture 64"/>
          <p:cNvPicPr>
            <a:picLocks noChangeAspect="1"/>
          </p:cNvPicPr>
          <p:nvPr/>
        </p:nvPicPr>
        <p:blipFill rotWithShape="1">
          <a:blip r:embed="rId2"/>
          <a:srcRect r="70853" b="71060"/>
          <a:stretch/>
        </p:blipFill>
        <p:spPr>
          <a:xfrm>
            <a:off x="10325357" y="1703346"/>
            <a:ext cx="645145" cy="657456"/>
          </a:xfrm>
          <a:prstGeom prst="rect">
            <a:avLst/>
          </a:prstGeom>
        </p:spPr>
      </p:pic>
      <mc:AlternateContent xmlns:mc="http://schemas.openxmlformats.org/markup-compatibility/2006" xmlns:a14="http://schemas.microsoft.com/office/drawing/2010/main">
        <mc:Choice Requires="a14">
          <p:sp>
            <p:nvSpPr>
              <p:cNvPr id="66" name="TextBox 65"/>
              <p:cNvSpPr txBox="1"/>
              <p:nvPr/>
            </p:nvSpPr>
            <p:spPr>
              <a:xfrm>
                <a:off x="6980707" y="2789288"/>
                <a:ext cx="132119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8×8×400</m:t>
                      </m:r>
                    </m:oMath>
                  </m:oMathPara>
                </a14:m>
                <a:endParaRPr lang="en-US" sz="2000" dirty="0"/>
              </a:p>
            </p:txBody>
          </p:sp>
        </mc:Choice>
        <mc:Fallback xmlns="">
          <p:sp>
            <p:nvSpPr>
              <p:cNvPr id="66" name="TextBox 65"/>
              <p:cNvSpPr txBox="1">
                <a:spLocks noRot="1" noChangeAspect="1" noMove="1" noResize="1" noEditPoints="1" noAdjustHandles="1" noChangeArrowheads="1" noChangeShapeType="1" noTextEdit="1"/>
              </p:cNvSpPr>
              <p:nvPr/>
            </p:nvSpPr>
            <p:spPr>
              <a:xfrm>
                <a:off x="6980707" y="2789288"/>
                <a:ext cx="1321195" cy="400110"/>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8454989" y="2789288"/>
                <a:ext cx="132119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8×8×400</m:t>
                      </m:r>
                    </m:oMath>
                  </m:oMathPara>
                </a14:m>
                <a:endParaRPr lang="en-US" sz="2000" dirty="0"/>
              </a:p>
            </p:txBody>
          </p:sp>
        </mc:Choice>
        <mc:Fallback xmlns="">
          <p:sp>
            <p:nvSpPr>
              <p:cNvPr id="67" name="TextBox 66"/>
              <p:cNvSpPr txBox="1">
                <a:spLocks noRot="1" noChangeAspect="1" noMove="1" noResize="1" noEditPoints="1" noAdjustHandles="1" noChangeArrowheads="1" noChangeShapeType="1" noTextEdit="1"/>
              </p:cNvSpPr>
              <p:nvPr/>
            </p:nvSpPr>
            <p:spPr>
              <a:xfrm>
                <a:off x="8454989" y="2789288"/>
                <a:ext cx="1321195" cy="400110"/>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10129998" y="2783988"/>
                <a:ext cx="10358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8×8×4</m:t>
                      </m:r>
                    </m:oMath>
                  </m:oMathPara>
                </a14:m>
                <a:endParaRPr lang="en-US" sz="2000" dirty="0"/>
              </a:p>
            </p:txBody>
          </p:sp>
        </mc:Choice>
        <mc:Fallback xmlns="">
          <p:sp>
            <p:nvSpPr>
              <p:cNvPr id="68" name="TextBox 67"/>
              <p:cNvSpPr txBox="1">
                <a:spLocks noRot="1" noChangeAspect="1" noMove="1" noResize="1" noEditPoints="1" noAdjustHandles="1" noChangeArrowheads="1" noChangeShapeType="1" noTextEdit="1"/>
              </p:cNvSpPr>
              <p:nvPr/>
            </p:nvSpPr>
            <p:spPr>
              <a:xfrm>
                <a:off x="10129998" y="2783988"/>
                <a:ext cx="1035861" cy="400110"/>
              </a:xfrm>
              <a:prstGeom prst="rect">
                <a:avLst/>
              </a:prstGeom>
              <a:blipFill rotWithShape="0">
                <a:blip r:embed="rId8"/>
                <a:stretch>
                  <a:fillRect/>
                </a:stretch>
              </a:blipFill>
            </p:spPr>
            <p:txBody>
              <a:bodyPr/>
              <a:lstStyle/>
              <a:p>
                <a:r>
                  <a:rPr lang="en-US">
                    <a:noFill/>
                  </a:rPr>
                  <a:t> </a:t>
                </a:r>
              </a:p>
            </p:txBody>
          </p:sp>
        </mc:Fallback>
      </mc:AlternateContent>
      <p:cxnSp>
        <p:nvCxnSpPr>
          <p:cNvPr id="69" name="Straight Arrow Connector 68"/>
          <p:cNvCxnSpPr/>
          <p:nvPr/>
        </p:nvCxnSpPr>
        <p:spPr>
          <a:xfrm>
            <a:off x="2324779" y="2032074"/>
            <a:ext cx="470367"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4722911" y="2041533"/>
            <a:ext cx="470367"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6712706" y="2032074"/>
            <a:ext cx="470367"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8136819" y="2032074"/>
            <a:ext cx="470367"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9625407" y="2032074"/>
            <a:ext cx="470367"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TextBox 82"/>
              <p:cNvSpPr txBox="1"/>
              <p:nvPr/>
            </p:nvSpPr>
            <p:spPr>
              <a:xfrm>
                <a:off x="2211075" y="2041533"/>
                <a:ext cx="71045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5</m:t>
                      </m:r>
                      <m:r>
                        <a:rPr lang="en-US" sz="2000" b="0" i="1" smtClean="0">
                          <a:latin typeface="Cambria Math" charset="0"/>
                        </a:rPr>
                        <m:t>×5</m:t>
                      </m:r>
                    </m:oMath>
                  </m:oMathPara>
                </a14:m>
                <a:endParaRPr lang="en-US" sz="2000" dirty="0"/>
              </a:p>
            </p:txBody>
          </p:sp>
        </mc:Choice>
        <mc:Fallback xmlns="">
          <p:sp>
            <p:nvSpPr>
              <p:cNvPr id="83" name="TextBox 82"/>
              <p:cNvSpPr txBox="1">
                <a:spLocks noRot="1" noChangeAspect="1" noMove="1" noResize="1" noEditPoints="1" noAdjustHandles="1" noChangeArrowheads="1" noChangeShapeType="1" noTextEdit="1"/>
              </p:cNvSpPr>
              <p:nvPr/>
            </p:nvSpPr>
            <p:spPr>
              <a:xfrm>
                <a:off x="2211075" y="2041533"/>
                <a:ext cx="710451" cy="400110"/>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p:cNvSpPr txBox="1"/>
              <p:nvPr/>
            </p:nvSpPr>
            <p:spPr>
              <a:xfrm>
                <a:off x="4590455" y="2032074"/>
                <a:ext cx="71045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2</m:t>
                      </m:r>
                      <m:r>
                        <a:rPr lang="en-US" sz="2000" b="0" i="1" smtClean="0">
                          <a:latin typeface="Cambria Math" charset="0"/>
                        </a:rPr>
                        <m:t>×2</m:t>
                      </m:r>
                    </m:oMath>
                  </m:oMathPara>
                </a14:m>
                <a:endParaRPr lang="en-US" sz="2000" dirty="0"/>
              </a:p>
            </p:txBody>
          </p:sp>
        </mc:Choice>
        <mc:Fallback xmlns="">
          <p:sp>
            <p:nvSpPr>
              <p:cNvPr id="93" name="TextBox 92"/>
              <p:cNvSpPr txBox="1">
                <a:spLocks noRot="1" noChangeAspect="1" noMove="1" noResize="1" noEditPoints="1" noAdjustHandles="1" noChangeArrowheads="1" noChangeShapeType="1" noTextEdit="1"/>
              </p:cNvSpPr>
              <p:nvPr/>
            </p:nvSpPr>
            <p:spPr>
              <a:xfrm>
                <a:off x="4590455" y="2032074"/>
                <a:ext cx="710451" cy="400110"/>
              </a:xfrm>
              <a:prstGeom prst="rect">
                <a:avLst/>
              </a:prstGeom>
              <a:blipFill rotWithShape="0">
                <a:blip r:embed="rId10"/>
                <a:stretch>
                  <a:fillRect/>
                </a:stretch>
              </a:blipFill>
            </p:spPr>
            <p:txBody>
              <a:bodyPr/>
              <a:lstStyle/>
              <a:p>
                <a:r>
                  <a:rPr lang="en-US">
                    <a:noFill/>
                  </a:rPr>
                  <a:t> </a:t>
                </a:r>
              </a:p>
            </p:txBody>
          </p:sp>
        </mc:Fallback>
      </mc:AlternateContent>
      <p:sp>
        <p:nvSpPr>
          <p:cNvPr id="94" name="TextBox 93"/>
          <p:cNvSpPr txBox="1"/>
          <p:nvPr/>
        </p:nvSpPr>
        <p:spPr>
          <a:xfrm>
            <a:off x="4348929" y="1624132"/>
            <a:ext cx="1321196" cy="338554"/>
          </a:xfrm>
          <a:prstGeom prst="rect">
            <a:avLst/>
          </a:prstGeom>
          <a:noFill/>
        </p:spPr>
        <p:txBody>
          <a:bodyPr wrap="none" rtlCol="0">
            <a:spAutoFit/>
          </a:bodyPr>
          <a:lstStyle/>
          <a:p>
            <a:r>
              <a:rPr lang="en-US" sz="1600" dirty="0">
                <a:latin typeface="Century Schoolbook" charset="0"/>
                <a:ea typeface="Century Schoolbook" charset="0"/>
                <a:cs typeface="Century Schoolbook" charset="0"/>
              </a:rPr>
              <a:t>MAX POOL</a:t>
            </a:r>
          </a:p>
        </p:txBody>
      </p:sp>
      <mc:AlternateContent xmlns:mc="http://schemas.openxmlformats.org/markup-compatibility/2006" xmlns:a14="http://schemas.microsoft.com/office/drawing/2010/main">
        <mc:Choice Requires="a14">
          <p:sp>
            <p:nvSpPr>
              <p:cNvPr id="95" name="TextBox 94"/>
              <p:cNvSpPr txBox="1"/>
              <p:nvPr/>
            </p:nvSpPr>
            <p:spPr>
              <a:xfrm>
                <a:off x="6604278" y="2027613"/>
                <a:ext cx="71045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5</m:t>
                      </m:r>
                      <m:r>
                        <a:rPr lang="en-US" sz="2000" b="0" i="1" smtClean="0">
                          <a:latin typeface="Cambria Math" charset="0"/>
                        </a:rPr>
                        <m:t>×5</m:t>
                      </m:r>
                    </m:oMath>
                  </m:oMathPara>
                </a14:m>
                <a:endParaRPr lang="en-US" sz="2000" dirty="0"/>
              </a:p>
            </p:txBody>
          </p:sp>
        </mc:Choice>
        <mc:Fallback xmlns="">
          <p:sp>
            <p:nvSpPr>
              <p:cNvPr id="95" name="TextBox 94"/>
              <p:cNvSpPr txBox="1">
                <a:spLocks noRot="1" noChangeAspect="1" noMove="1" noResize="1" noEditPoints="1" noAdjustHandles="1" noChangeArrowheads="1" noChangeShapeType="1" noTextEdit="1"/>
              </p:cNvSpPr>
              <p:nvPr/>
            </p:nvSpPr>
            <p:spPr>
              <a:xfrm>
                <a:off x="6604278" y="2027613"/>
                <a:ext cx="710451" cy="400110"/>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p:cNvSpPr txBox="1"/>
              <p:nvPr/>
            </p:nvSpPr>
            <p:spPr>
              <a:xfrm>
                <a:off x="8007331" y="2034724"/>
                <a:ext cx="71045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1</m:t>
                      </m:r>
                      <m:r>
                        <a:rPr lang="en-US" sz="2000" b="0" i="1" smtClean="0">
                          <a:latin typeface="Cambria Math" charset="0"/>
                        </a:rPr>
                        <m:t>×1</m:t>
                      </m:r>
                    </m:oMath>
                  </m:oMathPara>
                </a14:m>
                <a:endParaRPr lang="en-US" sz="2000" dirty="0"/>
              </a:p>
            </p:txBody>
          </p:sp>
        </mc:Choice>
        <mc:Fallback xmlns="">
          <p:sp>
            <p:nvSpPr>
              <p:cNvPr id="96" name="TextBox 95"/>
              <p:cNvSpPr txBox="1">
                <a:spLocks noRot="1" noChangeAspect="1" noMove="1" noResize="1" noEditPoints="1" noAdjustHandles="1" noChangeArrowheads="1" noChangeShapeType="1" noTextEdit="1"/>
              </p:cNvSpPr>
              <p:nvPr/>
            </p:nvSpPr>
            <p:spPr>
              <a:xfrm>
                <a:off x="8007331" y="2034724"/>
                <a:ext cx="710451" cy="400110"/>
              </a:xfrm>
              <a:prstGeom prst="rect">
                <a:avLst/>
              </a:prstGeom>
              <a:blipFill rotWithShape="0">
                <a:blip r:embed="rId12"/>
                <a:stretch>
                  <a:fillRect/>
                </a:stretch>
              </a:blipFill>
            </p:spPr>
            <p:txBody>
              <a:bodyPr/>
              <a:lstStyle/>
              <a:p>
                <a:r>
                  <a:rPr lang="en-US">
                    <a:noFill/>
                  </a:rPr>
                  <a:t> </a:t>
                </a:r>
              </a:p>
            </p:txBody>
          </p:sp>
        </mc:Fallback>
      </mc:AlternateContent>
      <p:pic>
        <p:nvPicPr>
          <p:cNvPr id="97" name="Picture 96"/>
          <p:cNvPicPr>
            <a:picLocks noChangeAspect="1"/>
          </p:cNvPicPr>
          <p:nvPr/>
        </p:nvPicPr>
        <p:blipFill rotWithShape="1">
          <a:blip r:embed="rId13"/>
          <a:srcRect l="23579" t="20217" r="18732" b="-2"/>
          <a:stretch/>
        </p:blipFill>
        <p:spPr>
          <a:xfrm>
            <a:off x="3124594" y="3612584"/>
            <a:ext cx="2428052" cy="2418561"/>
          </a:xfrm>
          <a:prstGeom prst="rect">
            <a:avLst/>
          </a:prstGeom>
        </p:spPr>
      </p:pic>
      <mc:AlternateContent xmlns:mc="http://schemas.openxmlformats.org/markup-compatibility/2006" xmlns:a14="http://schemas.microsoft.com/office/drawing/2010/main">
        <mc:Choice Requires="a14">
          <p:sp>
            <p:nvSpPr>
              <p:cNvPr id="50" name="TextBox 49"/>
              <p:cNvSpPr txBox="1"/>
              <p:nvPr/>
            </p:nvSpPr>
            <p:spPr>
              <a:xfrm>
                <a:off x="9542040" y="2041533"/>
                <a:ext cx="71045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1</m:t>
                      </m:r>
                      <m:r>
                        <a:rPr lang="en-US" sz="2000" b="0" i="1" smtClean="0">
                          <a:latin typeface="Cambria Math" charset="0"/>
                        </a:rPr>
                        <m:t>×1</m:t>
                      </m:r>
                    </m:oMath>
                  </m:oMathPara>
                </a14:m>
                <a:endParaRPr lang="en-US" sz="2000" dirty="0"/>
              </a:p>
            </p:txBody>
          </p:sp>
        </mc:Choice>
        <mc:Fallback xmlns="">
          <p:sp>
            <p:nvSpPr>
              <p:cNvPr id="50" name="TextBox 49"/>
              <p:cNvSpPr txBox="1">
                <a:spLocks noRot="1" noChangeAspect="1" noMove="1" noResize="1" noEditPoints="1" noAdjustHandles="1" noChangeArrowheads="1" noChangeShapeType="1" noTextEdit="1"/>
              </p:cNvSpPr>
              <p:nvPr/>
            </p:nvSpPr>
            <p:spPr>
              <a:xfrm>
                <a:off x="9542040" y="2041533"/>
                <a:ext cx="710451" cy="400110"/>
              </a:xfrm>
              <a:prstGeom prst="rect">
                <a:avLst/>
              </a:prstGeom>
              <a:blipFill rotWithShape="0">
                <a:blip r:embed="rId14"/>
                <a:stretch>
                  <a:fillRect/>
                </a:stretch>
              </a:blipFill>
            </p:spPr>
            <p:txBody>
              <a:bodyPr/>
              <a:lstStyle/>
              <a:p>
                <a:r>
                  <a:rPr lang="en-US">
                    <a:noFill/>
                  </a:rPr>
                  <a:t> </a:t>
                </a:r>
              </a:p>
            </p:txBody>
          </p:sp>
        </mc:Fallback>
      </mc:AlternateContent>
      <p:sp>
        <p:nvSpPr>
          <p:cNvPr id="52" name="Rectangle 51"/>
          <p:cNvSpPr/>
          <p:nvPr/>
        </p:nvSpPr>
        <p:spPr>
          <a:xfrm>
            <a:off x="3135129" y="3629612"/>
            <a:ext cx="1069135" cy="1134996"/>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736889" y="3629612"/>
            <a:ext cx="1077936" cy="1134996"/>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4465909" y="3632534"/>
            <a:ext cx="1077936" cy="1134996"/>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3135130" y="4303625"/>
            <a:ext cx="1077936" cy="1134996"/>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474710" y="4306547"/>
            <a:ext cx="1069135" cy="1134996"/>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135130" y="4887383"/>
            <a:ext cx="1077936" cy="1134996"/>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4474710" y="4890305"/>
            <a:ext cx="1069135" cy="1134996"/>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736889" y="4310930"/>
            <a:ext cx="1077936" cy="1134996"/>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3736980" y="4884847"/>
            <a:ext cx="1077936" cy="113499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1688C6A-13F4-49BA-B0D4-F91106139623}"/>
              </a:ext>
            </a:extLst>
          </p:cNvPr>
          <p:cNvSpPr/>
          <p:nvPr/>
        </p:nvSpPr>
        <p:spPr>
          <a:xfrm>
            <a:off x="3736980" y="4890305"/>
            <a:ext cx="1077936" cy="11349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119D0DDB-E6AF-4B50-86CA-0FD6B4E2D3F1}"/>
              </a:ext>
            </a:extLst>
          </p:cNvPr>
          <p:cNvPicPr>
            <a:picLocks noChangeAspect="1"/>
          </p:cNvPicPr>
          <p:nvPr/>
        </p:nvPicPr>
        <p:blipFill rotWithShape="1">
          <a:blip r:embed="rId13"/>
          <a:srcRect l="23579" t="20217" r="18732" b="-2"/>
          <a:stretch/>
        </p:blipFill>
        <p:spPr>
          <a:xfrm>
            <a:off x="6670959" y="3632534"/>
            <a:ext cx="2428052" cy="2418561"/>
          </a:xfrm>
          <a:prstGeom prst="rect">
            <a:avLst/>
          </a:prstGeom>
        </p:spPr>
      </p:pic>
      <p:sp>
        <p:nvSpPr>
          <p:cNvPr id="38" name="Rectangle 37">
            <a:extLst>
              <a:ext uri="{FF2B5EF4-FFF2-40B4-BE49-F238E27FC236}">
                <a16:creationId xmlns:a16="http://schemas.microsoft.com/office/drawing/2014/main" id="{7767D4F9-33AF-4EFA-BF99-9AFCCD09EB21}"/>
              </a:ext>
            </a:extLst>
          </p:cNvPr>
          <p:cNvSpPr/>
          <p:nvPr/>
        </p:nvSpPr>
        <p:spPr>
          <a:xfrm>
            <a:off x="6681494" y="3649562"/>
            <a:ext cx="1069135" cy="1134996"/>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5EB97BF-E7E2-4E7A-9BE8-058EC74EFE66}"/>
              </a:ext>
            </a:extLst>
          </p:cNvPr>
          <p:cNvSpPr/>
          <p:nvPr/>
        </p:nvSpPr>
        <p:spPr>
          <a:xfrm>
            <a:off x="7283254" y="3649562"/>
            <a:ext cx="1077936" cy="1134996"/>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6EF706F3-C269-4212-9B06-F056D4C1BC79}"/>
              </a:ext>
            </a:extLst>
          </p:cNvPr>
          <p:cNvSpPr/>
          <p:nvPr/>
        </p:nvSpPr>
        <p:spPr>
          <a:xfrm>
            <a:off x="8012274" y="3652484"/>
            <a:ext cx="1077936" cy="1134996"/>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E41FE00-90A7-4FD6-AD4B-182BF951C6C4}"/>
              </a:ext>
            </a:extLst>
          </p:cNvPr>
          <p:cNvSpPr/>
          <p:nvPr/>
        </p:nvSpPr>
        <p:spPr>
          <a:xfrm>
            <a:off x="6681495" y="4323575"/>
            <a:ext cx="1077936" cy="1134996"/>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2292671-8384-411B-9B93-C6AB31F2EE2F}"/>
              </a:ext>
            </a:extLst>
          </p:cNvPr>
          <p:cNvSpPr/>
          <p:nvPr/>
        </p:nvSpPr>
        <p:spPr>
          <a:xfrm>
            <a:off x="8021075" y="4326497"/>
            <a:ext cx="1069135" cy="1134996"/>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5F6C3F4-C7FA-46E2-9EA9-2EF131762C3E}"/>
              </a:ext>
            </a:extLst>
          </p:cNvPr>
          <p:cNvSpPr/>
          <p:nvPr/>
        </p:nvSpPr>
        <p:spPr>
          <a:xfrm>
            <a:off x="6681495" y="4907333"/>
            <a:ext cx="1077936" cy="1134996"/>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8E63288-3F04-4708-A61E-74FAD4C2C624}"/>
              </a:ext>
            </a:extLst>
          </p:cNvPr>
          <p:cNvSpPr/>
          <p:nvPr/>
        </p:nvSpPr>
        <p:spPr>
          <a:xfrm>
            <a:off x="8021075" y="4910255"/>
            <a:ext cx="1069135" cy="1134996"/>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6736F0ED-83CB-488F-B129-50C54D8C7A7A}"/>
              </a:ext>
            </a:extLst>
          </p:cNvPr>
          <p:cNvSpPr/>
          <p:nvPr/>
        </p:nvSpPr>
        <p:spPr>
          <a:xfrm>
            <a:off x="7283254" y="4330880"/>
            <a:ext cx="1077936" cy="1134996"/>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4EAD1B0-C6FA-45D7-92C1-1389DC2C912B}"/>
              </a:ext>
            </a:extLst>
          </p:cNvPr>
          <p:cNvSpPr/>
          <p:nvPr/>
        </p:nvSpPr>
        <p:spPr>
          <a:xfrm>
            <a:off x="7283345" y="4904797"/>
            <a:ext cx="1077936" cy="113499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B2BC96C1-3E2E-464E-96C4-BBAB83E97784}"/>
              </a:ext>
            </a:extLst>
          </p:cNvPr>
          <p:cNvSpPr/>
          <p:nvPr/>
        </p:nvSpPr>
        <p:spPr>
          <a:xfrm>
            <a:off x="7283345" y="4910255"/>
            <a:ext cx="1077936" cy="11349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15">
            <p14:nvContentPartPr>
              <p14:cNvPr id="3" name="Ink 2">
                <a:extLst>
                  <a:ext uri="{FF2B5EF4-FFF2-40B4-BE49-F238E27FC236}">
                    <a16:creationId xmlns:a16="http://schemas.microsoft.com/office/drawing/2014/main" id="{02A85A36-629E-4743-8120-48FF4FD618F7}"/>
                  </a:ext>
                </a:extLst>
              </p14:cNvPr>
              <p14:cNvContentPartPr/>
              <p14:nvPr/>
            </p14:nvContentPartPr>
            <p14:xfrm>
              <a:off x="184320" y="952560"/>
              <a:ext cx="8845920" cy="5899320"/>
            </p14:xfrm>
          </p:contentPart>
        </mc:Choice>
        <mc:Fallback xmlns="">
          <p:pic>
            <p:nvPicPr>
              <p:cNvPr id="3" name="Ink 2">
                <a:extLst>
                  <a:ext uri="{FF2B5EF4-FFF2-40B4-BE49-F238E27FC236}">
                    <a16:creationId xmlns:a16="http://schemas.microsoft.com/office/drawing/2014/main" xmlns:p14="http://schemas.microsoft.com/office/powerpoint/2010/main" xmlns="" id="{02A85A36-629E-4743-8120-48FF4FD618F7}"/>
                  </a:ext>
                </a:extLst>
              </p:cNvPr>
              <p:cNvPicPr/>
              <p:nvPr/>
            </p:nvPicPr>
            <p:blipFill>
              <a:blip r:embed="rId16"/>
              <a:stretch>
                <a:fillRect/>
              </a:stretch>
            </p:blipFill>
            <p:spPr>
              <a:xfrm>
                <a:off x="165240" y="933480"/>
                <a:ext cx="8884080" cy="5937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 name="Ink 3"/>
              <p14:cNvContentPartPr/>
              <p14:nvPr/>
            </p14:nvContentPartPr>
            <p14:xfrm>
              <a:off x="6652440" y="3500280"/>
              <a:ext cx="2322360" cy="1473840"/>
            </p14:xfrm>
          </p:contentPart>
        </mc:Choice>
        <mc:Fallback xmlns="">
          <p:pic>
            <p:nvPicPr>
              <p:cNvPr id="4" name="Ink 3"/>
              <p:cNvPicPr/>
              <p:nvPr/>
            </p:nvPicPr>
            <p:blipFill>
              <a:blip r:embed="rId18"/>
              <a:stretch>
                <a:fillRect/>
              </a:stretch>
            </p:blipFill>
            <p:spPr>
              <a:xfrm>
                <a:off x="6643080" y="3490920"/>
                <a:ext cx="2341080" cy="1492560"/>
              </a:xfrm>
              <a:prstGeom prst="rect">
                <a:avLst/>
              </a:prstGeom>
            </p:spPr>
          </p:pic>
        </mc:Fallback>
      </mc:AlternateContent>
    </p:spTree>
    <p:extLst>
      <p:ext uri="{BB962C8B-B14F-4D97-AF65-F5344CB8AC3E}">
        <p14:creationId xmlns:p14="http://schemas.microsoft.com/office/powerpoint/2010/main" val="179418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5" grpId="0" animBg="1"/>
      <p:bldP spid="57" grpId="0" animBg="1"/>
      <p:bldP spid="74" grpId="0" animBg="1"/>
      <p:bldP spid="76" grpId="0" animBg="1"/>
      <p:bldP spid="77" grpId="0" animBg="1"/>
      <p:bldP spid="111" grpId="0" animBg="1"/>
      <p:bldP spid="36"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182880"/>
            <a:ext cx="12009120" cy="1097280"/>
          </a:xfrm>
        </p:spPr>
        <p:txBody>
          <a:bodyPr anchor="t">
            <a:normAutofit/>
          </a:bodyPr>
          <a:lstStyle/>
          <a:p>
            <a:r>
              <a:rPr lang="en-US" sz="4200" dirty="0"/>
              <a:t>Output Accurate Bounding Boxes</a:t>
            </a:r>
          </a:p>
        </p:txBody>
      </p:sp>
      <p:pic>
        <p:nvPicPr>
          <p:cNvPr id="4" name="Picture 3"/>
          <p:cNvPicPr>
            <a:picLocks noChangeAspect="1"/>
          </p:cNvPicPr>
          <p:nvPr/>
        </p:nvPicPr>
        <p:blipFill>
          <a:blip r:embed="rId2"/>
          <a:stretch>
            <a:fillRect/>
          </a:stretch>
        </p:blipFill>
        <p:spPr>
          <a:xfrm>
            <a:off x="64324" y="1030580"/>
            <a:ext cx="3881118" cy="3854596"/>
          </a:xfrm>
          <a:prstGeom prst="rect">
            <a:avLst/>
          </a:prstGeom>
        </p:spPr>
      </p:pic>
      <p:pic>
        <p:nvPicPr>
          <p:cNvPr id="5" name="Picture 4"/>
          <p:cNvPicPr>
            <a:picLocks noChangeAspect="1"/>
          </p:cNvPicPr>
          <p:nvPr/>
        </p:nvPicPr>
        <p:blipFill>
          <a:blip r:embed="rId3"/>
          <a:stretch>
            <a:fillRect/>
          </a:stretch>
        </p:blipFill>
        <p:spPr>
          <a:xfrm>
            <a:off x="4037186" y="1059558"/>
            <a:ext cx="3845755" cy="3854596"/>
          </a:xfrm>
          <a:prstGeom prst="rect">
            <a:avLst/>
          </a:prstGeom>
        </p:spPr>
      </p:pic>
      <p:pic>
        <p:nvPicPr>
          <p:cNvPr id="3" name="Picture 2"/>
          <p:cNvPicPr>
            <a:picLocks noChangeAspect="1"/>
          </p:cNvPicPr>
          <p:nvPr/>
        </p:nvPicPr>
        <p:blipFill>
          <a:blip r:embed="rId4"/>
          <a:stretch>
            <a:fillRect/>
          </a:stretch>
        </p:blipFill>
        <p:spPr>
          <a:xfrm>
            <a:off x="8121205" y="1086853"/>
            <a:ext cx="3819233" cy="3845755"/>
          </a:xfrm>
          <a:prstGeom prst="rect">
            <a:avLst/>
          </a:prstGeom>
        </p:spPr>
      </p:pic>
    </p:spTree>
    <p:extLst>
      <p:ext uri="{BB962C8B-B14F-4D97-AF65-F5344CB8AC3E}">
        <p14:creationId xmlns:p14="http://schemas.microsoft.com/office/powerpoint/2010/main" val="35019617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182880"/>
            <a:ext cx="12009120" cy="1097280"/>
          </a:xfrm>
        </p:spPr>
        <p:txBody>
          <a:bodyPr anchor="t">
            <a:normAutofit/>
          </a:bodyPr>
          <a:lstStyle/>
          <a:p>
            <a:r>
              <a:rPr lang="en-US" sz="4200" dirty="0"/>
              <a:t>Output Accurate Bounding Boxes</a:t>
            </a:r>
          </a:p>
        </p:txBody>
      </p:sp>
      <p:sp>
        <p:nvSpPr>
          <p:cNvPr id="6" name="TextBox 5"/>
          <p:cNvSpPr txBox="1"/>
          <p:nvPr/>
        </p:nvSpPr>
        <p:spPr>
          <a:xfrm>
            <a:off x="296214" y="1390918"/>
            <a:ext cx="11642501" cy="923330"/>
          </a:xfrm>
          <a:prstGeom prst="rect">
            <a:avLst/>
          </a:prstGeom>
          <a:noFill/>
        </p:spPr>
        <p:txBody>
          <a:bodyPr wrap="square" rtlCol="0">
            <a:spAutoFit/>
          </a:bodyPr>
          <a:lstStyle/>
          <a:p>
            <a:pPr algn="just"/>
            <a:r>
              <a:rPr lang="en-IN" dirty="0"/>
              <a:t>It is further to be noticed that we are giving a patch (14 x 14)/set of patches (16 x 16 or 28 x 28) as input and we are classifying the patch to decide whether it has any object of interest. If yes, the (patch boundaries)/patch are/is accepted as the bounding box. We can </a:t>
            </a:r>
            <a:r>
              <a:rPr lang="en-IN" dirty="0" err="1"/>
              <a:t>infact</a:t>
            </a:r>
            <a:r>
              <a:rPr lang="en-IN" dirty="0"/>
              <a:t> detecting bounding box problem as the regression problem.</a:t>
            </a:r>
          </a:p>
        </p:txBody>
      </p:sp>
    </p:spTree>
    <p:extLst>
      <p:ext uri="{BB962C8B-B14F-4D97-AF65-F5344CB8AC3E}">
        <p14:creationId xmlns:p14="http://schemas.microsoft.com/office/powerpoint/2010/main" val="327501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2"/>
          <a:srcRect l="30289" t="36081" r="27586" b="-1"/>
          <a:stretch/>
        </p:blipFill>
        <p:spPr>
          <a:xfrm>
            <a:off x="4930033" y="2055929"/>
            <a:ext cx="2458756" cy="2459326"/>
          </a:xfrm>
          <a:prstGeom prst="rect">
            <a:avLst/>
          </a:prstGeom>
        </p:spPr>
      </p:pic>
      <p:sp>
        <p:nvSpPr>
          <p:cNvPr id="2" name="Title 1"/>
          <p:cNvSpPr>
            <a:spLocks noGrp="1"/>
          </p:cNvSpPr>
          <p:nvPr>
            <p:ph type="title"/>
          </p:nvPr>
        </p:nvSpPr>
        <p:spPr>
          <a:xfrm>
            <a:off x="182880" y="182880"/>
            <a:ext cx="12114196" cy="1325563"/>
          </a:xfrm>
        </p:spPr>
        <p:txBody>
          <a:bodyPr anchor="t"/>
          <a:lstStyle/>
          <a:p>
            <a:r>
              <a:rPr lang="en-US" dirty="0"/>
              <a:t>What are localization and detection?</a:t>
            </a:r>
          </a:p>
        </p:txBody>
      </p:sp>
      <p:grpSp>
        <p:nvGrpSpPr>
          <p:cNvPr id="8" name="Group 7"/>
          <p:cNvGrpSpPr/>
          <p:nvPr/>
        </p:nvGrpSpPr>
        <p:grpSpPr>
          <a:xfrm>
            <a:off x="399194" y="1256975"/>
            <a:ext cx="2980303" cy="3258280"/>
            <a:chOff x="399194" y="1256975"/>
            <a:chExt cx="2980303" cy="3258280"/>
          </a:xfrm>
        </p:grpSpPr>
        <p:sp>
          <p:nvSpPr>
            <p:cNvPr id="6" name="TextBox 5"/>
            <p:cNvSpPr txBox="1"/>
            <p:nvPr/>
          </p:nvSpPr>
          <p:spPr>
            <a:xfrm>
              <a:off x="399194" y="1256975"/>
              <a:ext cx="2980303"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Image classification</a:t>
              </a:r>
            </a:p>
          </p:txBody>
        </p:sp>
        <p:pic>
          <p:nvPicPr>
            <p:cNvPr id="5" name="Picture 4"/>
            <p:cNvPicPr>
              <a:picLocks noChangeAspect="1"/>
            </p:cNvPicPr>
            <p:nvPr/>
          </p:nvPicPr>
          <p:blipFill rotWithShape="1">
            <a:blip r:embed="rId2"/>
            <a:srcRect l="30289" t="36081" r="27586" b="-1"/>
            <a:stretch/>
          </p:blipFill>
          <p:spPr>
            <a:xfrm>
              <a:off x="662123" y="2055929"/>
              <a:ext cx="2458756" cy="2459326"/>
            </a:xfrm>
            <a:prstGeom prst="rect">
              <a:avLst/>
            </a:prstGeom>
          </p:spPr>
        </p:pic>
      </p:grpSp>
      <p:sp>
        <p:nvSpPr>
          <p:cNvPr id="15" name="TextBox 14"/>
          <p:cNvSpPr txBox="1"/>
          <p:nvPr/>
        </p:nvSpPr>
        <p:spPr>
          <a:xfrm>
            <a:off x="4734983" y="1224932"/>
            <a:ext cx="2848857" cy="830997"/>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Classification with</a:t>
            </a:r>
          </a:p>
          <a:p>
            <a:pPr algn="ctr"/>
            <a:r>
              <a:rPr lang="en-US" sz="2400" dirty="0">
                <a:latin typeface="Century Schoolbook" charset="0"/>
                <a:ea typeface="Century Schoolbook" charset="0"/>
                <a:cs typeface="Century Schoolbook" charset="0"/>
              </a:rPr>
              <a:t>localization</a:t>
            </a:r>
          </a:p>
        </p:txBody>
      </p:sp>
      <p:sp>
        <p:nvSpPr>
          <p:cNvPr id="17" name="TextBox 16"/>
          <p:cNvSpPr txBox="1"/>
          <p:nvPr/>
        </p:nvSpPr>
        <p:spPr>
          <a:xfrm>
            <a:off x="9364120" y="1256974"/>
            <a:ext cx="1545616"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Detection</a:t>
            </a:r>
          </a:p>
        </p:txBody>
      </p:sp>
      <p:sp>
        <p:nvSpPr>
          <p:cNvPr id="13" name="Rectangle 12"/>
          <p:cNvSpPr/>
          <p:nvPr/>
        </p:nvSpPr>
        <p:spPr>
          <a:xfrm>
            <a:off x="5610760" y="3285592"/>
            <a:ext cx="993239" cy="9723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7265" y="2055929"/>
            <a:ext cx="2459326" cy="2459326"/>
          </a:xfrm>
          <a:prstGeom prst="rect">
            <a:avLst/>
          </a:prstGeom>
        </p:spPr>
      </p:pic>
      <p:sp>
        <p:nvSpPr>
          <p:cNvPr id="21" name="Rectangle 20"/>
          <p:cNvSpPr/>
          <p:nvPr/>
        </p:nvSpPr>
        <p:spPr>
          <a:xfrm>
            <a:off x="9116291" y="3094181"/>
            <a:ext cx="692727" cy="5449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0446328" y="3020292"/>
            <a:ext cx="809772" cy="4618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4B91682B-1776-401E-972A-9832439B495A}"/>
                  </a:ext>
                </a:extLst>
              </p14:cNvPr>
              <p14:cNvContentPartPr/>
              <p14:nvPr/>
            </p14:nvContentPartPr>
            <p14:xfrm>
              <a:off x="666720" y="1708200"/>
              <a:ext cx="10763640" cy="4476960"/>
            </p14:xfrm>
          </p:contentPart>
        </mc:Choice>
        <mc:Fallback xmlns="">
          <p:pic>
            <p:nvPicPr>
              <p:cNvPr id="3" name="Ink 2">
                <a:extLst>
                  <a:ext uri="{FF2B5EF4-FFF2-40B4-BE49-F238E27FC236}">
                    <a16:creationId xmlns:a16="http://schemas.microsoft.com/office/drawing/2014/main" xmlns:p14="http://schemas.microsoft.com/office/powerpoint/2010/main" xmlns="" id="{4B91682B-1776-401E-972A-9832439B495A}"/>
                  </a:ext>
                </a:extLst>
              </p:cNvPr>
              <p:cNvPicPr/>
              <p:nvPr/>
            </p:nvPicPr>
            <p:blipFill>
              <a:blip r:embed="rId5"/>
              <a:stretch>
                <a:fillRect/>
              </a:stretch>
            </p:blipFill>
            <p:spPr>
              <a:xfrm>
                <a:off x="647640" y="1689120"/>
                <a:ext cx="10801800" cy="4515120"/>
              </a:xfrm>
              <a:prstGeom prst="rect">
                <a:avLst/>
              </a:prstGeom>
            </p:spPr>
          </p:pic>
        </mc:Fallback>
      </mc:AlternateContent>
    </p:spTree>
    <p:extLst>
      <p:ext uri="{BB962C8B-B14F-4D97-AF65-F5344CB8AC3E}">
        <p14:creationId xmlns:p14="http://schemas.microsoft.com/office/powerpoint/2010/main" val="237439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3" grpId="0" animBg="1"/>
      <p:bldP spid="21" grpId="0" animBg="1"/>
      <p:bldP spid="2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Classification with localization </a:t>
            </a:r>
            <a:r>
              <a:rPr lang="en-US" sz="1400" dirty="0"/>
              <a:t>(Regression Approach for Bounding Box)</a:t>
            </a:r>
            <a:endParaRPr lang="en-US" dirty="0"/>
          </a:p>
        </p:txBody>
      </p:sp>
      <p:cxnSp>
        <p:nvCxnSpPr>
          <p:cNvPr id="4" name="Straight Arrow Connector 3"/>
          <p:cNvCxnSpPr/>
          <p:nvPr/>
        </p:nvCxnSpPr>
        <p:spPr>
          <a:xfrm>
            <a:off x="3308684" y="2507499"/>
            <a:ext cx="974558" cy="12031"/>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Cube 10"/>
          <p:cNvSpPr/>
          <p:nvPr/>
        </p:nvSpPr>
        <p:spPr>
          <a:xfrm>
            <a:off x="4529502" y="1684417"/>
            <a:ext cx="1522382" cy="1467403"/>
          </a:xfrm>
          <a:prstGeom prst="cube">
            <a:avLst>
              <a:gd name="adj" fmla="val 391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p:nvPr/>
        </p:nvCxnSpPr>
        <p:spPr>
          <a:xfrm>
            <a:off x="6224745" y="2507499"/>
            <a:ext cx="974558" cy="12031"/>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7466143" y="2298071"/>
                <a:ext cx="38953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800" dirty="0"/>
              </a:p>
            </p:txBody>
          </p:sp>
        </mc:Choice>
        <mc:Fallback xmlns="">
          <p:sp>
            <p:nvSpPr>
              <p:cNvPr id="12" name="TextBox 11"/>
              <p:cNvSpPr txBox="1">
                <a:spLocks noRot="1" noChangeAspect="1" noMove="1" noResize="1" noEditPoints="1" noAdjustHandles="1" noChangeArrowheads="1" noChangeShapeType="1" noTextEdit="1"/>
              </p:cNvSpPr>
              <p:nvPr/>
            </p:nvSpPr>
            <p:spPr>
              <a:xfrm>
                <a:off x="7466143" y="2298071"/>
                <a:ext cx="389530" cy="430887"/>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23" name="Table 22"/>
          <p:cNvGraphicFramePr>
            <a:graphicFrameLocks noGrp="1"/>
          </p:cNvGraphicFramePr>
          <p:nvPr/>
        </p:nvGraphicFramePr>
        <p:xfrm>
          <a:off x="9229035" y="1842459"/>
          <a:ext cx="320604" cy="1257684"/>
        </p:xfrm>
        <a:graphic>
          <a:graphicData uri="http://schemas.openxmlformats.org/drawingml/2006/table">
            <a:tbl>
              <a:tblPr firstRow="1" bandRow="1">
                <a:tableStyleId>{5C22544A-7EE6-4342-B048-85BDC9FD1C3A}</a:tableStyleId>
              </a:tblPr>
              <a:tblGrid>
                <a:gridCol w="320604">
                  <a:extLst>
                    <a:ext uri="{9D8B030D-6E8A-4147-A177-3AD203B41FA5}">
                      <a16:colId xmlns:a16="http://schemas.microsoft.com/office/drawing/2014/main" val="20000"/>
                    </a:ext>
                  </a:extLst>
                </a:gridCol>
              </a:tblGrid>
              <a:tr h="1257684">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24" name="Oval 23"/>
          <p:cNvSpPr/>
          <p:nvPr/>
        </p:nvSpPr>
        <p:spPr>
          <a:xfrm>
            <a:off x="9254964" y="1864499"/>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8" name="Oval 27"/>
          <p:cNvSpPr/>
          <p:nvPr/>
        </p:nvSpPr>
        <p:spPr>
          <a:xfrm>
            <a:off x="9254964" y="2230624"/>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 name="Oval 28"/>
          <p:cNvSpPr/>
          <p:nvPr/>
        </p:nvSpPr>
        <p:spPr>
          <a:xfrm>
            <a:off x="9249139" y="2799028"/>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mc:AlternateContent xmlns:mc="http://schemas.openxmlformats.org/markup-compatibility/2006" xmlns:a14="http://schemas.microsoft.com/office/drawing/2010/main">
        <mc:Choice Requires="a14">
          <p:sp>
            <p:nvSpPr>
              <p:cNvPr id="30" name="TextBox 29"/>
              <p:cNvSpPr txBox="1"/>
              <p:nvPr/>
            </p:nvSpPr>
            <p:spPr>
              <a:xfrm>
                <a:off x="9323782" y="2513486"/>
                <a:ext cx="1250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m:t>
                      </m:r>
                    </m:oMath>
                  </m:oMathPara>
                </a14:m>
                <a:endParaRPr lang="en-US" sz="1400" dirty="0"/>
              </a:p>
            </p:txBody>
          </p:sp>
        </mc:Choice>
        <mc:Fallback xmlns="">
          <p:sp>
            <p:nvSpPr>
              <p:cNvPr id="30" name="TextBox 29"/>
              <p:cNvSpPr txBox="1">
                <a:spLocks noRot="1" noChangeAspect="1" noMove="1" noResize="1" noEditPoints="1" noAdjustHandles="1" noChangeArrowheads="1" noChangeShapeType="1" noTextEdit="1"/>
              </p:cNvSpPr>
              <p:nvPr/>
            </p:nvSpPr>
            <p:spPr>
              <a:xfrm>
                <a:off x="9323782" y="2513486"/>
                <a:ext cx="125034" cy="276999"/>
              </a:xfrm>
              <a:prstGeom prst="rect">
                <a:avLst/>
              </a:prstGeom>
              <a:blipFill rotWithShape="0">
                <a:blip r:embed="rId3"/>
                <a:stretch>
                  <a:fillRect l="-42857" r="-38095" b="-6522"/>
                </a:stretch>
              </a:blipFill>
            </p:spPr>
            <p:txBody>
              <a:bodyPr/>
              <a:lstStyle/>
              <a:p>
                <a:r>
                  <a:rPr lang="en-US">
                    <a:noFill/>
                  </a:rPr>
                  <a:t> </a:t>
                </a:r>
              </a:p>
            </p:txBody>
          </p:sp>
        </mc:Fallback>
      </mc:AlternateContent>
      <p:cxnSp>
        <p:nvCxnSpPr>
          <p:cNvPr id="31" name="Straight Arrow Connector 30"/>
          <p:cNvCxnSpPr/>
          <p:nvPr/>
        </p:nvCxnSpPr>
        <p:spPr>
          <a:xfrm>
            <a:off x="7990551" y="2507499"/>
            <a:ext cx="974558" cy="12031"/>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2033335" y="4535905"/>
            <a:ext cx="2382383" cy="1788272"/>
            <a:chOff x="2033335" y="4535905"/>
            <a:chExt cx="2382383" cy="1788272"/>
          </a:xfrm>
        </p:grpSpPr>
        <p:sp>
          <p:nvSpPr>
            <p:cNvPr id="19" name="TextBox 18"/>
            <p:cNvSpPr txBox="1"/>
            <p:nvPr/>
          </p:nvSpPr>
          <p:spPr>
            <a:xfrm>
              <a:off x="2033335" y="4535905"/>
              <a:ext cx="222849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1 -  pedestrian</a:t>
              </a:r>
            </a:p>
          </p:txBody>
        </p:sp>
        <p:sp>
          <p:nvSpPr>
            <p:cNvPr id="34" name="TextBox 33"/>
            <p:cNvSpPr txBox="1"/>
            <p:nvPr/>
          </p:nvSpPr>
          <p:spPr>
            <a:xfrm>
              <a:off x="2033335" y="4978107"/>
              <a:ext cx="1157689"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2 -  car</a:t>
              </a:r>
            </a:p>
          </p:txBody>
        </p:sp>
        <p:sp>
          <p:nvSpPr>
            <p:cNvPr id="35" name="TextBox 34"/>
            <p:cNvSpPr txBox="1"/>
            <p:nvPr/>
          </p:nvSpPr>
          <p:spPr>
            <a:xfrm>
              <a:off x="2033335" y="5420309"/>
              <a:ext cx="2239716"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3 -  motorcycle</a:t>
              </a:r>
            </a:p>
          </p:txBody>
        </p:sp>
        <p:sp>
          <p:nvSpPr>
            <p:cNvPr id="36" name="TextBox 35"/>
            <p:cNvSpPr txBox="1"/>
            <p:nvPr/>
          </p:nvSpPr>
          <p:spPr>
            <a:xfrm>
              <a:off x="2033335" y="5862512"/>
              <a:ext cx="2382383"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4 -  background</a:t>
              </a:r>
            </a:p>
          </p:txBody>
        </p:sp>
      </p:grpSp>
      <p:pic>
        <p:nvPicPr>
          <p:cNvPr id="22" name="Picture 21"/>
          <p:cNvPicPr>
            <a:picLocks noChangeAspect="1"/>
          </p:cNvPicPr>
          <p:nvPr/>
        </p:nvPicPr>
        <p:blipFill rotWithShape="1">
          <a:blip r:embed="rId4"/>
          <a:srcRect l="30289" t="36081" r="27586" b="-1"/>
          <a:stretch/>
        </p:blipFill>
        <p:spPr>
          <a:xfrm>
            <a:off x="567098" y="1296962"/>
            <a:ext cx="2458756" cy="2459326"/>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2999AAB0-1FC0-4D4D-9B7A-0F9D18D0F07D}"/>
                  </a:ext>
                </a:extLst>
              </p14:cNvPr>
              <p14:cNvContentPartPr/>
              <p14:nvPr/>
            </p14:nvContentPartPr>
            <p14:xfrm>
              <a:off x="209520" y="901800"/>
              <a:ext cx="11976480" cy="5467680"/>
            </p14:xfrm>
          </p:contentPart>
        </mc:Choice>
        <mc:Fallback xmlns="">
          <p:pic>
            <p:nvPicPr>
              <p:cNvPr id="3" name="Ink 2">
                <a:extLst>
                  <a:ext uri="{FF2B5EF4-FFF2-40B4-BE49-F238E27FC236}">
                    <a16:creationId xmlns:a16="http://schemas.microsoft.com/office/drawing/2014/main" xmlns:p14="http://schemas.microsoft.com/office/powerpoint/2010/main" xmlns="" id="{2999AAB0-1FC0-4D4D-9B7A-0F9D18D0F07D}"/>
                  </a:ext>
                </a:extLst>
              </p:cNvPr>
              <p:cNvPicPr/>
              <p:nvPr/>
            </p:nvPicPr>
            <p:blipFill>
              <a:blip r:embed="rId6"/>
              <a:stretch>
                <a:fillRect/>
              </a:stretch>
            </p:blipFill>
            <p:spPr>
              <a:xfrm>
                <a:off x="190440" y="882720"/>
                <a:ext cx="12014640" cy="5505840"/>
              </a:xfrm>
              <a:prstGeom prst="rect">
                <a:avLst/>
              </a:prstGeom>
            </p:spPr>
          </p:pic>
        </mc:Fallback>
      </mc:AlternateContent>
    </p:spTree>
    <p:extLst>
      <p:ext uri="{BB962C8B-B14F-4D97-AF65-F5344CB8AC3E}">
        <p14:creationId xmlns:p14="http://schemas.microsoft.com/office/powerpoint/2010/main" val="3614228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Defining the target label y</a:t>
            </a:r>
          </a:p>
        </p:txBody>
      </p:sp>
      <p:grpSp>
        <p:nvGrpSpPr>
          <p:cNvPr id="20" name="Group 19"/>
          <p:cNvGrpSpPr/>
          <p:nvPr/>
        </p:nvGrpSpPr>
        <p:grpSpPr>
          <a:xfrm>
            <a:off x="505324" y="1251284"/>
            <a:ext cx="2382383" cy="1788272"/>
            <a:chOff x="2033335" y="4535905"/>
            <a:chExt cx="2382383" cy="1788272"/>
          </a:xfrm>
        </p:grpSpPr>
        <p:sp>
          <p:nvSpPr>
            <p:cNvPr id="19" name="TextBox 18"/>
            <p:cNvSpPr txBox="1"/>
            <p:nvPr/>
          </p:nvSpPr>
          <p:spPr>
            <a:xfrm>
              <a:off x="2033335" y="4535905"/>
              <a:ext cx="222849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1 -  pedestrian</a:t>
              </a:r>
            </a:p>
          </p:txBody>
        </p:sp>
        <p:sp>
          <p:nvSpPr>
            <p:cNvPr id="34" name="TextBox 33"/>
            <p:cNvSpPr txBox="1"/>
            <p:nvPr/>
          </p:nvSpPr>
          <p:spPr>
            <a:xfrm>
              <a:off x="2033335" y="4978107"/>
              <a:ext cx="1157689"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2 -  car</a:t>
              </a:r>
            </a:p>
          </p:txBody>
        </p:sp>
        <p:sp>
          <p:nvSpPr>
            <p:cNvPr id="35" name="TextBox 34"/>
            <p:cNvSpPr txBox="1"/>
            <p:nvPr/>
          </p:nvSpPr>
          <p:spPr>
            <a:xfrm>
              <a:off x="2033335" y="5420309"/>
              <a:ext cx="2239716"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3 -  motorcycle</a:t>
              </a:r>
            </a:p>
          </p:txBody>
        </p:sp>
        <p:sp>
          <p:nvSpPr>
            <p:cNvPr id="36" name="TextBox 35"/>
            <p:cNvSpPr txBox="1"/>
            <p:nvPr/>
          </p:nvSpPr>
          <p:spPr>
            <a:xfrm>
              <a:off x="2033335" y="5862512"/>
              <a:ext cx="2382383"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4 -  background</a:t>
              </a:r>
            </a:p>
          </p:txBody>
        </p:sp>
      </p:grpSp>
      <mc:AlternateContent xmlns:mc="http://schemas.openxmlformats.org/markup-compatibility/2006" xmlns:a14="http://schemas.microsoft.com/office/drawing/2010/main">
        <mc:Choice Requires="a14">
          <p:sp>
            <p:nvSpPr>
              <p:cNvPr id="22" name="TextBox 21"/>
              <p:cNvSpPr txBox="1"/>
              <p:nvPr/>
            </p:nvSpPr>
            <p:spPr>
              <a:xfrm>
                <a:off x="5251374" y="1222109"/>
                <a:ext cx="6365525" cy="490840"/>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Need to output </a:t>
                </a:r>
                <a14:m>
                  <m:oMath xmlns:m="http://schemas.openxmlformats.org/officeDocument/2006/math">
                    <m:sSub>
                      <m:sSubPr>
                        <m:ctrlPr>
                          <a:rPr lang="en-US" sz="2400" b="0" i="1" smtClean="0">
                            <a:latin typeface="Cambria Math" panose="02040503050406030204" pitchFamily="18" charset="0"/>
                            <a:ea typeface="Century Schoolbook" charset="0"/>
                            <a:cs typeface="Century Schoolbook" charset="0"/>
                          </a:rPr>
                        </m:ctrlPr>
                      </m:sSubPr>
                      <m:e>
                        <m:r>
                          <a:rPr lang="en-US" sz="2400" b="0" i="1" smtClean="0">
                            <a:latin typeface="Cambria Math" charset="0"/>
                            <a:ea typeface="Century Schoolbook" charset="0"/>
                            <a:cs typeface="Century Schoolbook" charset="0"/>
                          </a:rPr>
                          <m:t>𝑏</m:t>
                        </m:r>
                      </m:e>
                      <m:sub>
                        <m:r>
                          <a:rPr lang="en-US" sz="2400" b="0" i="1" smtClean="0">
                            <a:latin typeface="Cambria Math" charset="0"/>
                            <a:ea typeface="Century Schoolbook" charset="0"/>
                            <a:cs typeface="Century Schoolbook" charset="0"/>
                          </a:rPr>
                          <m:t>𝑥</m:t>
                        </m:r>
                      </m:sub>
                    </m:sSub>
                    <m:r>
                      <a:rPr lang="en-US" sz="2400" b="0" i="1" smtClean="0">
                        <a:latin typeface="Cambria Math" charset="0"/>
                        <a:ea typeface="Century Schoolbook" charset="0"/>
                        <a:cs typeface="Century Schoolbook" charset="0"/>
                      </a:rPr>
                      <m:t>,</m:t>
                    </m:r>
                    <m:sSub>
                      <m:sSubPr>
                        <m:ctrlPr>
                          <a:rPr lang="en-US" sz="2400" b="0" i="1" smtClean="0">
                            <a:latin typeface="Cambria Math" panose="02040503050406030204" pitchFamily="18" charset="0"/>
                            <a:ea typeface="Century Schoolbook" charset="0"/>
                            <a:cs typeface="Century Schoolbook" charset="0"/>
                          </a:rPr>
                        </m:ctrlPr>
                      </m:sSubPr>
                      <m:e>
                        <m:r>
                          <a:rPr lang="en-US" sz="2400" b="0" i="1" smtClean="0">
                            <a:latin typeface="Cambria Math" charset="0"/>
                            <a:ea typeface="Century Schoolbook" charset="0"/>
                            <a:cs typeface="Century Schoolbook" charset="0"/>
                          </a:rPr>
                          <m:t>𝑏</m:t>
                        </m:r>
                      </m:e>
                      <m:sub>
                        <m:r>
                          <a:rPr lang="en-US" sz="2400" b="0" i="1" smtClean="0">
                            <a:latin typeface="Cambria Math" charset="0"/>
                            <a:ea typeface="Century Schoolbook" charset="0"/>
                            <a:cs typeface="Century Schoolbook" charset="0"/>
                          </a:rPr>
                          <m:t>𝑦</m:t>
                        </m:r>
                      </m:sub>
                    </m:sSub>
                    <m:r>
                      <a:rPr lang="en-US" sz="2400" b="0" i="1" smtClean="0">
                        <a:latin typeface="Cambria Math" charset="0"/>
                        <a:ea typeface="Century Schoolbook" charset="0"/>
                        <a:cs typeface="Century Schoolbook" charset="0"/>
                      </a:rPr>
                      <m:t>,</m:t>
                    </m:r>
                    <m:sSub>
                      <m:sSubPr>
                        <m:ctrlPr>
                          <a:rPr lang="en-US" sz="2400" b="0" i="1" smtClean="0">
                            <a:latin typeface="Cambria Math" panose="02040503050406030204" pitchFamily="18" charset="0"/>
                            <a:ea typeface="Century Schoolbook" charset="0"/>
                            <a:cs typeface="Century Schoolbook" charset="0"/>
                          </a:rPr>
                        </m:ctrlPr>
                      </m:sSubPr>
                      <m:e>
                        <m:r>
                          <a:rPr lang="en-US" sz="2400" b="0" i="1" smtClean="0">
                            <a:latin typeface="Cambria Math" charset="0"/>
                            <a:ea typeface="Century Schoolbook" charset="0"/>
                            <a:cs typeface="Century Schoolbook" charset="0"/>
                          </a:rPr>
                          <m:t>𝑏</m:t>
                        </m:r>
                      </m:e>
                      <m:sub>
                        <m:r>
                          <a:rPr lang="en-US" sz="2400" b="0" i="1" smtClean="0">
                            <a:latin typeface="Cambria Math" charset="0"/>
                            <a:ea typeface="Century Schoolbook" charset="0"/>
                            <a:cs typeface="Century Schoolbook" charset="0"/>
                          </a:rPr>
                          <m:t>h</m:t>
                        </m:r>
                      </m:sub>
                    </m:sSub>
                    <m:r>
                      <a:rPr lang="en-US" sz="2400" b="0" i="1" smtClean="0">
                        <a:latin typeface="Cambria Math" charset="0"/>
                        <a:ea typeface="Century Schoolbook" charset="0"/>
                        <a:cs typeface="Century Schoolbook" charset="0"/>
                      </a:rPr>
                      <m:t>, </m:t>
                    </m:r>
                    <m:sSub>
                      <m:sSubPr>
                        <m:ctrlPr>
                          <a:rPr lang="en-US" sz="2400" b="0" i="1" smtClean="0">
                            <a:latin typeface="Cambria Math" panose="02040503050406030204" pitchFamily="18" charset="0"/>
                            <a:ea typeface="Century Schoolbook" charset="0"/>
                            <a:cs typeface="Century Schoolbook" charset="0"/>
                          </a:rPr>
                        </m:ctrlPr>
                      </m:sSubPr>
                      <m:e>
                        <m:r>
                          <a:rPr lang="en-US" sz="2400" b="0" i="1" smtClean="0">
                            <a:latin typeface="Cambria Math" charset="0"/>
                            <a:ea typeface="Century Schoolbook" charset="0"/>
                            <a:cs typeface="Century Schoolbook" charset="0"/>
                          </a:rPr>
                          <m:t>𝑏</m:t>
                        </m:r>
                      </m:e>
                      <m:sub>
                        <m:r>
                          <a:rPr lang="en-US" sz="2400" b="0" i="1" smtClean="0">
                            <a:latin typeface="Cambria Math" charset="0"/>
                            <a:ea typeface="Century Schoolbook" charset="0"/>
                            <a:cs typeface="Century Schoolbook" charset="0"/>
                          </a:rPr>
                          <m:t>𝑤</m:t>
                        </m:r>
                      </m:sub>
                    </m:sSub>
                    <m:r>
                      <a:rPr lang="en-US" sz="2400" b="0" i="1" smtClean="0">
                        <a:latin typeface="Cambria Math" charset="0"/>
                        <a:ea typeface="Century Schoolbook" charset="0"/>
                        <a:cs typeface="Century Schoolbook" charset="0"/>
                      </a:rPr>
                      <m:t>, </m:t>
                    </m:r>
                  </m:oMath>
                </a14:m>
                <a:r>
                  <a:rPr lang="en-US" sz="2400" dirty="0">
                    <a:latin typeface="Century Schoolbook" charset="0"/>
                    <a:ea typeface="Century Schoolbook" charset="0"/>
                    <a:cs typeface="Century Schoolbook" charset="0"/>
                  </a:rPr>
                  <a:t>class label (1-4)</a:t>
                </a:r>
              </a:p>
            </p:txBody>
          </p:sp>
        </mc:Choice>
        <mc:Fallback xmlns="">
          <p:sp>
            <p:nvSpPr>
              <p:cNvPr id="22" name="TextBox 21"/>
              <p:cNvSpPr txBox="1">
                <a:spLocks noRot="1" noChangeAspect="1" noMove="1" noResize="1" noEditPoints="1" noAdjustHandles="1" noChangeArrowheads="1" noChangeShapeType="1" noTextEdit="1"/>
              </p:cNvSpPr>
              <p:nvPr/>
            </p:nvSpPr>
            <p:spPr>
              <a:xfrm>
                <a:off x="5251374" y="1222109"/>
                <a:ext cx="6365525" cy="490840"/>
              </a:xfrm>
              <a:prstGeom prst="rect">
                <a:avLst/>
              </a:prstGeom>
              <a:blipFill rotWithShape="0">
                <a:blip r:embed="rId3"/>
                <a:stretch>
                  <a:fillRect l="-1435" t="-95062" r="-574" b="-117284"/>
                </a:stretch>
              </a:blipFill>
            </p:spPr>
            <p:txBody>
              <a:bodyPr/>
              <a:lstStyle/>
              <a:p>
                <a:r>
                  <a:rPr lang="en-US">
                    <a:noFill/>
                  </a:rPr>
                  <a:t> </a:t>
                </a:r>
              </a:p>
            </p:txBody>
          </p:sp>
        </mc:Fallback>
      </mc:AlternateContent>
      <p:pic>
        <p:nvPicPr>
          <p:cNvPr id="6" name="Picture 5"/>
          <p:cNvPicPr>
            <a:picLocks noChangeAspect="1"/>
          </p:cNvPicPr>
          <p:nvPr/>
        </p:nvPicPr>
        <p:blipFill rotWithShape="1">
          <a:blip r:embed="rId4"/>
          <a:srcRect l="14930" r="11163"/>
          <a:stretch/>
        </p:blipFill>
        <p:spPr>
          <a:xfrm>
            <a:off x="9236467" y="1863008"/>
            <a:ext cx="1797978" cy="1801235"/>
          </a:xfrm>
          <a:prstGeom prst="rect">
            <a:avLst/>
          </a:prstGeom>
        </p:spPr>
      </p:pic>
      <p:pic>
        <p:nvPicPr>
          <p:cNvPr id="11" name="Picture 10"/>
          <p:cNvPicPr>
            <a:picLocks noChangeAspect="1"/>
          </p:cNvPicPr>
          <p:nvPr/>
        </p:nvPicPr>
        <p:blipFill rotWithShape="1">
          <a:blip r:embed="rId5"/>
          <a:srcRect l="30289" t="36081" r="27586" b="-1"/>
          <a:stretch/>
        </p:blipFill>
        <p:spPr>
          <a:xfrm>
            <a:off x="6811764" y="1819489"/>
            <a:ext cx="1844326" cy="1844754"/>
          </a:xfrm>
          <a:prstGeom prst="rect">
            <a:avLst/>
          </a:prstGeom>
        </p:spPr>
      </p:pic>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CABF1927-864F-464F-96F8-253BBFF5C022}"/>
                  </a:ext>
                </a:extLst>
              </p14:cNvPr>
              <p14:cNvContentPartPr/>
              <p14:nvPr/>
            </p14:nvContentPartPr>
            <p14:xfrm>
              <a:off x="241200" y="1308240"/>
              <a:ext cx="10859040" cy="4845240"/>
            </p14:xfrm>
          </p:contentPart>
        </mc:Choice>
        <mc:Fallback xmlns="">
          <p:pic>
            <p:nvPicPr>
              <p:cNvPr id="3" name="Ink 2">
                <a:extLst>
                  <a:ext uri="{FF2B5EF4-FFF2-40B4-BE49-F238E27FC236}">
                    <a16:creationId xmlns:a16="http://schemas.microsoft.com/office/drawing/2014/main" xmlns:p14="http://schemas.microsoft.com/office/powerpoint/2010/main" xmlns="" id="{CABF1927-864F-464F-96F8-253BBFF5C022}"/>
                  </a:ext>
                </a:extLst>
              </p:cNvPr>
              <p:cNvPicPr/>
              <p:nvPr/>
            </p:nvPicPr>
            <p:blipFill>
              <a:blip r:embed="rId7"/>
              <a:stretch>
                <a:fillRect/>
              </a:stretch>
            </p:blipFill>
            <p:spPr>
              <a:xfrm>
                <a:off x="222120" y="1289160"/>
                <a:ext cx="10897200" cy="4883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2AABA0B9-EB97-4E2A-82D8-0493BC4E71B1}"/>
                  </a:ext>
                </a:extLst>
              </p14:cNvPr>
              <p14:cNvContentPartPr/>
              <p14:nvPr/>
            </p14:nvContentPartPr>
            <p14:xfrm>
              <a:off x="171360" y="1797120"/>
              <a:ext cx="11690640" cy="4915080"/>
            </p14:xfrm>
          </p:contentPart>
        </mc:Choice>
        <mc:Fallback xmlns="">
          <p:pic>
            <p:nvPicPr>
              <p:cNvPr id="4" name="Ink 3">
                <a:extLst>
                  <a:ext uri="{FF2B5EF4-FFF2-40B4-BE49-F238E27FC236}">
                    <a16:creationId xmlns:a16="http://schemas.microsoft.com/office/drawing/2014/main" xmlns:p14="http://schemas.microsoft.com/office/powerpoint/2010/main" xmlns="" id="{2AABA0B9-EB97-4E2A-82D8-0493BC4E71B1}"/>
                  </a:ext>
                </a:extLst>
              </p:cNvPr>
              <p:cNvPicPr/>
              <p:nvPr/>
            </p:nvPicPr>
            <p:blipFill>
              <a:blip r:embed="rId9"/>
              <a:stretch>
                <a:fillRect/>
              </a:stretch>
            </p:blipFill>
            <p:spPr>
              <a:xfrm>
                <a:off x="152280" y="1778040"/>
                <a:ext cx="11728800" cy="4953240"/>
              </a:xfrm>
              <a:prstGeom prst="rect">
                <a:avLst/>
              </a:prstGeom>
            </p:spPr>
          </p:pic>
        </mc:Fallback>
      </mc:AlternateContent>
    </p:spTree>
    <p:extLst>
      <p:ext uri="{BB962C8B-B14F-4D97-AF65-F5344CB8AC3E}">
        <p14:creationId xmlns:p14="http://schemas.microsoft.com/office/powerpoint/2010/main" val="2734087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5170616" y="985378"/>
            <a:ext cx="6239800" cy="1827004"/>
          </a:xfrm>
        </p:spPr>
        <p:txBody>
          <a:bodyPr>
            <a:noAutofit/>
          </a:bodyPr>
          <a:lstStyle/>
          <a:p>
            <a:r>
              <a:rPr lang="en-US" sz="6600" dirty="0"/>
              <a:t>Object Detection</a:t>
            </a:r>
          </a:p>
        </p:txBody>
      </p:sp>
      <p:sp>
        <p:nvSpPr>
          <p:cNvPr id="4" name="TextBox 3"/>
          <p:cNvSpPr txBox="1"/>
          <p:nvPr/>
        </p:nvSpPr>
        <p:spPr>
          <a:xfrm>
            <a:off x="5483040" y="4023613"/>
            <a:ext cx="5614951" cy="2123658"/>
          </a:xfrm>
          <a:prstGeom prst="rect">
            <a:avLst/>
          </a:prstGeom>
          <a:noFill/>
        </p:spPr>
        <p:txBody>
          <a:bodyPr wrap="square" rtlCol="0">
            <a:spAutoFit/>
          </a:bodyPr>
          <a:lstStyle/>
          <a:p>
            <a:pPr algn="ctr"/>
            <a:r>
              <a:rPr lang="en-US" sz="6600" dirty="0"/>
              <a:t>Landmark detection</a:t>
            </a:r>
          </a:p>
        </p:txBody>
      </p:sp>
      <p:cxnSp>
        <p:nvCxnSpPr>
          <p:cNvPr id="10" name="Straight Connector 9"/>
          <p:cNvCxnSpPr/>
          <p:nvPr/>
        </p:nvCxnSpPr>
        <p:spPr>
          <a:xfrm>
            <a:off x="4836353" y="3410417"/>
            <a:ext cx="6908326" cy="17737"/>
          </a:xfrm>
          <a:prstGeom prst="line">
            <a:avLst/>
          </a:prstGeom>
          <a:ln w="19050" cmpd="sng">
            <a:solidFill>
              <a:schemeClr val="tx1">
                <a:lumMod val="75000"/>
                <a:lumOff val="25000"/>
              </a:schemeClr>
            </a:solidFill>
            <a:miter lim="800000"/>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794140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Landmark detection</a:t>
            </a:r>
          </a:p>
        </p:txBody>
      </p:sp>
      <mc:AlternateContent xmlns:mc="http://schemas.openxmlformats.org/markup-compatibility/2006" xmlns:a14="http://schemas.microsoft.com/office/drawing/2010/main">
        <mc:Choice Requires="a14">
          <p:sp>
            <p:nvSpPr>
              <p:cNvPr id="3" name="Rectangle 2"/>
              <p:cNvSpPr/>
              <p:nvPr/>
            </p:nvSpPr>
            <p:spPr>
              <a:xfrm>
                <a:off x="847238" y="4231743"/>
                <a:ext cx="1896353" cy="4908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ea typeface="Century Schoolbook" charset="0"/>
                              <a:cs typeface="Century Schoolbook" charset="0"/>
                            </a:rPr>
                          </m:ctrlPr>
                        </m:sSubPr>
                        <m:e>
                          <m:r>
                            <a:rPr lang="en-US" sz="2400" i="1">
                              <a:latin typeface="Cambria Math" charset="0"/>
                              <a:ea typeface="Century Schoolbook" charset="0"/>
                              <a:cs typeface="Century Schoolbook" charset="0"/>
                            </a:rPr>
                            <m:t>𝑏</m:t>
                          </m:r>
                        </m:e>
                        <m:sub>
                          <m:r>
                            <a:rPr lang="en-US" sz="2400" i="1">
                              <a:latin typeface="Cambria Math" charset="0"/>
                              <a:ea typeface="Century Schoolbook" charset="0"/>
                              <a:cs typeface="Century Schoolbook" charset="0"/>
                            </a:rPr>
                            <m:t>𝑥</m:t>
                          </m:r>
                        </m:sub>
                      </m:sSub>
                      <m:r>
                        <a:rPr lang="en-US" sz="2400" i="1">
                          <a:latin typeface="Cambria Math" charset="0"/>
                          <a:ea typeface="Century Schoolbook" charset="0"/>
                          <a:cs typeface="Century Schoolbook" charset="0"/>
                        </a:rPr>
                        <m:t>,</m:t>
                      </m:r>
                      <m:sSub>
                        <m:sSubPr>
                          <m:ctrlPr>
                            <a:rPr lang="en-US" sz="2400" i="1">
                              <a:latin typeface="Cambria Math" panose="02040503050406030204" pitchFamily="18" charset="0"/>
                              <a:ea typeface="Century Schoolbook" charset="0"/>
                              <a:cs typeface="Century Schoolbook" charset="0"/>
                            </a:rPr>
                          </m:ctrlPr>
                        </m:sSubPr>
                        <m:e>
                          <m:r>
                            <a:rPr lang="en-US" sz="2400" i="1">
                              <a:latin typeface="Cambria Math" charset="0"/>
                              <a:ea typeface="Century Schoolbook" charset="0"/>
                              <a:cs typeface="Century Schoolbook" charset="0"/>
                            </a:rPr>
                            <m:t>𝑏</m:t>
                          </m:r>
                        </m:e>
                        <m:sub>
                          <m:r>
                            <a:rPr lang="en-US" sz="2400" i="1">
                              <a:latin typeface="Cambria Math" charset="0"/>
                              <a:ea typeface="Century Schoolbook" charset="0"/>
                              <a:cs typeface="Century Schoolbook" charset="0"/>
                            </a:rPr>
                            <m:t>𝑦</m:t>
                          </m:r>
                        </m:sub>
                      </m:sSub>
                      <m:r>
                        <a:rPr lang="en-US" sz="2400" i="1">
                          <a:latin typeface="Cambria Math" charset="0"/>
                          <a:ea typeface="Century Schoolbook" charset="0"/>
                          <a:cs typeface="Century Schoolbook" charset="0"/>
                        </a:rPr>
                        <m:t>,</m:t>
                      </m:r>
                      <m:sSub>
                        <m:sSubPr>
                          <m:ctrlPr>
                            <a:rPr lang="en-US" sz="2400" i="1">
                              <a:latin typeface="Cambria Math" panose="02040503050406030204" pitchFamily="18" charset="0"/>
                              <a:ea typeface="Century Schoolbook" charset="0"/>
                              <a:cs typeface="Century Schoolbook" charset="0"/>
                            </a:rPr>
                          </m:ctrlPr>
                        </m:sSubPr>
                        <m:e>
                          <m:r>
                            <a:rPr lang="en-US" sz="2400" i="1">
                              <a:latin typeface="Cambria Math" charset="0"/>
                              <a:ea typeface="Century Schoolbook" charset="0"/>
                              <a:cs typeface="Century Schoolbook" charset="0"/>
                            </a:rPr>
                            <m:t>𝑏</m:t>
                          </m:r>
                        </m:e>
                        <m:sub>
                          <m:r>
                            <a:rPr lang="en-US" sz="2400" i="1">
                              <a:latin typeface="Cambria Math" charset="0"/>
                              <a:ea typeface="Century Schoolbook" charset="0"/>
                              <a:cs typeface="Century Schoolbook" charset="0"/>
                            </a:rPr>
                            <m:t>h</m:t>
                          </m:r>
                        </m:sub>
                      </m:sSub>
                      <m:r>
                        <a:rPr lang="en-US" sz="2400" i="1">
                          <a:latin typeface="Cambria Math" charset="0"/>
                          <a:ea typeface="Century Schoolbook" charset="0"/>
                          <a:cs typeface="Century Schoolbook" charset="0"/>
                        </a:rPr>
                        <m:t>, </m:t>
                      </m:r>
                      <m:sSub>
                        <m:sSubPr>
                          <m:ctrlPr>
                            <a:rPr lang="en-US" sz="2400" i="1">
                              <a:latin typeface="Cambria Math" panose="02040503050406030204" pitchFamily="18" charset="0"/>
                              <a:ea typeface="Century Schoolbook" charset="0"/>
                              <a:cs typeface="Century Schoolbook" charset="0"/>
                            </a:rPr>
                          </m:ctrlPr>
                        </m:sSubPr>
                        <m:e>
                          <m:r>
                            <a:rPr lang="en-US" sz="2400" i="1">
                              <a:latin typeface="Cambria Math" charset="0"/>
                              <a:ea typeface="Century Schoolbook" charset="0"/>
                              <a:cs typeface="Century Schoolbook" charset="0"/>
                            </a:rPr>
                            <m:t>𝑏</m:t>
                          </m:r>
                        </m:e>
                        <m:sub>
                          <m:r>
                            <a:rPr lang="en-US" sz="2400" i="1">
                              <a:latin typeface="Cambria Math" charset="0"/>
                              <a:ea typeface="Century Schoolbook" charset="0"/>
                              <a:cs typeface="Century Schoolbook" charset="0"/>
                            </a:rPr>
                            <m:t>𝑤</m:t>
                          </m:r>
                        </m:sub>
                      </m:sSub>
                    </m:oMath>
                  </m:oMathPara>
                </a14:m>
                <a:endParaRPr lang="en-US" sz="2400" dirty="0"/>
              </a:p>
            </p:txBody>
          </p:sp>
        </mc:Choice>
        <mc:Fallback xmlns="">
          <p:sp>
            <p:nvSpPr>
              <p:cNvPr id="3" name="Rectangle 2"/>
              <p:cNvSpPr>
                <a:spLocks noRot="1" noChangeAspect="1" noMove="1" noResize="1" noEditPoints="1" noAdjustHandles="1" noChangeArrowheads="1" noChangeShapeType="1" noTextEdit="1"/>
              </p:cNvSpPr>
              <p:nvPr/>
            </p:nvSpPr>
            <p:spPr>
              <a:xfrm>
                <a:off x="847238" y="4231743"/>
                <a:ext cx="1896353" cy="490840"/>
              </a:xfrm>
              <a:prstGeom prst="rect">
                <a:avLst/>
              </a:prstGeom>
              <a:blipFill rotWithShape="0">
                <a:blip r:embed="rId2"/>
                <a:stretch>
                  <a:fillRect b="-7407"/>
                </a:stretch>
              </a:blipFill>
            </p:spPr>
            <p:txBody>
              <a:bodyPr/>
              <a:lstStyle/>
              <a:p>
                <a:r>
                  <a:rPr lang="en-US">
                    <a:noFill/>
                  </a:rPr>
                  <a:t> </a:t>
                </a:r>
              </a:p>
            </p:txBody>
          </p:sp>
        </mc:Fallback>
      </mc:AlternateContent>
      <p:pic>
        <p:nvPicPr>
          <p:cNvPr id="12" name="Picture 11"/>
          <p:cNvPicPr>
            <a:picLocks noChangeAspect="1"/>
          </p:cNvPicPr>
          <p:nvPr/>
        </p:nvPicPr>
        <p:blipFill rotWithShape="1">
          <a:blip r:embed="rId3"/>
          <a:srcRect l="6631" t="2667" r="5014" b="34329"/>
          <a:stretch/>
        </p:blipFill>
        <p:spPr>
          <a:xfrm>
            <a:off x="4699000" y="1640430"/>
            <a:ext cx="2463801" cy="2459326"/>
          </a:xfrm>
          <a:prstGeom prst="rect">
            <a:avLst/>
          </a:prstGeom>
        </p:spPr>
      </p:pic>
      <p:cxnSp>
        <p:nvCxnSpPr>
          <p:cNvPr id="23" name="Elbow Connector 22"/>
          <p:cNvCxnSpPr/>
          <p:nvPr/>
        </p:nvCxnSpPr>
        <p:spPr>
          <a:xfrm flipV="1">
            <a:off x="6072553" y="828095"/>
            <a:ext cx="810146" cy="785446"/>
          </a:xfrm>
          <a:prstGeom prst="bentConnector3">
            <a:avLst>
              <a:gd name="adj1" fmla="val 80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937131" y="622895"/>
            <a:ext cx="1124026" cy="369332"/>
          </a:xfrm>
          <a:prstGeom prst="rect">
            <a:avLst/>
          </a:prstGeom>
          <a:noFill/>
        </p:spPr>
        <p:txBody>
          <a:bodyPr wrap="none" rtlCol="0">
            <a:spAutoFit/>
          </a:bodyPr>
          <a:lstStyle/>
          <a:p>
            <a:r>
              <a:rPr lang="en-US">
                <a:latin typeface="Century Schoolbook" charset="0"/>
                <a:ea typeface="Century Schoolbook" charset="0"/>
                <a:cs typeface="Century Schoolbook" charset="0"/>
              </a:rPr>
              <a:t>ConvNet</a:t>
            </a:r>
            <a:endParaRPr lang="en-US" dirty="0">
              <a:latin typeface="Century Schoolbook" charset="0"/>
              <a:ea typeface="Century Schoolbook" charset="0"/>
              <a:cs typeface="Century Schoolbook" charset="0"/>
            </a:endParaRPr>
          </a:p>
        </p:txBody>
      </p:sp>
      <p:graphicFrame>
        <p:nvGraphicFramePr>
          <p:cNvPr id="36" name="Table 35"/>
          <p:cNvGraphicFramePr>
            <a:graphicFrameLocks noGrp="1"/>
          </p:cNvGraphicFramePr>
          <p:nvPr/>
        </p:nvGraphicFramePr>
        <p:xfrm>
          <a:off x="8105225" y="417761"/>
          <a:ext cx="245999" cy="771787"/>
        </p:xfrm>
        <a:graphic>
          <a:graphicData uri="http://schemas.openxmlformats.org/drawingml/2006/table">
            <a:tbl>
              <a:tblPr firstRow="1" bandRow="1">
                <a:tableStyleId>{5C22544A-7EE6-4342-B048-85BDC9FD1C3A}</a:tableStyleId>
              </a:tblPr>
              <a:tblGrid>
                <a:gridCol w="245999">
                  <a:extLst>
                    <a:ext uri="{9D8B030D-6E8A-4147-A177-3AD203B41FA5}">
                      <a16:colId xmlns:a16="http://schemas.microsoft.com/office/drawing/2014/main" val="20000"/>
                    </a:ext>
                  </a:extLst>
                </a:gridCol>
              </a:tblGrid>
              <a:tr h="77178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37" name="Oval 36"/>
          <p:cNvSpPr/>
          <p:nvPr/>
        </p:nvSpPr>
        <p:spPr>
          <a:xfrm>
            <a:off x="8128671" y="429484"/>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8" name="Oval 37"/>
          <p:cNvSpPr/>
          <p:nvPr/>
        </p:nvSpPr>
        <p:spPr>
          <a:xfrm>
            <a:off x="8128671" y="707524"/>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9" name="Oval 38"/>
          <p:cNvSpPr/>
          <p:nvPr/>
        </p:nvSpPr>
        <p:spPr>
          <a:xfrm>
            <a:off x="8128671" y="987173"/>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41" name="Straight Arrow Connector 40"/>
          <p:cNvCxnSpPr/>
          <p:nvPr/>
        </p:nvCxnSpPr>
        <p:spPr>
          <a:xfrm flipV="1">
            <a:off x="8392641" y="622895"/>
            <a:ext cx="347818" cy="161896"/>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8373729" y="908101"/>
            <a:ext cx="366730" cy="6759"/>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aphicFrame>
        <p:nvGraphicFramePr>
          <p:cNvPr id="47" name="Table 46"/>
          <p:cNvGraphicFramePr>
            <a:graphicFrameLocks noGrp="1"/>
          </p:cNvGraphicFramePr>
          <p:nvPr/>
        </p:nvGraphicFramePr>
        <p:xfrm>
          <a:off x="8799000" y="407566"/>
          <a:ext cx="208280" cy="713172"/>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0000"/>
                    </a:ext>
                  </a:extLst>
                </a:gridCol>
              </a:tblGrid>
              <a:tr h="71317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48" name="Oval 47"/>
          <p:cNvSpPr/>
          <p:nvPr/>
        </p:nvSpPr>
        <p:spPr>
          <a:xfrm>
            <a:off x="8831619" y="426618"/>
            <a:ext cx="137160" cy="1371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9" name="Oval 48"/>
          <p:cNvSpPr/>
          <p:nvPr/>
        </p:nvSpPr>
        <p:spPr>
          <a:xfrm>
            <a:off x="8831619" y="604699"/>
            <a:ext cx="137160" cy="1371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0" name="Oval 49"/>
          <p:cNvSpPr/>
          <p:nvPr/>
        </p:nvSpPr>
        <p:spPr>
          <a:xfrm>
            <a:off x="8831619" y="960861"/>
            <a:ext cx="137160" cy="1371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1" name="Oval 50"/>
          <p:cNvSpPr/>
          <p:nvPr/>
        </p:nvSpPr>
        <p:spPr>
          <a:xfrm>
            <a:off x="8831620" y="782780"/>
            <a:ext cx="137160" cy="1371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54" name="Picture 53"/>
          <p:cNvPicPr>
            <a:picLocks noChangeAspect="1"/>
          </p:cNvPicPr>
          <p:nvPr/>
        </p:nvPicPr>
        <p:blipFill rotWithShape="1">
          <a:blip r:embed="rId4"/>
          <a:srcRect l="34577" r="403"/>
          <a:stretch/>
        </p:blipFill>
        <p:spPr>
          <a:xfrm>
            <a:off x="8831619" y="1640430"/>
            <a:ext cx="2460820" cy="2459326"/>
          </a:xfrm>
          <a:prstGeom prst="rect">
            <a:avLst/>
          </a:prstGeom>
        </p:spPr>
      </p:pic>
      <p:pic>
        <p:nvPicPr>
          <p:cNvPr id="22" name="Picture 21"/>
          <p:cNvPicPr>
            <a:picLocks noChangeAspect="1"/>
          </p:cNvPicPr>
          <p:nvPr/>
        </p:nvPicPr>
        <p:blipFill rotWithShape="1">
          <a:blip r:embed="rId5"/>
          <a:srcRect l="30289" t="36081" r="27586" b="-1"/>
          <a:stretch/>
        </p:blipFill>
        <p:spPr>
          <a:xfrm>
            <a:off x="612033" y="1640430"/>
            <a:ext cx="2458756" cy="2459326"/>
          </a:xfrm>
          <a:prstGeom prst="rect">
            <a:avLst/>
          </a:prstGeom>
        </p:spPr>
      </p:pic>
      <p:sp>
        <p:nvSpPr>
          <p:cNvPr id="24" name="Rectangle 23"/>
          <p:cNvSpPr/>
          <p:nvPr/>
        </p:nvSpPr>
        <p:spPr>
          <a:xfrm>
            <a:off x="1292760" y="2870093"/>
            <a:ext cx="993239" cy="9723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BD8BDDE8-0CB7-4246-945A-ACFAC67BE455}"/>
                  </a:ext>
                </a:extLst>
              </p14:cNvPr>
              <p14:cNvContentPartPr/>
              <p14:nvPr/>
            </p14:nvContentPartPr>
            <p14:xfrm>
              <a:off x="3625920" y="25560"/>
              <a:ext cx="7042320" cy="6813720"/>
            </p14:xfrm>
          </p:contentPart>
        </mc:Choice>
        <mc:Fallback xmlns="">
          <p:pic>
            <p:nvPicPr>
              <p:cNvPr id="4" name="Ink 3">
                <a:extLst>
                  <a:ext uri="{FF2B5EF4-FFF2-40B4-BE49-F238E27FC236}">
                    <a16:creationId xmlns:a16="http://schemas.microsoft.com/office/drawing/2014/main" xmlns:p14="http://schemas.microsoft.com/office/powerpoint/2010/main" xmlns="" id="{BD8BDDE8-0CB7-4246-945A-ACFAC67BE455}"/>
                  </a:ext>
                </a:extLst>
              </p:cNvPr>
              <p:cNvPicPr/>
              <p:nvPr/>
            </p:nvPicPr>
            <p:blipFill>
              <a:blip r:embed="rId7"/>
              <a:stretch>
                <a:fillRect/>
              </a:stretch>
            </p:blipFill>
            <p:spPr>
              <a:xfrm>
                <a:off x="3606840" y="6480"/>
                <a:ext cx="7080480" cy="6851880"/>
              </a:xfrm>
              <a:prstGeom prst="rect">
                <a:avLst/>
              </a:prstGeom>
            </p:spPr>
          </p:pic>
        </mc:Fallback>
      </mc:AlternateContent>
    </p:spTree>
    <p:extLst>
      <p:ext uri="{BB962C8B-B14F-4D97-AF65-F5344CB8AC3E}">
        <p14:creationId xmlns:p14="http://schemas.microsoft.com/office/powerpoint/2010/main" val="3131860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animBg="1"/>
      <p:bldP spid="38" grpId="0" animBg="1"/>
      <p:bldP spid="39" grpId="0" animBg="1"/>
      <p:bldP spid="48" grpId="0" animBg="1"/>
      <p:bldP spid="49" grpId="0" animBg="1"/>
      <p:bldP spid="50" grpId="0" animBg="1"/>
      <p:bldP spid="5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182880"/>
            <a:ext cx="12009120" cy="1097280"/>
          </a:xfrm>
        </p:spPr>
        <p:txBody>
          <a:bodyPr anchor="t">
            <a:normAutofit/>
          </a:bodyPr>
          <a:lstStyle/>
          <a:p>
            <a:r>
              <a:rPr lang="en-US" sz="4200" dirty="0"/>
              <a:t>YOLO Algorithm</a:t>
            </a:r>
          </a:p>
        </p:txBody>
      </p:sp>
      <p:pic>
        <p:nvPicPr>
          <p:cNvPr id="6" name="Picture 5"/>
          <p:cNvPicPr>
            <a:picLocks noChangeAspect="1"/>
          </p:cNvPicPr>
          <p:nvPr/>
        </p:nvPicPr>
        <p:blipFill>
          <a:blip r:embed="rId2"/>
          <a:stretch>
            <a:fillRect/>
          </a:stretch>
        </p:blipFill>
        <p:spPr>
          <a:xfrm>
            <a:off x="618186" y="881062"/>
            <a:ext cx="11140674" cy="558599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53640" y="401760"/>
              <a:ext cx="10251720" cy="5893920"/>
            </p14:xfrm>
          </p:contentPart>
        </mc:Choice>
        <mc:Fallback xmlns="">
          <p:pic>
            <p:nvPicPr>
              <p:cNvPr id="3" name="Ink 2"/>
              <p:cNvPicPr/>
              <p:nvPr/>
            </p:nvPicPr>
            <p:blipFill>
              <a:blip r:embed="rId4"/>
              <a:stretch>
                <a:fillRect/>
              </a:stretch>
            </p:blipFill>
            <p:spPr>
              <a:xfrm>
                <a:off x="44280" y="392400"/>
                <a:ext cx="10270440" cy="5912640"/>
              </a:xfrm>
              <a:prstGeom prst="rect">
                <a:avLst/>
              </a:prstGeom>
            </p:spPr>
          </p:pic>
        </mc:Fallback>
      </mc:AlternateContent>
    </p:spTree>
    <p:extLst>
      <p:ext uri="{BB962C8B-B14F-4D97-AF65-F5344CB8AC3E}">
        <p14:creationId xmlns:p14="http://schemas.microsoft.com/office/powerpoint/2010/main" val="29993112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182880"/>
            <a:ext cx="12009120" cy="1097280"/>
          </a:xfrm>
        </p:spPr>
        <p:txBody>
          <a:bodyPr anchor="t">
            <a:normAutofit/>
          </a:bodyPr>
          <a:lstStyle/>
          <a:p>
            <a:r>
              <a:rPr lang="en-US" sz="4200" dirty="0"/>
              <a:t>YOLO Algorithm</a:t>
            </a:r>
          </a:p>
        </p:txBody>
      </p:sp>
      <p:sp>
        <p:nvSpPr>
          <p:cNvPr id="3" name="TextBox 2"/>
          <p:cNvSpPr txBox="1"/>
          <p:nvPr/>
        </p:nvSpPr>
        <p:spPr>
          <a:xfrm>
            <a:off x="708338" y="947440"/>
            <a:ext cx="5512158" cy="400110"/>
          </a:xfrm>
          <a:prstGeom prst="rect">
            <a:avLst/>
          </a:prstGeom>
          <a:noFill/>
        </p:spPr>
        <p:txBody>
          <a:bodyPr wrap="square" rtlCol="0">
            <a:spAutoFit/>
          </a:bodyPr>
          <a:lstStyle/>
          <a:p>
            <a:pPr marL="342900" indent="-342900">
              <a:buFont typeface="Arial" panose="020B0604020202020204" pitchFamily="34" charset="0"/>
              <a:buChar char="•"/>
            </a:pPr>
            <a:r>
              <a:rPr lang="en-IN" sz="2000" dirty="0">
                <a:latin typeface="Comic Sans MS" panose="030F0702030302020204" pitchFamily="66" charset="0"/>
              </a:rPr>
              <a:t>Specify the Bounding Boxes</a:t>
            </a:r>
          </a:p>
        </p:txBody>
      </p:sp>
      <p:pic>
        <p:nvPicPr>
          <p:cNvPr id="4" name="Picture 3"/>
          <p:cNvPicPr>
            <a:picLocks noChangeAspect="1"/>
          </p:cNvPicPr>
          <p:nvPr/>
        </p:nvPicPr>
        <p:blipFill>
          <a:blip r:embed="rId2"/>
          <a:stretch>
            <a:fillRect/>
          </a:stretch>
        </p:blipFill>
        <p:spPr>
          <a:xfrm>
            <a:off x="1119902" y="1359673"/>
            <a:ext cx="9677200" cy="5411944"/>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3170160" y="2687760"/>
              <a:ext cx="6929640" cy="804240"/>
            </p14:xfrm>
          </p:contentPart>
        </mc:Choice>
        <mc:Fallback xmlns="">
          <p:pic>
            <p:nvPicPr>
              <p:cNvPr id="5" name="Ink 4"/>
              <p:cNvPicPr/>
              <p:nvPr/>
            </p:nvPicPr>
            <p:blipFill>
              <a:blip r:embed="rId4"/>
              <a:stretch>
                <a:fillRect/>
              </a:stretch>
            </p:blipFill>
            <p:spPr>
              <a:xfrm>
                <a:off x="3160800" y="2678400"/>
                <a:ext cx="6948360" cy="822960"/>
              </a:xfrm>
              <a:prstGeom prst="rect">
                <a:avLst/>
              </a:prstGeom>
            </p:spPr>
          </p:pic>
        </mc:Fallback>
      </mc:AlternateContent>
    </p:spTree>
    <p:extLst>
      <p:ext uri="{BB962C8B-B14F-4D97-AF65-F5344CB8AC3E}">
        <p14:creationId xmlns:p14="http://schemas.microsoft.com/office/powerpoint/2010/main" val="36675544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70616" y="985378"/>
            <a:ext cx="6239800" cy="1827004"/>
          </a:xfrm>
        </p:spPr>
        <p:txBody>
          <a:bodyPr>
            <a:noAutofit/>
          </a:bodyPr>
          <a:lstStyle/>
          <a:p>
            <a:r>
              <a:rPr lang="en-US" sz="6600" dirty="0"/>
              <a:t>Object Detection</a:t>
            </a:r>
          </a:p>
        </p:txBody>
      </p:sp>
      <p:sp>
        <p:nvSpPr>
          <p:cNvPr id="4" name="TextBox 3"/>
          <p:cNvSpPr txBox="1"/>
          <p:nvPr/>
        </p:nvSpPr>
        <p:spPr>
          <a:xfrm>
            <a:off x="5483040" y="4026189"/>
            <a:ext cx="5614951" cy="2123658"/>
          </a:xfrm>
          <a:prstGeom prst="rect">
            <a:avLst/>
          </a:prstGeom>
          <a:noFill/>
        </p:spPr>
        <p:txBody>
          <a:bodyPr wrap="square" rtlCol="0">
            <a:spAutoFit/>
          </a:bodyPr>
          <a:lstStyle/>
          <a:p>
            <a:pPr algn="ctr"/>
            <a:r>
              <a:rPr lang="en-US" sz="6600"/>
              <a:t>Intersection over union</a:t>
            </a:r>
            <a:endParaRPr lang="en-US" sz="6600" dirty="0"/>
          </a:p>
        </p:txBody>
      </p:sp>
      <p:cxnSp>
        <p:nvCxnSpPr>
          <p:cNvPr id="10" name="Straight Connector 9"/>
          <p:cNvCxnSpPr/>
          <p:nvPr/>
        </p:nvCxnSpPr>
        <p:spPr>
          <a:xfrm>
            <a:off x="4836353" y="3410417"/>
            <a:ext cx="6908326" cy="17737"/>
          </a:xfrm>
          <a:prstGeom prst="line">
            <a:avLst/>
          </a:prstGeom>
          <a:ln w="19050" cmpd="sng">
            <a:solidFill>
              <a:schemeClr val="tx1">
                <a:lumMod val="75000"/>
                <a:lumOff val="25000"/>
              </a:schemeClr>
            </a:solidFill>
            <a:miter lim="800000"/>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339251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a:t>Evaluating </a:t>
            </a:r>
            <a:r>
              <a:rPr lang="en-US" dirty="0"/>
              <a:t>object localization</a:t>
            </a:r>
          </a:p>
        </p:txBody>
      </p:sp>
      <mc:AlternateContent xmlns:mc="http://schemas.openxmlformats.org/markup-compatibility/2006" xmlns:a14="http://schemas.microsoft.com/office/drawing/2010/main">
        <mc:Choice Requires="a14">
          <p:sp>
            <p:nvSpPr>
              <p:cNvPr id="5" name="TextBox 4"/>
              <p:cNvSpPr txBox="1"/>
              <p:nvPr/>
            </p:nvSpPr>
            <p:spPr>
              <a:xfrm>
                <a:off x="5519939" y="4115719"/>
                <a:ext cx="3327642" cy="523220"/>
              </a:xfrm>
              <a:prstGeom prst="rect">
                <a:avLst/>
              </a:prstGeom>
              <a:noFill/>
            </p:spPr>
            <p:txBody>
              <a:bodyPr wrap="none" rtlCol="0">
                <a:spAutoFit/>
              </a:bodyPr>
              <a:lstStyle/>
              <a:p>
                <a:r>
                  <a:rPr lang="en-US" sz="2800" dirty="0"/>
                  <a:t>“Correct” if IoU </a:t>
                </a:r>
                <a14:m>
                  <m:oMath xmlns:m="http://schemas.openxmlformats.org/officeDocument/2006/math">
                    <m:r>
                      <a:rPr lang="en-US" sz="2800" i="1" smtClean="0">
                        <a:latin typeface="Cambria Math" charset="0"/>
                        <a:ea typeface="Cambria Math" charset="0"/>
                        <a:cs typeface="Cambria Math" charset="0"/>
                      </a:rPr>
                      <m:t>≥</m:t>
                    </m:r>
                  </m:oMath>
                </a14:m>
                <a:r>
                  <a:rPr lang="en-US" sz="2800" dirty="0"/>
                  <a:t> 0.5</a:t>
                </a:r>
              </a:p>
            </p:txBody>
          </p:sp>
        </mc:Choice>
        <mc:Fallback xmlns="">
          <p:sp>
            <p:nvSpPr>
              <p:cNvPr id="5" name="TextBox 4"/>
              <p:cNvSpPr txBox="1">
                <a:spLocks noRot="1" noChangeAspect="1" noMove="1" noResize="1" noEditPoints="1" noAdjustHandles="1" noChangeArrowheads="1" noChangeShapeType="1" noTextEdit="1"/>
              </p:cNvSpPr>
              <p:nvPr/>
            </p:nvSpPr>
            <p:spPr>
              <a:xfrm>
                <a:off x="5519939" y="4115719"/>
                <a:ext cx="3327642" cy="523220"/>
              </a:xfrm>
              <a:prstGeom prst="rect">
                <a:avLst/>
              </a:prstGeom>
              <a:blipFill>
                <a:blip r:embed="rId2"/>
                <a:stretch>
                  <a:fillRect l="-3853" t="-10465" r="-2752" b="-32558"/>
                </a:stretch>
              </a:blipFill>
            </p:spPr>
            <p:txBody>
              <a:bodyPr/>
              <a:lstStyle/>
              <a:p>
                <a:r>
                  <a:rPr lang="en-US">
                    <a:noFill/>
                  </a:rPr>
                  <a:t> </a:t>
                </a:r>
              </a:p>
            </p:txBody>
          </p:sp>
        </mc:Fallback>
      </mc:AlternateContent>
      <p:pic>
        <p:nvPicPr>
          <p:cNvPr id="7" name="Picture 6"/>
          <p:cNvPicPr>
            <a:picLocks noChangeAspect="1"/>
          </p:cNvPicPr>
          <p:nvPr/>
        </p:nvPicPr>
        <p:blipFill rotWithShape="1">
          <a:blip r:embed="rId3"/>
          <a:srcRect l="19990" t="15066" r="18675" b="-165"/>
          <a:stretch/>
        </p:blipFill>
        <p:spPr>
          <a:xfrm>
            <a:off x="825125" y="1733550"/>
            <a:ext cx="2833529" cy="2836480"/>
          </a:xfrm>
          <a:prstGeom prst="rect">
            <a:avLst/>
          </a:prstGeom>
        </p:spPr>
      </p:pic>
      <p:sp>
        <p:nvSpPr>
          <p:cNvPr id="6" name="Rectangle 5"/>
          <p:cNvSpPr/>
          <p:nvPr/>
        </p:nvSpPr>
        <p:spPr>
          <a:xfrm>
            <a:off x="1878903" y="3544584"/>
            <a:ext cx="703475" cy="7397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653435" y="3133073"/>
            <a:ext cx="841261" cy="998950"/>
          </a:xfrm>
          <a:prstGeom prst="rect">
            <a:avLst/>
          </a:prstGeom>
          <a:noFill/>
          <a:ln w="38100">
            <a:solidFill>
              <a:srgbClr val="6E3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E8A446F-897F-4B31-9CF2-2B0C43570FAD}"/>
                  </a:ext>
                </a:extLst>
              </p14:cNvPr>
              <p14:cNvContentPartPr/>
              <p14:nvPr/>
            </p14:nvContentPartPr>
            <p14:xfrm>
              <a:off x="1650960" y="1657440"/>
              <a:ext cx="9772920" cy="2622960"/>
            </p14:xfrm>
          </p:contentPart>
        </mc:Choice>
        <mc:Fallback xmlns="">
          <p:pic>
            <p:nvPicPr>
              <p:cNvPr id="3" name="Ink 2">
                <a:extLst>
                  <a:ext uri="{FF2B5EF4-FFF2-40B4-BE49-F238E27FC236}">
                    <a16:creationId xmlns:a16="http://schemas.microsoft.com/office/drawing/2014/main" xmlns:p14="http://schemas.microsoft.com/office/powerpoint/2010/main" xmlns="" id="{8E8A446F-897F-4B31-9CF2-2B0C43570FAD}"/>
                  </a:ext>
                </a:extLst>
              </p:cNvPr>
              <p:cNvPicPr/>
              <p:nvPr/>
            </p:nvPicPr>
            <p:blipFill>
              <a:blip r:embed="rId5"/>
              <a:stretch>
                <a:fillRect/>
              </a:stretch>
            </p:blipFill>
            <p:spPr>
              <a:xfrm>
                <a:off x="1631880" y="1638360"/>
                <a:ext cx="9811080" cy="2661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B37D8803-B6DE-4DED-AA09-3A2F1E2C3752}"/>
                  </a:ext>
                </a:extLst>
              </p14:cNvPr>
              <p14:cNvContentPartPr/>
              <p14:nvPr/>
            </p14:nvContentPartPr>
            <p14:xfrm>
              <a:off x="7359480" y="4102200"/>
              <a:ext cx="2223000" cy="1251360"/>
            </p14:xfrm>
          </p:contentPart>
        </mc:Choice>
        <mc:Fallback xmlns="">
          <p:pic>
            <p:nvPicPr>
              <p:cNvPr id="4" name="Ink 3">
                <a:extLst>
                  <a:ext uri="{FF2B5EF4-FFF2-40B4-BE49-F238E27FC236}">
                    <a16:creationId xmlns:a16="http://schemas.microsoft.com/office/drawing/2014/main" xmlns:p14="http://schemas.microsoft.com/office/powerpoint/2010/main" xmlns="" id="{B37D8803-B6DE-4DED-AA09-3A2F1E2C3752}"/>
                  </a:ext>
                </a:extLst>
              </p:cNvPr>
              <p:cNvPicPr/>
              <p:nvPr/>
            </p:nvPicPr>
            <p:blipFill>
              <a:blip r:embed="rId7"/>
              <a:stretch>
                <a:fillRect/>
              </a:stretch>
            </p:blipFill>
            <p:spPr>
              <a:xfrm>
                <a:off x="7340400" y="4083120"/>
                <a:ext cx="2261160" cy="1289520"/>
              </a:xfrm>
              <a:prstGeom prst="rect">
                <a:avLst/>
              </a:prstGeom>
            </p:spPr>
          </p:pic>
        </mc:Fallback>
      </mc:AlternateContent>
      <p:sp>
        <p:nvSpPr>
          <p:cNvPr id="9" name="TextBox 8">
            <a:extLst>
              <a:ext uri="{FF2B5EF4-FFF2-40B4-BE49-F238E27FC236}">
                <a16:creationId xmlns:a16="http://schemas.microsoft.com/office/drawing/2014/main" id="{CB89DE7E-DE8F-4DF9-992A-9163C2304F1B}"/>
              </a:ext>
            </a:extLst>
          </p:cNvPr>
          <p:cNvSpPr txBox="1"/>
          <p:nvPr/>
        </p:nvSpPr>
        <p:spPr>
          <a:xfrm>
            <a:off x="326550" y="5877368"/>
            <a:ext cx="11550017" cy="523220"/>
          </a:xfrm>
          <a:prstGeom prst="rect">
            <a:avLst/>
          </a:prstGeom>
          <a:noFill/>
        </p:spPr>
        <p:txBody>
          <a:bodyPr wrap="square" rtlCol="0">
            <a:spAutoFit/>
          </a:bodyPr>
          <a:lstStyle/>
          <a:p>
            <a:r>
              <a:rPr lang="en-US" sz="2800" dirty="0"/>
              <a:t>More generally, </a:t>
            </a:r>
            <a:r>
              <a:rPr lang="en-US" sz="2800" dirty="0" err="1"/>
              <a:t>IoU</a:t>
            </a:r>
            <a:r>
              <a:rPr lang="en-US" sz="2800" dirty="0"/>
              <a:t> is a measure of the overlap between two bounding boxes.</a:t>
            </a:r>
          </a:p>
        </p:txBody>
      </p:sp>
      <mc:AlternateContent xmlns:mc="http://schemas.openxmlformats.org/markup-compatibility/2006" xmlns:p14="http://schemas.microsoft.com/office/powerpoint/2010/main">
        <mc:Choice Requires="p14">
          <p:contentPart p14:bwMode="auto" r:id="rId8">
            <p14:nvContentPartPr>
              <p14:cNvPr id="8" name="Ink 7"/>
              <p14:cNvContentPartPr/>
              <p14:nvPr/>
            </p14:nvContentPartPr>
            <p14:xfrm>
              <a:off x="5259600" y="1446480"/>
              <a:ext cx="4375800" cy="4010040"/>
            </p14:xfrm>
          </p:contentPart>
        </mc:Choice>
        <mc:Fallback xmlns="">
          <p:pic>
            <p:nvPicPr>
              <p:cNvPr id="8" name="Ink 7"/>
              <p:cNvPicPr/>
              <p:nvPr/>
            </p:nvPicPr>
            <p:blipFill>
              <a:blip r:embed="rId9"/>
              <a:stretch>
                <a:fillRect/>
              </a:stretch>
            </p:blipFill>
            <p:spPr>
              <a:xfrm>
                <a:off x="5250240" y="1437120"/>
                <a:ext cx="4394520" cy="4028760"/>
              </a:xfrm>
              <a:prstGeom prst="rect">
                <a:avLst/>
              </a:prstGeom>
            </p:spPr>
          </p:pic>
        </mc:Fallback>
      </mc:AlternateContent>
    </p:spTree>
    <p:extLst>
      <p:ext uri="{BB962C8B-B14F-4D97-AF65-F5344CB8AC3E}">
        <p14:creationId xmlns:p14="http://schemas.microsoft.com/office/powerpoint/2010/main" val="290545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26" grpId="0" animBg="1"/>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70616" y="985378"/>
            <a:ext cx="6239800" cy="1827004"/>
          </a:xfrm>
        </p:spPr>
        <p:txBody>
          <a:bodyPr>
            <a:noAutofit/>
          </a:bodyPr>
          <a:lstStyle/>
          <a:p>
            <a:r>
              <a:rPr lang="en-US" sz="6600" dirty="0"/>
              <a:t>Object Detection</a:t>
            </a:r>
          </a:p>
        </p:txBody>
      </p:sp>
      <p:sp>
        <p:nvSpPr>
          <p:cNvPr id="4" name="TextBox 3"/>
          <p:cNvSpPr txBox="1"/>
          <p:nvPr/>
        </p:nvSpPr>
        <p:spPr>
          <a:xfrm>
            <a:off x="5483040" y="4026189"/>
            <a:ext cx="5614951" cy="2123658"/>
          </a:xfrm>
          <a:prstGeom prst="rect">
            <a:avLst/>
          </a:prstGeom>
          <a:noFill/>
        </p:spPr>
        <p:txBody>
          <a:bodyPr wrap="square" rtlCol="0">
            <a:spAutoFit/>
          </a:bodyPr>
          <a:lstStyle/>
          <a:p>
            <a:pPr algn="ctr"/>
            <a:r>
              <a:rPr lang="en-US" sz="6600" dirty="0"/>
              <a:t>Non-max suppression</a:t>
            </a:r>
          </a:p>
        </p:txBody>
      </p:sp>
      <p:cxnSp>
        <p:nvCxnSpPr>
          <p:cNvPr id="10" name="Straight Connector 9"/>
          <p:cNvCxnSpPr/>
          <p:nvPr/>
        </p:nvCxnSpPr>
        <p:spPr>
          <a:xfrm>
            <a:off x="4836353" y="3410417"/>
            <a:ext cx="6908326" cy="17737"/>
          </a:xfrm>
          <a:prstGeom prst="line">
            <a:avLst/>
          </a:prstGeom>
          <a:ln w="19050" cmpd="sng">
            <a:solidFill>
              <a:schemeClr val="tx1">
                <a:lumMod val="75000"/>
                <a:lumOff val="25000"/>
              </a:schemeClr>
            </a:solidFill>
            <a:miter lim="800000"/>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5839920" y="4339800"/>
              <a:ext cx="714960" cy="402120"/>
            </p14:xfrm>
          </p:contentPart>
        </mc:Choice>
        <mc:Fallback xmlns="">
          <p:pic>
            <p:nvPicPr>
              <p:cNvPr id="3" name="Ink 2"/>
              <p:cNvPicPr/>
              <p:nvPr/>
            </p:nvPicPr>
            <p:blipFill>
              <a:blip r:embed="rId4"/>
              <a:stretch>
                <a:fillRect/>
              </a:stretch>
            </p:blipFill>
            <p:spPr>
              <a:xfrm>
                <a:off x="5830560" y="4330440"/>
                <a:ext cx="733680" cy="420840"/>
              </a:xfrm>
              <a:prstGeom prst="rect">
                <a:avLst/>
              </a:prstGeom>
            </p:spPr>
          </p:pic>
        </mc:Fallback>
      </mc:AlternateContent>
    </p:spTree>
    <p:extLst>
      <p:ext uri="{BB962C8B-B14F-4D97-AF65-F5344CB8AC3E}">
        <p14:creationId xmlns:p14="http://schemas.microsoft.com/office/powerpoint/2010/main" val="11389835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Non-max suppression example</a:t>
            </a:r>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149" y="1508443"/>
            <a:ext cx="5015835" cy="4007615"/>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526680" y="2982600"/>
              <a:ext cx="2688480" cy="2143440"/>
            </p14:xfrm>
          </p:contentPart>
        </mc:Choice>
        <mc:Fallback xmlns="">
          <p:pic>
            <p:nvPicPr>
              <p:cNvPr id="3" name="Ink 2"/>
              <p:cNvPicPr/>
              <p:nvPr/>
            </p:nvPicPr>
            <p:blipFill>
              <a:blip r:embed="rId4"/>
              <a:stretch>
                <a:fillRect/>
              </a:stretch>
            </p:blipFill>
            <p:spPr>
              <a:xfrm>
                <a:off x="517320" y="2973240"/>
                <a:ext cx="2707200" cy="2162160"/>
              </a:xfrm>
              <a:prstGeom prst="rect">
                <a:avLst/>
              </a:prstGeom>
            </p:spPr>
          </p:pic>
        </mc:Fallback>
      </mc:AlternateContent>
    </p:spTree>
    <p:extLst>
      <p:ext uri="{BB962C8B-B14F-4D97-AF65-F5344CB8AC3E}">
        <p14:creationId xmlns:p14="http://schemas.microsoft.com/office/powerpoint/2010/main" val="2998932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p:cNvSpPr txBox="1"/>
          <p:nvPr/>
        </p:nvSpPr>
        <p:spPr>
          <a:xfrm>
            <a:off x="331304" y="622852"/>
            <a:ext cx="11330609" cy="1477328"/>
          </a:xfrm>
          <a:prstGeom prst="rect">
            <a:avLst/>
          </a:prstGeom>
          <a:noFill/>
        </p:spPr>
        <p:txBody>
          <a:bodyPr wrap="square" rtlCol="0">
            <a:spAutoFit/>
          </a:bodyPr>
          <a:lstStyle/>
          <a:p>
            <a:r>
              <a:rPr lang="en-IN" b="1" dirty="0">
                <a:latin typeface="Comic Sans MS" panose="030F0702030302020204" pitchFamily="66" charset="0"/>
              </a:rPr>
              <a:t>Note:</a:t>
            </a:r>
          </a:p>
          <a:p>
            <a:endParaRPr lang="en-IN" b="1" dirty="0">
              <a:latin typeface="Comic Sans MS" panose="030F0702030302020204" pitchFamily="66" charset="0"/>
            </a:endParaRPr>
          </a:p>
          <a:p>
            <a:r>
              <a:rPr lang="en-IN" b="1" dirty="0">
                <a:latin typeface="Comic Sans MS" panose="030F0702030302020204" pitchFamily="66" charset="0"/>
              </a:rPr>
              <a:t>After this slide, directly sliding window should be taught as it is detection via classification, then, classification with localization as it uses regression approach for bounding box detection. Then, we should discuss detection via regression, i.e. YOLO.</a:t>
            </a:r>
          </a:p>
        </p:txBody>
      </p:sp>
    </p:spTree>
    <p:extLst>
      <p:ext uri="{BB962C8B-B14F-4D97-AF65-F5344CB8AC3E}">
        <p14:creationId xmlns:p14="http://schemas.microsoft.com/office/powerpoint/2010/main" val="7927022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Non-max suppression example</a:t>
            </a:r>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149" y="1508443"/>
            <a:ext cx="5015835" cy="4007615"/>
          </a:xfrm>
          <a:prstGeom prst="rect">
            <a:avLst/>
          </a:prstGeom>
        </p:spPr>
      </p:pic>
      <p:sp>
        <p:nvSpPr>
          <p:cNvPr id="20" name="Rectangle 19"/>
          <p:cNvSpPr/>
          <p:nvPr/>
        </p:nvSpPr>
        <p:spPr>
          <a:xfrm>
            <a:off x="4024320" y="3238700"/>
            <a:ext cx="1154735" cy="645831"/>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546165" y="3074680"/>
            <a:ext cx="1521646" cy="474268"/>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220160" y="3309634"/>
            <a:ext cx="1154735" cy="744559"/>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962016" y="2887347"/>
            <a:ext cx="696373" cy="392449"/>
          </a:xfrm>
          <a:prstGeom prst="rect">
            <a:avLst/>
          </a:prstGeom>
          <a:noFill/>
        </p:spPr>
        <p:txBody>
          <a:bodyPr wrap="none" rtlCol="0">
            <a:spAutoFit/>
          </a:bodyPr>
          <a:lstStyle/>
          <a:p>
            <a:r>
              <a:rPr lang="en-US" dirty="0"/>
              <a:t>0.8</a:t>
            </a:r>
          </a:p>
        </p:txBody>
      </p:sp>
      <p:sp>
        <p:nvSpPr>
          <p:cNvPr id="24" name="TextBox 23"/>
          <p:cNvSpPr txBox="1"/>
          <p:nvPr/>
        </p:nvSpPr>
        <p:spPr>
          <a:xfrm>
            <a:off x="5131161" y="3997330"/>
            <a:ext cx="696373" cy="392449"/>
          </a:xfrm>
          <a:prstGeom prst="rect">
            <a:avLst/>
          </a:prstGeom>
          <a:noFill/>
        </p:spPr>
        <p:txBody>
          <a:bodyPr wrap="none" rtlCol="0">
            <a:spAutoFit/>
          </a:bodyPr>
          <a:lstStyle/>
          <a:p>
            <a:r>
              <a:rPr lang="en-US" dirty="0"/>
              <a:t>0.5</a:t>
            </a:r>
          </a:p>
        </p:txBody>
      </p:sp>
      <p:sp>
        <p:nvSpPr>
          <p:cNvPr id="25" name="Rectangle 24"/>
          <p:cNvSpPr/>
          <p:nvPr/>
        </p:nvSpPr>
        <p:spPr>
          <a:xfrm>
            <a:off x="6758264" y="3154756"/>
            <a:ext cx="1476909" cy="528662"/>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7120123" y="3209150"/>
            <a:ext cx="1099394" cy="695894"/>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6119484" y="2747528"/>
            <a:ext cx="696373" cy="392449"/>
          </a:xfrm>
          <a:prstGeom prst="rect">
            <a:avLst/>
          </a:prstGeom>
          <a:noFill/>
        </p:spPr>
        <p:txBody>
          <a:bodyPr wrap="none" rtlCol="0">
            <a:spAutoFit/>
          </a:bodyPr>
          <a:lstStyle/>
          <a:p>
            <a:r>
              <a:rPr lang="en-US" dirty="0"/>
              <a:t>0.6</a:t>
            </a:r>
          </a:p>
        </p:txBody>
      </p:sp>
      <p:sp>
        <p:nvSpPr>
          <p:cNvPr id="28" name="TextBox 27"/>
          <p:cNvSpPr txBox="1"/>
          <p:nvPr/>
        </p:nvSpPr>
        <p:spPr>
          <a:xfrm>
            <a:off x="6483838" y="3586397"/>
            <a:ext cx="696373" cy="392449"/>
          </a:xfrm>
          <a:prstGeom prst="rect">
            <a:avLst/>
          </a:prstGeom>
          <a:noFill/>
        </p:spPr>
        <p:txBody>
          <a:bodyPr wrap="none" rtlCol="0">
            <a:spAutoFit/>
          </a:bodyPr>
          <a:lstStyle/>
          <a:p>
            <a:r>
              <a:rPr lang="en-US" dirty="0"/>
              <a:t>0.9</a:t>
            </a:r>
          </a:p>
        </p:txBody>
      </p:sp>
      <p:sp>
        <p:nvSpPr>
          <p:cNvPr id="29" name="TextBox 28"/>
          <p:cNvSpPr txBox="1"/>
          <p:nvPr/>
        </p:nvSpPr>
        <p:spPr>
          <a:xfrm>
            <a:off x="7959230" y="3848474"/>
            <a:ext cx="696373" cy="392449"/>
          </a:xfrm>
          <a:prstGeom prst="rect">
            <a:avLst/>
          </a:prstGeom>
          <a:noFill/>
        </p:spPr>
        <p:txBody>
          <a:bodyPr wrap="none" rtlCol="0">
            <a:spAutoFit/>
          </a:bodyPr>
          <a:lstStyle/>
          <a:p>
            <a:r>
              <a:rPr lang="en-US" dirty="0"/>
              <a:t>0.3</a:t>
            </a:r>
          </a:p>
        </p:txBody>
      </p:sp>
      <p:pic>
        <p:nvPicPr>
          <p:cNvPr id="14" name="Picture 13">
            <a:extLst>
              <a:ext uri="{FF2B5EF4-FFF2-40B4-BE49-F238E27FC236}">
                <a16:creationId xmlns:a16="http://schemas.microsoft.com/office/drawing/2014/main" id="{2DB0B94E-3651-4C47-8024-33B29656BDC2}"/>
              </a:ext>
            </a:extLst>
          </p:cNvPr>
          <p:cNvPicPr>
            <a:picLocks noChangeAspect="1"/>
          </p:cNvPicPr>
          <p:nvPr/>
        </p:nvPicPr>
        <p:blipFill rotWithShape="1">
          <a:blip r:embed="rId3"/>
          <a:srcRect l="19" r="525"/>
          <a:stretch/>
        </p:blipFill>
        <p:spPr>
          <a:xfrm>
            <a:off x="3479850" y="1508442"/>
            <a:ext cx="5048426" cy="402336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3BD37F65-0D26-4FFC-944A-CFD1ADF25547}"/>
                  </a:ext>
                </a:extLst>
              </p14:cNvPr>
              <p14:cNvContentPartPr/>
              <p14:nvPr/>
            </p14:nvContentPartPr>
            <p14:xfrm>
              <a:off x="4299120" y="3181320"/>
              <a:ext cx="3422880" cy="2965680"/>
            </p14:xfrm>
          </p:contentPart>
        </mc:Choice>
        <mc:Fallback xmlns="">
          <p:pic>
            <p:nvPicPr>
              <p:cNvPr id="4" name="Ink 3">
                <a:extLst>
                  <a:ext uri="{FF2B5EF4-FFF2-40B4-BE49-F238E27FC236}">
                    <a16:creationId xmlns:a16="http://schemas.microsoft.com/office/drawing/2014/main" xmlns:p14="http://schemas.microsoft.com/office/powerpoint/2010/main" xmlns="" id="{3BD37F65-0D26-4FFC-944A-CFD1ADF25547}"/>
                  </a:ext>
                </a:extLst>
              </p:cNvPr>
              <p:cNvPicPr/>
              <p:nvPr/>
            </p:nvPicPr>
            <p:blipFill>
              <a:blip r:embed="rId5"/>
              <a:stretch>
                <a:fillRect/>
              </a:stretch>
            </p:blipFill>
            <p:spPr>
              <a:xfrm>
                <a:off x="4280040" y="3162240"/>
                <a:ext cx="3461040" cy="3003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p14:cNvContentPartPr/>
              <p14:nvPr/>
            </p14:nvContentPartPr>
            <p14:xfrm>
              <a:off x="4187880" y="3223440"/>
              <a:ext cx="830880" cy="777240"/>
            </p14:xfrm>
          </p:contentPart>
        </mc:Choice>
        <mc:Fallback xmlns="">
          <p:pic>
            <p:nvPicPr>
              <p:cNvPr id="5" name="Ink 4"/>
              <p:cNvPicPr/>
              <p:nvPr/>
            </p:nvPicPr>
            <p:blipFill>
              <a:blip r:embed="rId7"/>
              <a:stretch>
                <a:fillRect/>
              </a:stretch>
            </p:blipFill>
            <p:spPr>
              <a:xfrm>
                <a:off x="4178520" y="3214080"/>
                <a:ext cx="849600" cy="795960"/>
              </a:xfrm>
              <a:prstGeom prst="rect">
                <a:avLst/>
              </a:prstGeom>
            </p:spPr>
          </p:pic>
        </mc:Fallback>
      </mc:AlternateContent>
    </p:spTree>
    <p:extLst>
      <p:ext uri="{BB962C8B-B14F-4D97-AF65-F5344CB8AC3E}">
        <p14:creationId xmlns:p14="http://schemas.microsoft.com/office/powerpoint/2010/main" val="27650068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Non-max suppression example</a:t>
            </a:r>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149" y="1508443"/>
            <a:ext cx="5015835" cy="4007615"/>
          </a:xfrm>
          <a:prstGeom prst="rect">
            <a:avLst/>
          </a:prstGeom>
        </p:spPr>
      </p:pic>
      <p:sp>
        <p:nvSpPr>
          <p:cNvPr id="20" name="Rectangle 19"/>
          <p:cNvSpPr/>
          <p:nvPr/>
        </p:nvSpPr>
        <p:spPr>
          <a:xfrm>
            <a:off x="4024320" y="3238700"/>
            <a:ext cx="1154735" cy="645831"/>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546165" y="3074680"/>
            <a:ext cx="1521646" cy="474268"/>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220160" y="3309634"/>
            <a:ext cx="1154735" cy="744559"/>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962016" y="2887347"/>
            <a:ext cx="696373" cy="392449"/>
          </a:xfrm>
          <a:prstGeom prst="rect">
            <a:avLst/>
          </a:prstGeom>
          <a:noFill/>
        </p:spPr>
        <p:txBody>
          <a:bodyPr wrap="none" rtlCol="0">
            <a:spAutoFit/>
          </a:bodyPr>
          <a:lstStyle/>
          <a:p>
            <a:r>
              <a:rPr lang="en-US" dirty="0"/>
              <a:t>0.8</a:t>
            </a:r>
          </a:p>
        </p:txBody>
      </p:sp>
      <p:sp>
        <p:nvSpPr>
          <p:cNvPr id="24" name="TextBox 23"/>
          <p:cNvSpPr txBox="1"/>
          <p:nvPr/>
        </p:nvSpPr>
        <p:spPr>
          <a:xfrm>
            <a:off x="5131161" y="3997330"/>
            <a:ext cx="476412" cy="369332"/>
          </a:xfrm>
          <a:prstGeom prst="rect">
            <a:avLst/>
          </a:prstGeom>
          <a:noFill/>
        </p:spPr>
        <p:txBody>
          <a:bodyPr wrap="none" rtlCol="0">
            <a:spAutoFit/>
          </a:bodyPr>
          <a:lstStyle/>
          <a:p>
            <a:r>
              <a:rPr lang="en-US" dirty="0"/>
              <a:t>0.7</a:t>
            </a:r>
          </a:p>
        </p:txBody>
      </p:sp>
      <p:sp>
        <p:nvSpPr>
          <p:cNvPr id="25" name="Rectangle 24"/>
          <p:cNvSpPr/>
          <p:nvPr/>
        </p:nvSpPr>
        <p:spPr>
          <a:xfrm>
            <a:off x="6758264" y="3154756"/>
            <a:ext cx="1476909" cy="528662"/>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7120123" y="3209150"/>
            <a:ext cx="1099394" cy="695894"/>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6119484" y="2747528"/>
            <a:ext cx="696373" cy="392449"/>
          </a:xfrm>
          <a:prstGeom prst="rect">
            <a:avLst/>
          </a:prstGeom>
          <a:noFill/>
        </p:spPr>
        <p:txBody>
          <a:bodyPr wrap="none" rtlCol="0">
            <a:spAutoFit/>
          </a:bodyPr>
          <a:lstStyle/>
          <a:p>
            <a:r>
              <a:rPr lang="en-US" dirty="0"/>
              <a:t>0.6</a:t>
            </a:r>
          </a:p>
        </p:txBody>
      </p:sp>
      <p:sp>
        <p:nvSpPr>
          <p:cNvPr id="28" name="TextBox 27"/>
          <p:cNvSpPr txBox="1"/>
          <p:nvPr/>
        </p:nvSpPr>
        <p:spPr>
          <a:xfrm>
            <a:off x="6483838" y="3586397"/>
            <a:ext cx="696373" cy="392449"/>
          </a:xfrm>
          <a:prstGeom prst="rect">
            <a:avLst/>
          </a:prstGeom>
          <a:noFill/>
        </p:spPr>
        <p:txBody>
          <a:bodyPr wrap="none" rtlCol="0">
            <a:spAutoFit/>
          </a:bodyPr>
          <a:lstStyle/>
          <a:p>
            <a:r>
              <a:rPr lang="en-US" dirty="0"/>
              <a:t>0.9</a:t>
            </a:r>
          </a:p>
        </p:txBody>
      </p:sp>
      <p:sp>
        <p:nvSpPr>
          <p:cNvPr id="29" name="TextBox 28"/>
          <p:cNvSpPr txBox="1"/>
          <p:nvPr/>
        </p:nvSpPr>
        <p:spPr>
          <a:xfrm>
            <a:off x="7959230" y="3848474"/>
            <a:ext cx="476412" cy="369332"/>
          </a:xfrm>
          <a:prstGeom prst="rect">
            <a:avLst/>
          </a:prstGeom>
          <a:noFill/>
        </p:spPr>
        <p:txBody>
          <a:bodyPr wrap="none" rtlCol="0">
            <a:spAutoFit/>
          </a:bodyPr>
          <a:lstStyle/>
          <a:p>
            <a:r>
              <a:rPr lang="en-US" dirty="0"/>
              <a:t>0.7</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496625C-2ABD-4F63-AE9D-CA21A32AB814}"/>
                  </a:ext>
                </a:extLst>
              </p14:cNvPr>
              <p14:cNvContentPartPr/>
              <p14:nvPr/>
            </p14:nvContentPartPr>
            <p14:xfrm>
              <a:off x="3975120" y="2349360"/>
              <a:ext cx="6293160" cy="1975320"/>
            </p14:xfrm>
          </p:contentPart>
        </mc:Choice>
        <mc:Fallback xmlns="">
          <p:pic>
            <p:nvPicPr>
              <p:cNvPr id="4" name="Ink 3">
                <a:extLst>
                  <a:ext uri="{FF2B5EF4-FFF2-40B4-BE49-F238E27FC236}">
                    <a16:creationId xmlns:a16="http://schemas.microsoft.com/office/drawing/2014/main" xmlns:p14="http://schemas.microsoft.com/office/powerpoint/2010/main" xmlns="" id="{2496625C-2ABD-4F63-AE9D-CA21A32AB814}"/>
                  </a:ext>
                </a:extLst>
              </p:cNvPr>
              <p:cNvPicPr/>
              <p:nvPr/>
            </p:nvPicPr>
            <p:blipFill>
              <a:blip r:embed="rId4"/>
              <a:stretch>
                <a:fillRect/>
              </a:stretch>
            </p:blipFill>
            <p:spPr>
              <a:xfrm>
                <a:off x="3956040" y="2330280"/>
                <a:ext cx="6331320" cy="2013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638154ED-D690-44E7-879F-C4A8D5565343}"/>
                  </a:ext>
                </a:extLst>
              </p14:cNvPr>
              <p14:cNvContentPartPr/>
              <p14:nvPr/>
            </p14:nvContentPartPr>
            <p14:xfrm>
              <a:off x="1486080" y="768240"/>
              <a:ext cx="4445280" cy="159120"/>
            </p14:xfrm>
          </p:contentPart>
        </mc:Choice>
        <mc:Fallback xmlns="">
          <p:pic>
            <p:nvPicPr>
              <p:cNvPr id="5" name="Ink 4">
                <a:extLst>
                  <a:ext uri="{FF2B5EF4-FFF2-40B4-BE49-F238E27FC236}">
                    <a16:creationId xmlns:a16="http://schemas.microsoft.com/office/drawing/2014/main" id="{638154ED-D690-44E7-879F-C4A8D5565343}"/>
                  </a:ext>
                </a:extLst>
              </p:cNvPr>
              <p:cNvPicPr/>
              <p:nvPr/>
            </p:nvPicPr>
            <p:blipFill>
              <a:blip r:embed="rId6"/>
              <a:stretch>
                <a:fillRect/>
              </a:stretch>
            </p:blipFill>
            <p:spPr>
              <a:xfrm>
                <a:off x="1476720" y="758880"/>
                <a:ext cx="44640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p14:cNvContentPartPr/>
              <p14:nvPr/>
            </p14:nvContentPartPr>
            <p14:xfrm>
              <a:off x="3696840" y="2714760"/>
              <a:ext cx="3670560" cy="1634400"/>
            </p14:xfrm>
          </p:contentPart>
        </mc:Choice>
        <mc:Fallback xmlns="">
          <p:pic>
            <p:nvPicPr>
              <p:cNvPr id="6" name="Ink 5"/>
              <p:cNvPicPr/>
              <p:nvPr/>
            </p:nvPicPr>
            <p:blipFill>
              <a:blip r:embed="rId8"/>
              <a:stretch>
                <a:fillRect/>
              </a:stretch>
            </p:blipFill>
            <p:spPr>
              <a:xfrm>
                <a:off x="3687480" y="2705400"/>
                <a:ext cx="3689280" cy="1653120"/>
              </a:xfrm>
              <a:prstGeom prst="rect">
                <a:avLst/>
              </a:prstGeom>
            </p:spPr>
          </p:pic>
        </mc:Fallback>
      </mc:AlternateContent>
    </p:spTree>
    <p:extLst>
      <p:ext uri="{BB962C8B-B14F-4D97-AF65-F5344CB8AC3E}">
        <p14:creationId xmlns:p14="http://schemas.microsoft.com/office/powerpoint/2010/main" val="4175426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0" presetClass="emph" presetSubtype="0" fill="hold" grpId="1" nodeType="clickEffect">
                                  <p:stCondLst>
                                    <p:cond delay="0"/>
                                  </p:stCondLst>
                                  <p:childTnLst>
                                    <p:animClr clrSpc="hsl" dir="cw">
                                      <p:cBhvr override="childStyle">
                                        <p:cTn id="28" dur="500" fill="hold"/>
                                        <p:tgtEl>
                                          <p:spTgt spid="25"/>
                                        </p:tgtEl>
                                        <p:attrNameLst>
                                          <p:attrName>style.color</p:attrName>
                                        </p:attrNameLst>
                                      </p:cBhvr>
                                      <p:by>
                                        <p:hsl h="0" s="12549" l="25098"/>
                                      </p:by>
                                    </p:animClr>
                                    <p:animClr clrSpc="hsl" dir="cw">
                                      <p:cBhvr>
                                        <p:cTn id="29" dur="500" fill="hold"/>
                                        <p:tgtEl>
                                          <p:spTgt spid="25"/>
                                        </p:tgtEl>
                                        <p:attrNameLst>
                                          <p:attrName>fillcolor</p:attrName>
                                        </p:attrNameLst>
                                      </p:cBhvr>
                                      <p:by>
                                        <p:hsl h="0" s="12549" l="25098"/>
                                      </p:by>
                                    </p:animClr>
                                    <p:animClr clrSpc="hsl" dir="cw">
                                      <p:cBhvr>
                                        <p:cTn id="30" dur="500" fill="hold"/>
                                        <p:tgtEl>
                                          <p:spTgt spid="25"/>
                                        </p:tgtEl>
                                        <p:attrNameLst>
                                          <p:attrName>stroke.color</p:attrName>
                                        </p:attrNameLst>
                                      </p:cBhvr>
                                      <p:by>
                                        <p:hsl h="0" s="12549" l="25098"/>
                                      </p:by>
                                    </p:animClr>
                                    <p:set>
                                      <p:cBhvr>
                                        <p:cTn id="31" dur="500" fill="hold"/>
                                        <p:tgtEl>
                                          <p:spTgt spid="25"/>
                                        </p:tgtEl>
                                        <p:attrNameLst>
                                          <p:attrName>fill.type</p:attrName>
                                        </p:attrNameLst>
                                      </p:cBhvr>
                                      <p:to>
                                        <p:strVal val="solid"/>
                                      </p:to>
                                    </p:set>
                                  </p:childTnLst>
                                </p:cTn>
                              </p:par>
                            </p:childTnLst>
                          </p:cTn>
                        </p:par>
                      </p:childTnLst>
                    </p:cTn>
                  </p:par>
                  <p:par>
                    <p:cTn id="32" fill="hold">
                      <p:stCondLst>
                        <p:cond delay="indefinite"/>
                      </p:stCondLst>
                      <p:childTnLst>
                        <p:par>
                          <p:cTn id="33" fill="hold">
                            <p:stCondLst>
                              <p:cond delay="0"/>
                            </p:stCondLst>
                            <p:childTnLst>
                              <p:par>
                                <p:cTn id="34" presetID="24" presetClass="emph" presetSubtype="0" fill="hold" grpId="1" nodeType="clickEffect">
                                  <p:stCondLst>
                                    <p:cond delay="0"/>
                                  </p:stCondLst>
                                  <p:childTnLst>
                                    <p:animClr clrSpc="hsl" dir="cw">
                                      <p:cBhvr override="childStyle">
                                        <p:cTn id="35" dur="500" fill="hold"/>
                                        <p:tgtEl>
                                          <p:spTgt spid="21"/>
                                        </p:tgtEl>
                                        <p:attrNameLst>
                                          <p:attrName>style.color</p:attrName>
                                        </p:attrNameLst>
                                      </p:cBhvr>
                                      <p:by>
                                        <p:hsl h="0" s="-12549" l="-25098"/>
                                      </p:by>
                                    </p:animClr>
                                    <p:animClr clrSpc="hsl" dir="cw">
                                      <p:cBhvr>
                                        <p:cTn id="36" dur="500" fill="hold"/>
                                        <p:tgtEl>
                                          <p:spTgt spid="21"/>
                                        </p:tgtEl>
                                        <p:attrNameLst>
                                          <p:attrName>fillcolor</p:attrName>
                                        </p:attrNameLst>
                                      </p:cBhvr>
                                      <p:by>
                                        <p:hsl h="0" s="-12549" l="-25098"/>
                                      </p:by>
                                    </p:animClr>
                                    <p:animClr clrSpc="hsl" dir="cw">
                                      <p:cBhvr>
                                        <p:cTn id="37" dur="500" fill="hold"/>
                                        <p:tgtEl>
                                          <p:spTgt spid="21"/>
                                        </p:tgtEl>
                                        <p:attrNameLst>
                                          <p:attrName>stroke.color</p:attrName>
                                        </p:attrNameLst>
                                      </p:cBhvr>
                                      <p:by>
                                        <p:hsl h="0" s="-12549" l="-25098"/>
                                      </p:by>
                                    </p:animClr>
                                    <p:set>
                                      <p:cBhvr>
                                        <p:cTn id="38" dur="500" fill="hold"/>
                                        <p:tgtEl>
                                          <p:spTgt spid="21"/>
                                        </p:tgtEl>
                                        <p:attrNameLst>
                                          <p:attrName>fill.type</p:attrName>
                                        </p:attrNameLst>
                                      </p:cBhvr>
                                      <p:to>
                                        <p:strVal val="solid"/>
                                      </p:to>
                                    </p:set>
                                  </p:childTnLst>
                                </p:cTn>
                              </p:par>
                              <p:par>
                                <p:cTn id="39" presetID="24" presetClass="emph" presetSubtype="0" fill="hold" grpId="1" nodeType="withEffect">
                                  <p:stCondLst>
                                    <p:cond delay="0"/>
                                  </p:stCondLst>
                                  <p:childTnLst>
                                    <p:animClr clrSpc="hsl" dir="cw">
                                      <p:cBhvr override="childStyle">
                                        <p:cTn id="40" dur="500" fill="hold"/>
                                        <p:tgtEl>
                                          <p:spTgt spid="26"/>
                                        </p:tgtEl>
                                        <p:attrNameLst>
                                          <p:attrName>style.color</p:attrName>
                                        </p:attrNameLst>
                                      </p:cBhvr>
                                      <p:by>
                                        <p:hsl h="0" s="-12549" l="-25098"/>
                                      </p:by>
                                    </p:animClr>
                                    <p:animClr clrSpc="hsl" dir="cw">
                                      <p:cBhvr>
                                        <p:cTn id="41" dur="500" fill="hold"/>
                                        <p:tgtEl>
                                          <p:spTgt spid="26"/>
                                        </p:tgtEl>
                                        <p:attrNameLst>
                                          <p:attrName>fillcolor</p:attrName>
                                        </p:attrNameLst>
                                      </p:cBhvr>
                                      <p:by>
                                        <p:hsl h="0" s="-12549" l="-25098"/>
                                      </p:by>
                                    </p:animClr>
                                    <p:animClr clrSpc="hsl" dir="cw">
                                      <p:cBhvr>
                                        <p:cTn id="42" dur="500" fill="hold"/>
                                        <p:tgtEl>
                                          <p:spTgt spid="26"/>
                                        </p:tgtEl>
                                        <p:attrNameLst>
                                          <p:attrName>stroke.color</p:attrName>
                                        </p:attrNameLst>
                                      </p:cBhvr>
                                      <p:by>
                                        <p:hsl h="0" s="-12549" l="-25098"/>
                                      </p:by>
                                    </p:animClr>
                                    <p:set>
                                      <p:cBhvr>
                                        <p:cTn id="43" dur="500" fill="hold"/>
                                        <p:tgtEl>
                                          <p:spTgt spid="26"/>
                                        </p:tgtEl>
                                        <p:attrNameLst>
                                          <p:attrName>fill.type</p:attrName>
                                        </p:attrNameLst>
                                      </p:cBhvr>
                                      <p:to>
                                        <p:strVal val="solid"/>
                                      </p:to>
                                    </p:set>
                                  </p:childTnLst>
                                </p:cTn>
                              </p:par>
                            </p:childTnLst>
                          </p:cTn>
                        </p:par>
                      </p:childTnLst>
                    </p:cTn>
                  </p:par>
                  <p:par>
                    <p:cTn id="44" fill="hold">
                      <p:stCondLst>
                        <p:cond delay="indefinite"/>
                      </p:stCondLst>
                      <p:childTnLst>
                        <p:par>
                          <p:cTn id="45" fill="hold">
                            <p:stCondLst>
                              <p:cond delay="0"/>
                            </p:stCondLst>
                            <p:childTnLst>
                              <p:par>
                                <p:cTn id="46" presetID="30" presetClass="emph" presetSubtype="0" fill="hold" grpId="1" nodeType="clickEffect">
                                  <p:stCondLst>
                                    <p:cond delay="0"/>
                                  </p:stCondLst>
                                  <p:childTnLst>
                                    <p:animClr clrSpc="hsl" dir="cw">
                                      <p:cBhvr override="childStyle">
                                        <p:cTn id="47" dur="500" fill="hold"/>
                                        <p:tgtEl>
                                          <p:spTgt spid="20"/>
                                        </p:tgtEl>
                                        <p:attrNameLst>
                                          <p:attrName>style.color</p:attrName>
                                        </p:attrNameLst>
                                      </p:cBhvr>
                                      <p:by>
                                        <p:hsl h="0" s="12549" l="25098"/>
                                      </p:by>
                                    </p:animClr>
                                    <p:animClr clrSpc="hsl" dir="cw">
                                      <p:cBhvr>
                                        <p:cTn id="48" dur="500" fill="hold"/>
                                        <p:tgtEl>
                                          <p:spTgt spid="20"/>
                                        </p:tgtEl>
                                        <p:attrNameLst>
                                          <p:attrName>fillcolor</p:attrName>
                                        </p:attrNameLst>
                                      </p:cBhvr>
                                      <p:by>
                                        <p:hsl h="0" s="12549" l="25098"/>
                                      </p:by>
                                    </p:animClr>
                                    <p:animClr clrSpc="hsl" dir="cw">
                                      <p:cBhvr>
                                        <p:cTn id="49" dur="500" fill="hold"/>
                                        <p:tgtEl>
                                          <p:spTgt spid="20"/>
                                        </p:tgtEl>
                                        <p:attrNameLst>
                                          <p:attrName>stroke.color</p:attrName>
                                        </p:attrNameLst>
                                      </p:cBhvr>
                                      <p:by>
                                        <p:hsl h="0" s="12549" l="25098"/>
                                      </p:by>
                                    </p:animClr>
                                    <p:set>
                                      <p:cBhvr>
                                        <p:cTn id="50" dur="500" fill="hold"/>
                                        <p:tgtEl>
                                          <p:spTgt spid="20"/>
                                        </p:tgtEl>
                                        <p:attrNameLst>
                                          <p:attrName>fill.type</p:attrName>
                                        </p:attrNameLst>
                                      </p:cBhvr>
                                      <p:to>
                                        <p:strVal val="solid"/>
                                      </p:to>
                                    </p:set>
                                  </p:childTnLst>
                                </p:cTn>
                              </p:par>
                            </p:childTnLst>
                          </p:cTn>
                        </p:par>
                      </p:childTnLst>
                    </p:cTn>
                  </p:par>
                  <p:par>
                    <p:cTn id="51" fill="hold">
                      <p:stCondLst>
                        <p:cond delay="indefinite"/>
                      </p:stCondLst>
                      <p:childTnLst>
                        <p:par>
                          <p:cTn id="52" fill="hold">
                            <p:stCondLst>
                              <p:cond delay="0"/>
                            </p:stCondLst>
                            <p:childTnLst>
                              <p:par>
                                <p:cTn id="53" presetID="24" presetClass="emph" presetSubtype="0" fill="hold" grpId="1" nodeType="clickEffect">
                                  <p:stCondLst>
                                    <p:cond delay="0"/>
                                  </p:stCondLst>
                                  <p:childTnLst>
                                    <p:animClr clrSpc="hsl" dir="cw">
                                      <p:cBhvr override="childStyle">
                                        <p:cTn id="54" dur="500" fill="hold"/>
                                        <p:tgtEl>
                                          <p:spTgt spid="22"/>
                                        </p:tgtEl>
                                        <p:attrNameLst>
                                          <p:attrName>style.color</p:attrName>
                                        </p:attrNameLst>
                                      </p:cBhvr>
                                      <p:by>
                                        <p:hsl h="0" s="-12549" l="-25098"/>
                                      </p:by>
                                    </p:animClr>
                                    <p:animClr clrSpc="hsl" dir="cw">
                                      <p:cBhvr>
                                        <p:cTn id="55" dur="500" fill="hold"/>
                                        <p:tgtEl>
                                          <p:spTgt spid="22"/>
                                        </p:tgtEl>
                                        <p:attrNameLst>
                                          <p:attrName>fillcolor</p:attrName>
                                        </p:attrNameLst>
                                      </p:cBhvr>
                                      <p:by>
                                        <p:hsl h="0" s="-12549" l="-25098"/>
                                      </p:by>
                                    </p:animClr>
                                    <p:animClr clrSpc="hsl" dir="cw">
                                      <p:cBhvr>
                                        <p:cTn id="56" dur="500" fill="hold"/>
                                        <p:tgtEl>
                                          <p:spTgt spid="22"/>
                                        </p:tgtEl>
                                        <p:attrNameLst>
                                          <p:attrName>stroke.color</p:attrName>
                                        </p:attrNameLst>
                                      </p:cBhvr>
                                      <p:by>
                                        <p:hsl h="0" s="-12549" l="-25098"/>
                                      </p:by>
                                    </p:animClr>
                                    <p:set>
                                      <p:cBhvr>
                                        <p:cTn id="57" dur="500" fill="hold"/>
                                        <p:tgtEl>
                                          <p:spTgt spid="22"/>
                                        </p:tgtEl>
                                        <p:attrNameLst>
                                          <p:attrName>fill.type</p:attrName>
                                        </p:attrNameLst>
                                      </p:cBhvr>
                                      <p:to>
                                        <p:strVal val="solid"/>
                                      </p:to>
                                    </p:se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grpId="2" nodeType="clickEffect">
                                  <p:stCondLst>
                                    <p:cond delay="0"/>
                                  </p:stCondLst>
                                  <p:childTnLst>
                                    <p:set>
                                      <p:cBhvr>
                                        <p:cTn id="61" dur="1" fill="hold">
                                          <p:stCondLst>
                                            <p:cond delay="0"/>
                                          </p:stCondLst>
                                        </p:cTn>
                                        <p:tgtEl>
                                          <p:spTgt spid="22"/>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24"/>
                                        </p:tgtEl>
                                        <p:attrNameLst>
                                          <p:attrName>style.visibility</p:attrName>
                                        </p:attrNameLst>
                                      </p:cBhvr>
                                      <p:to>
                                        <p:strVal val="hidden"/>
                                      </p:to>
                                    </p:set>
                                  </p:childTnLst>
                                </p:cTn>
                              </p:par>
                              <p:par>
                                <p:cTn id="64" presetID="1" presetClass="exit" presetSubtype="0" fill="hold" grpId="2" nodeType="withEffect">
                                  <p:stCondLst>
                                    <p:cond delay="0"/>
                                  </p:stCondLst>
                                  <p:childTnLst>
                                    <p:set>
                                      <p:cBhvr>
                                        <p:cTn id="65" dur="1" fill="hold">
                                          <p:stCondLst>
                                            <p:cond delay="0"/>
                                          </p:stCondLst>
                                        </p:cTn>
                                        <p:tgtEl>
                                          <p:spTgt spid="21"/>
                                        </p:tgtEl>
                                        <p:attrNameLst>
                                          <p:attrName>style.visibility</p:attrName>
                                        </p:attrNameLst>
                                      </p:cBhvr>
                                      <p:to>
                                        <p:strVal val="hidden"/>
                                      </p:to>
                                    </p:set>
                                  </p:childTnLst>
                                </p:cTn>
                              </p:par>
                              <p:par>
                                <p:cTn id="66" presetID="1" presetClass="exit" presetSubtype="0" fill="hold" grpId="2" nodeType="withEffect">
                                  <p:stCondLst>
                                    <p:cond delay="0"/>
                                  </p:stCondLst>
                                  <p:childTnLst>
                                    <p:set>
                                      <p:cBhvr>
                                        <p:cTn id="67" dur="1" fill="hold">
                                          <p:stCondLst>
                                            <p:cond delay="0"/>
                                          </p:stCondLst>
                                        </p:cTn>
                                        <p:tgtEl>
                                          <p:spTgt spid="26"/>
                                        </p:tgtEl>
                                        <p:attrNameLst>
                                          <p:attrName>style.visibility</p:attrName>
                                        </p:attrNameLst>
                                      </p:cBhvr>
                                      <p:to>
                                        <p:strVal val="hidden"/>
                                      </p:to>
                                    </p:set>
                                  </p:childTnLst>
                                </p:cTn>
                              </p:par>
                              <p:par>
                                <p:cTn id="68" presetID="1" presetClass="exit" presetSubtype="0" fill="hold" grpId="1" nodeType="withEffect">
                                  <p:stCondLst>
                                    <p:cond delay="0"/>
                                  </p:stCondLst>
                                  <p:childTnLst>
                                    <p:set>
                                      <p:cBhvr>
                                        <p:cTn id="69" dur="1" fill="hold">
                                          <p:stCondLst>
                                            <p:cond delay="0"/>
                                          </p:stCondLst>
                                        </p:cTn>
                                        <p:tgtEl>
                                          <p:spTgt spid="29"/>
                                        </p:tgtEl>
                                        <p:attrNameLst>
                                          <p:attrName>style.visibility</p:attrName>
                                        </p:attrNameLst>
                                      </p:cBhvr>
                                      <p:to>
                                        <p:strVal val="hidden"/>
                                      </p:to>
                                    </p:set>
                                  </p:childTnLst>
                                </p:cTn>
                              </p:par>
                              <p:par>
                                <p:cTn id="70" presetID="1" presetClass="exit" presetSubtype="0" fill="hold" grpId="1" nodeType="withEffect">
                                  <p:stCondLst>
                                    <p:cond delay="0"/>
                                  </p:stCondLst>
                                  <p:childTnLst>
                                    <p:set>
                                      <p:cBhvr>
                                        <p:cTn id="71"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1" grpId="2" animBg="1"/>
      <p:bldP spid="22" grpId="0" animBg="1"/>
      <p:bldP spid="22" grpId="1" animBg="1"/>
      <p:bldP spid="22" grpId="2" animBg="1"/>
      <p:bldP spid="3" grpId="0"/>
      <p:bldP spid="24" grpId="0"/>
      <p:bldP spid="24" grpId="1"/>
      <p:bldP spid="25" grpId="0" animBg="1"/>
      <p:bldP spid="25" grpId="1" animBg="1"/>
      <p:bldP spid="26" grpId="0" animBg="1"/>
      <p:bldP spid="26" grpId="1" animBg="1"/>
      <p:bldP spid="26" grpId="2" animBg="1"/>
      <p:bldP spid="27" grpId="0"/>
      <p:bldP spid="27" grpId="1"/>
      <p:bldP spid="28" grpId="0"/>
      <p:bldP spid="29" grpId="0"/>
      <p:bldP spid="29"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Non-max suppression algorithm</a:t>
            </a:r>
          </a:p>
        </p:txBody>
      </p:sp>
      <mc:AlternateContent xmlns:mc="http://schemas.openxmlformats.org/markup-compatibility/2006" xmlns:a14="http://schemas.microsoft.com/office/drawing/2010/main">
        <mc:Choice Requires="a14">
          <p:sp>
            <p:nvSpPr>
              <p:cNvPr id="9" name="TextBox 8"/>
              <p:cNvSpPr txBox="1"/>
              <p:nvPr/>
            </p:nvSpPr>
            <p:spPr>
              <a:xfrm>
                <a:off x="1811212" y="4964951"/>
                <a:ext cx="1204176" cy="523220"/>
              </a:xfrm>
              <a:prstGeom prst="rect">
                <a:avLst/>
              </a:prstGeom>
              <a:noFill/>
            </p:spPr>
            <p:txBody>
              <a:bodyPr wrap="none" rtlCol="0">
                <a:spAutoFit/>
              </a:bodyPr>
              <a:lstStyle/>
              <a:p>
                <a:r>
                  <a:rPr lang="en-US" sz="2800" dirty="0"/>
                  <a:t>19</a:t>
                </a:r>
                <a14:m>
                  <m:oMath xmlns:m="http://schemas.openxmlformats.org/officeDocument/2006/math">
                    <m:r>
                      <a:rPr lang="en-US" sz="2800" b="0" i="1" smtClean="0">
                        <a:latin typeface="Cambria Math" charset="0"/>
                      </a:rPr>
                      <m:t>×19</m:t>
                    </m:r>
                  </m:oMath>
                </a14:m>
                <a:endParaRPr lang="en-US" sz="2800" dirty="0"/>
              </a:p>
            </p:txBody>
          </p:sp>
        </mc:Choice>
        <mc:Fallback xmlns="">
          <p:sp>
            <p:nvSpPr>
              <p:cNvPr id="9" name="TextBox 8"/>
              <p:cNvSpPr txBox="1">
                <a:spLocks noRot="1" noChangeAspect="1" noMove="1" noResize="1" noEditPoints="1" noAdjustHandles="1" noChangeArrowheads="1" noChangeShapeType="1" noTextEdit="1"/>
              </p:cNvSpPr>
              <p:nvPr/>
            </p:nvSpPr>
            <p:spPr>
              <a:xfrm>
                <a:off x="1811212" y="4964951"/>
                <a:ext cx="1204176" cy="523220"/>
              </a:xfrm>
              <a:prstGeom prst="rect">
                <a:avLst/>
              </a:prstGeom>
              <a:blipFill rotWithShape="0">
                <a:blip r:embed="rId2"/>
                <a:stretch>
                  <a:fillRect l="-10101" t="-10465"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9458357" y="870618"/>
                <a:ext cx="752129" cy="2109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mr-IN" sz="2800" i="1" smtClean="0">
                              <a:latin typeface="Cambria Math" panose="02040503050406030204" pitchFamily="18" charset="0"/>
                            </a:rPr>
                          </m:ctrlPr>
                        </m:dPr>
                        <m:e>
                          <m:eqArr>
                            <m:eqArrPr>
                              <m:ctrlPr>
                                <a:rPr lang="mr-IN" sz="2800" i="1" smtClean="0">
                                  <a:latin typeface="Cambria Math" panose="02040503050406030204" pitchFamily="18" charset="0"/>
                                </a:rPr>
                              </m:ctrlPr>
                            </m:eqArrPr>
                            <m:e>
                              <m:sSub>
                                <m:sSubPr>
                                  <m:ctrlPr>
                                    <a:rPr lang="en-US" sz="2800" b="0" i="1" smtClean="0">
                                      <a:latin typeface="Cambria Math" panose="02040503050406030204" pitchFamily="18" charset="0"/>
                                    </a:rPr>
                                  </m:ctrlPr>
                                </m:sSubPr>
                                <m:e>
                                  <m:r>
                                    <a:rPr lang="en-US" sz="2800" b="0" i="1" smtClean="0">
                                      <a:latin typeface="Cambria Math" charset="0"/>
                                    </a:rPr>
                                    <m:t>𝑝</m:t>
                                  </m:r>
                                </m:e>
                                <m:sub>
                                  <m:r>
                                    <a:rPr lang="en-US" sz="2800" b="0" i="1" smtClean="0">
                                      <a:latin typeface="Cambria Math" charset="0"/>
                                    </a:rPr>
                                    <m:t>𝑐</m:t>
                                  </m:r>
                                </m:sub>
                              </m:sSub>
                            </m:e>
                            <m:e>
                              <m:sSub>
                                <m:sSubPr>
                                  <m:ctrlPr>
                                    <a:rPr lang="en-US" sz="2800" b="0" i="1" smtClean="0">
                                      <a:latin typeface="Cambria Math" panose="02040503050406030204" pitchFamily="18" charset="0"/>
                                    </a:rPr>
                                  </m:ctrlPr>
                                </m:sSubPr>
                                <m:e>
                                  <m:r>
                                    <a:rPr lang="en-US" sz="2800" b="0" i="1" smtClean="0">
                                      <a:latin typeface="Cambria Math" charset="0"/>
                                    </a:rPr>
                                    <m:t>𝑏</m:t>
                                  </m:r>
                                </m:e>
                                <m:sub>
                                  <m:r>
                                    <a:rPr lang="en-US" sz="2800" b="0" i="1" smtClean="0">
                                      <a:latin typeface="Cambria Math" charset="0"/>
                                    </a:rPr>
                                    <m:t>𝑥</m:t>
                                  </m:r>
                                </m:sub>
                              </m:sSub>
                            </m:e>
                            <m:e>
                              <m:sSub>
                                <m:sSubPr>
                                  <m:ctrlPr>
                                    <a:rPr lang="en-US" sz="2800" b="0" i="1" smtClean="0">
                                      <a:latin typeface="Cambria Math" panose="02040503050406030204" pitchFamily="18" charset="0"/>
                                    </a:rPr>
                                  </m:ctrlPr>
                                </m:sSubPr>
                                <m:e>
                                  <m:r>
                                    <a:rPr lang="en-US" sz="2800" b="0" i="1" smtClean="0">
                                      <a:latin typeface="Cambria Math" charset="0"/>
                                    </a:rPr>
                                    <m:t>𝑏</m:t>
                                  </m:r>
                                </m:e>
                                <m:sub>
                                  <m:r>
                                    <a:rPr lang="en-US" sz="2800" b="0" i="1" smtClean="0">
                                      <a:latin typeface="Cambria Math" charset="0"/>
                                    </a:rPr>
                                    <m:t>𝑦</m:t>
                                  </m:r>
                                </m:sub>
                              </m:sSub>
                            </m:e>
                            <m:e>
                              <m:sSub>
                                <m:sSubPr>
                                  <m:ctrlPr>
                                    <a:rPr lang="en-US" sz="2800" b="0" i="1" smtClean="0">
                                      <a:latin typeface="Cambria Math" panose="02040503050406030204" pitchFamily="18" charset="0"/>
                                    </a:rPr>
                                  </m:ctrlPr>
                                </m:sSubPr>
                                <m:e>
                                  <m:r>
                                    <a:rPr lang="en-US" sz="2800" b="0" i="1" smtClean="0">
                                      <a:latin typeface="Cambria Math" charset="0"/>
                                    </a:rPr>
                                    <m:t>𝑏</m:t>
                                  </m:r>
                                </m:e>
                                <m:sub>
                                  <m:r>
                                    <a:rPr lang="en-US" sz="2800" b="0" i="1" smtClean="0">
                                      <a:latin typeface="Cambria Math" charset="0"/>
                                    </a:rPr>
                                    <m:t>h</m:t>
                                  </m:r>
                                </m:sub>
                              </m:sSub>
                            </m:e>
                            <m:e>
                              <m:sSub>
                                <m:sSubPr>
                                  <m:ctrlPr>
                                    <a:rPr lang="en-US" sz="2800" b="0" i="1" smtClean="0">
                                      <a:latin typeface="Cambria Math" panose="02040503050406030204" pitchFamily="18" charset="0"/>
                                    </a:rPr>
                                  </m:ctrlPr>
                                </m:sSubPr>
                                <m:e>
                                  <m:r>
                                    <a:rPr lang="en-US" sz="2800" b="0" i="1" smtClean="0">
                                      <a:latin typeface="Cambria Math" charset="0"/>
                                    </a:rPr>
                                    <m:t>𝑏</m:t>
                                  </m:r>
                                </m:e>
                                <m:sub>
                                  <m:r>
                                    <a:rPr lang="en-US" sz="2800" b="0" i="1" smtClean="0">
                                      <a:latin typeface="Cambria Math" charset="0"/>
                                    </a:rPr>
                                    <m:t>𝑤</m:t>
                                  </m:r>
                                </m:sub>
                              </m:sSub>
                            </m:e>
                          </m:eqArr>
                        </m:e>
                      </m:d>
                    </m:oMath>
                  </m:oMathPara>
                </a14:m>
                <a:endParaRPr lang="en-US" sz="2800" dirty="0"/>
              </a:p>
            </p:txBody>
          </p:sp>
        </mc:Choice>
        <mc:Fallback xmlns="">
          <p:sp>
            <p:nvSpPr>
              <p:cNvPr id="14" name="TextBox 13"/>
              <p:cNvSpPr txBox="1">
                <a:spLocks noRot="1" noChangeAspect="1" noMove="1" noResize="1" noEditPoints="1" noAdjustHandles="1" noChangeArrowheads="1" noChangeShapeType="1" noTextEdit="1"/>
              </p:cNvSpPr>
              <p:nvPr/>
            </p:nvSpPr>
            <p:spPr>
              <a:xfrm>
                <a:off x="9458357" y="870618"/>
                <a:ext cx="752129" cy="210968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4976040" y="2983811"/>
                <a:ext cx="5445978"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Discard all boxes with </a:t>
                </a:r>
                <a14:m>
                  <m:oMath xmlns:m="http://schemas.openxmlformats.org/officeDocument/2006/math">
                    <m:sSub>
                      <m:sSubPr>
                        <m:ctrlPr>
                          <a:rPr lang="en-US" sz="2800" i="1">
                            <a:latin typeface="Cambria Math" panose="02040503050406030204" pitchFamily="18" charset="0"/>
                          </a:rPr>
                        </m:ctrlPr>
                      </m:sSubPr>
                      <m:e>
                        <m:r>
                          <a:rPr lang="en-US" sz="2800" i="1">
                            <a:latin typeface="Cambria Math" charset="0"/>
                          </a:rPr>
                          <m:t>𝑝</m:t>
                        </m:r>
                      </m:e>
                      <m:sub>
                        <m:r>
                          <a:rPr lang="en-US" sz="2800" i="1">
                            <a:latin typeface="Cambria Math" charset="0"/>
                          </a:rPr>
                          <m:t>𝑐</m:t>
                        </m:r>
                      </m:sub>
                    </m:sSub>
                    <m:r>
                      <a:rPr lang="en-US" sz="2800" b="0" i="1" smtClean="0">
                        <a:latin typeface="Cambria Math" charset="0"/>
                      </a:rPr>
                      <m:t>≤0.6</m:t>
                    </m:r>
                  </m:oMath>
                </a14:m>
                <a:r>
                  <a:rPr lang="en-US" sz="2800" dirty="0">
                    <a:latin typeface="Century Schoolbook" charset="0"/>
                    <a:ea typeface="Century Schoolbook" charset="0"/>
                    <a:cs typeface="Century Schoolbook" charset="0"/>
                  </a:rPr>
                  <a:t>  </a:t>
                </a:r>
              </a:p>
            </p:txBody>
          </p:sp>
        </mc:Choice>
        <mc:Fallback xmlns="">
          <p:sp>
            <p:nvSpPr>
              <p:cNvPr id="26" name="TextBox 25"/>
              <p:cNvSpPr txBox="1">
                <a:spLocks noRot="1" noChangeAspect="1" noMove="1" noResize="1" noEditPoints="1" noAdjustHandles="1" noChangeArrowheads="1" noChangeShapeType="1" noTextEdit="1"/>
              </p:cNvSpPr>
              <p:nvPr/>
            </p:nvSpPr>
            <p:spPr>
              <a:xfrm>
                <a:off x="4976040" y="2983811"/>
                <a:ext cx="5445978" cy="523220"/>
              </a:xfrm>
              <a:prstGeom prst="rect">
                <a:avLst/>
              </a:prstGeom>
              <a:blipFill>
                <a:blip r:embed="rId4"/>
                <a:stretch>
                  <a:fillRect l="-2237" t="-11628" b="-31395"/>
                </a:stretch>
              </a:blipFill>
            </p:spPr>
            <p:txBody>
              <a:bodyPr/>
              <a:lstStyle/>
              <a:p>
                <a:r>
                  <a:rPr lang="en-US">
                    <a:noFill/>
                  </a:rPr>
                  <a:t> </a:t>
                </a:r>
              </a:p>
            </p:txBody>
          </p:sp>
        </mc:Fallback>
      </mc:AlternateContent>
      <p:sp>
        <p:nvSpPr>
          <p:cNvPr id="27" name="TextBox 26"/>
          <p:cNvSpPr txBox="1"/>
          <p:nvPr/>
        </p:nvSpPr>
        <p:spPr>
          <a:xfrm>
            <a:off x="4976040" y="3628133"/>
            <a:ext cx="6423553"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While there are any remaining boxes:</a:t>
            </a:r>
          </a:p>
        </p:txBody>
      </p:sp>
      <mc:AlternateContent xmlns:mc="http://schemas.openxmlformats.org/markup-compatibility/2006" xmlns:a14="http://schemas.microsoft.com/office/drawing/2010/main">
        <mc:Choice Requires="a14">
          <p:sp>
            <p:nvSpPr>
              <p:cNvPr id="28" name="TextBox 27"/>
              <p:cNvSpPr txBox="1"/>
              <p:nvPr/>
            </p:nvSpPr>
            <p:spPr>
              <a:xfrm>
                <a:off x="5644558" y="4272455"/>
                <a:ext cx="5943743" cy="954107"/>
              </a:xfrm>
              <a:prstGeom prst="rect">
                <a:avLst/>
              </a:prstGeom>
              <a:noFill/>
            </p:spPr>
            <p:txBody>
              <a:bodyPr wrap="none" rtlCol="0">
                <a:spAutoFit/>
              </a:bodyPr>
              <a:lstStyle/>
              <a:p>
                <a:pPr marL="457200" indent="-457200">
                  <a:buFont typeface="Arial" charset="0"/>
                  <a:buChar char="•"/>
                </a:pPr>
                <a:r>
                  <a:rPr lang="en-US" sz="2800" dirty="0">
                    <a:latin typeface="Century Schoolbook" charset="0"/>
                    <a:ea typeface="Century Schoolbook" charset="0"/>
                    <a:cs typeface="Century Schoolbook" charset="0"/>
                  </a:rPr>
                  <a:t>Pick the box with the largest</a:t>
                </a:r>
                <a:r>
                  <a:rPr lang="en-US" sz="2800" dirty="0"/>
                  <a:t> </a:t>
                </a:r>
                <a14:m>
                  <m:oMath xmlns:m="http://schemas.openxmlformats.org/officeDocument/2006/math">
                    <m:sSub>
                      <m:sSubPr>
                        <m:ctrlPr>
                          <a:rPr lang="en-US" sz="2800" i="1">
                            <a:latin typeface="Cambria Math" panose="02040503050406030204" pitchFamily="18" charset="0"/>
                          </a:rPr>
                        </m:ctrlPr>
                      </m:sSubPr>
                      <m:e>
                        <m:r>
                          <a:rPr lang="en-US" sz="2800" i="1">
                            <a:latin typeface="Cambria Math" charset="0"/>
                          </a:rPr>
                          <m:t>𝑝</m:t>
                        </m:r>
                      </m:e>
                      <m:sub>
                        <m:r>
                          <a:rPr lang="en-US" sz="2800" i="1">
                            <a:latin typeface="Cambria Math" charset="0"/>
                          </a:rPr>
                          <m:t>𝑐</m:t>
                        </m:r>
                      </m:sub>
                    </m:sSub>
                  </m:oMath>
                </a14:m>
                <a:endParaRPr lang="en-US" sz="2800" dirty="0">
                  <a:latin typeface="Century Schoolbook" charset="0"/>
                  <a:ea typeface="Century Schoolbook" charset="0"/>
                  <a:cs typeface="Century Schoolbook" charset="0"/>
                </a:endParaRPr>
              </a:p>
              <a:p>
                <a:r>
                  <a:rPr lang="en-US" sz="2800" dirty="0">
                    <a:latin typeface="Century Schoolbook" charset="0"/>
                    <a:ea typeface="Century Schoolbook" charset="0"/>
                    <a:cs typeface="Century Schoolbook" charset="0"/>
                  </a:rPr>
                  <a:t>     Output that as a prediction.</a:t>
                </a:r>
              </a:p>
            </p:txBody>
          </p:sp>
        </mc:Choice>
        <mc:Fallback xmlns="">
          <p:sp>
            <p:nvSpPr>
              <p:cNvPr id="28" name="TextBox 27"/>
              <p:cNvSpPr txBox="1">
                <a:spLocks noRot="1" noChangeAspect="1" noMove="1" noResize="1" noEditPoints="1" noAdjustHandles="1" noChangeArrowheads="1" noChangeShapeType="1" noTextEdit="1"/>
              </p:cNvSpPr>
              <p:nvPr/>
            </p:nvSpPr>
            <p:spPr>
              <a:xfrm>
                <a:off x="5644558" y="4272455"/>
                <a:ext cx="5943743" cy="954107"/>
              </a:xfrm>
              <a:prstGeom prst="rect">
                <a:avLst/>
              </a:prstGeom>
              <a:blipFill>
                <a:blip r:embed="rId5"/>
                <a:stretch>
                  <a:fillRect l="-1846" t="-8333" b="-17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5644557" y="5347663"/>
                <a:ext cx="6080511" cy="1384995"/>
              </a:xfrm>
              <a:prstGeom prst="rect">
                <a:avLst/>
              </a:prstGeom>
              <a:noFill/>
            </p:spPr>
            <p:txBody>
              <a:bodyPr wrap="none" rtlCol="0">
                <a:spAutoFit/>
              </a:bodyPr>
              <a:lstStyle/>
              <a:p>
                <a:pPr marL="457200" indent="-457200">
                  <a:buFont typeface="Arial" charset="0"/>
                  <a:buChar char="•"/>
                </a:pPr>
                <a:r>
                  <a:rPr lang="en-US" sz="2800" dirty="0">
                    <a:latin typeface="Century Schoolbook" charset="0"/>
                    <a:ea typeface="Century Schoolbook" charset="0"/>
                    <a:cs typeface="Century Schoolbook" charset="0"/>
                  </a:rPr>
                  <a:t>Discard any remaining box with </a:t>
                </a:r>
              </a:p>
              <a:p>
                <a:r>
                  <a:rPr lang="en-US" sz="2800" dirty="0">
                    <a:latin typeface="Century Schoolbook" charset="0"/>
                    <a:ea typeface="Century Schoolbook" charset="0"/>
                    <a:cs typeface="Century Schoolbook" charset="0"/>
                  </a:rPr>
                  <a:t>     IoU</a:t>
                </a:r>
                <a:r>
                  <a:rPr lang="en-US" sz="2800" dirty="0"/>
                  <a:t> </a:t>
                </a:r>
                <a14:m>
                  <m:oMath xmlns:m="http://schemas.openxmlformats.org/officeDocument/2006/math">
                    <m:r>
                      <a:rPr lang="en-US" sz="2800" b="0" i="1" smtClean="0">
                        <a:latin typeface="Cambria Math" charset="0"/>
                      </a:rPr>
                      <m:t>≥0.5</m:t>
                    </m:r>
                    <m:r>
                      <a:rPr lang="en-US" sz="2800" b="0" i="0" smtClean="0">
                        <a:latin typeface="Cambria Math" charset="0"/>
                      </a:rPr>
                      <m:t> </m:t>
                    </m:r>
                  </m:oMath>
                </a14:m>
                <a:r>
                  <a:rPr lang="en-US" sz="2800">
                    <a:latin typeface="Century Schoolbook" charset="0"/>
                    <a:ea typeface="Century Schoolbook" charset="0"/>
                    <a:cs typeface="Century Schoolbook" charset="0"/>
                  </a:rPr>
                  <a:t>with the </a:t>
                </a:r>
                <a:r>
                  <a:rPr lang="en-US" sz="2800" dirty="0">
                    <a:latin typeface="Century Schoolbook" charset="0"/>
                    <a:ea typeface="Century Schoolbook" charset="0"/>
                    <a:cs typeface="Century Schoolbook" charset="0"/>
                  </a:rPr>
                  <a:t>box output</a:t>
                </a:r>
              </a:p>
              <a:p>
                <a:r>
                  <a:rPr lang="en-US" sz="2800" dirty="0">
                    <a:latin typeface="Century Schoolbook" charset="0"/>
                    <a:ea typeface="Century Schoolbook" charset="0"/>
                    <a:cs typeface="Century Schoolbook" charset="0"/>
                  </a:rPr>
                  <a:t>     in the previous step</a:t>
                </a:r>
              </a:p>
            </p:txBody>
          </p:sp>
        </mc:Choice>
        <mc:Fallback xmlns="">
          <p:sp>
            <p:nvSpPr>
              <p:cNvPr id="30" name="TextBox 29"/>
              <p:cNvSpPr txBox="1">
                <a:spLocks noRot="1" noChangeAspect="1" noMove="1" noResize="1" noEditPoints="1" noAdjustHandles="1" noChangeArrowheads="1" noChangeShapeType="1" noTextEdit="1"/>
              </p:cNvSpPr>
              <p:nvPr/>
            </p:nvSpPr>
            <p:spPr>
              <a:xfrm>
                <a:off x="5644557" y="5347663"/>
                <a:ext cx="6080511" cy="1384995"/>
              </a:xfrm>
              <a:prstGeom prst="rect">
                <a:avLst/>
              </a:prstGeom>
              <a:blipFill>
                <a:blip r:embed="rId6"/>
                <a:stretch>
                  <a:fillRect l="-1805" t="-4405" r="-1103" b="-11454"/>
                </a:stretch>
              </a:blipFill>
            </p:spPr>
            <p:txBody>
              <a:bodyPr/>
              <a:lstStyle/>
              <a:p>
                <a:r>
                  <a:rPr lang="en-US">
                    <a:noFill/>
                  </a:rPr>
                  <a:t> </a:t>
                </a:r>
              </a:p>
            </p:txBody>
          </p:sp>
        </mc:Fallback>
      </mc:AlternateContent>
      <p:pic>
        <p:nvPicPr>
          <p:cNvPr id="4" name="Picture 3"/>
          <p:cNvPicPr>
            <a:picLocks noChangeAspect="1"/>
          </p:cNvPicPr>
          <p:nvPr/>
        </p:nvPicPr>
        <p:blipFill>
          <a:blip r:embed="rId7"/>
          <a:stretch>
            <a:fillRect/>
          </a:stretch>
        </p:blipFill>
        <p:spPr>
          <a:xfrm>
            <a:off x="859377" y="1761292"/>
            <a:ext cx="3107847" cy="3082558"/>
          </a:xfrm>
          <a:prstGeom prst="rect">
            <a:avLst/>
          </a:prstGeom>
        </p:spPr>
      </p:pic>
      <p:sp>
        <p:nvSpPr>
          <p:cNvPr id="5" name="Rectangle 4">
            <a:extLst>
              <a:ext uri="{FF2B5EF4-FFF2-40B4-BE49-F238E27FC236}">
                <a16:creationId xmlns:a16="http://schemas.microsoft.com/office/drawing/2014/main" id="{5B989966-11D4-4B52-BCD2-9B74532A44AC}"/>
              </a:ext>
            </a:extLst>
          </p:cNvPr>
          <p:cNvSpPr/>
          <p:nvPr/>
        </p:nvSpPr>
        <p:spPr>
          <a:xfrm>
            <a:off x="4976040" y="1613252"/>
            <a:ext cx="4482317" cy="523220"/>
          </a:xfrm>
          <a:prstGeom prst="rect">
            <a:avLst/>
          </a:prstGeom>
        </p:spPr>
        <p:txBody>
          <a:bodyPr wrap="none">
            <a:spAutoFit/>
          </a:bodyPr>
          <a:lstStyle/>
          <a:p>
            <a:r>
              <a:rPr lang="en-US" sz="2800" dirty="0">
                <a:solidFill>
                  <a:prstClr val="black"/>
                </a:solidFill>
                <a:latin typeface="Century Schoolbook" charset="0"/>
                <a:ea typeface="Century Schoolbook" charset="0"/>
                <a:cs typeface="Century Schoolbook" charset="0"/>
              </a:rPr>
              <a:t>Each output prediction is:</a:t>
            </a:r>
            <a:endParaRPr lang="en-US" dirty="0"/>
          </a:p>
        </p:txBody>
      </p:sp>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9FA98B25-FE99-4C51-9F3E-15B30777BB81}"/>
                  </a:ext>
                </a:extLst>
              </p14:cNvPr>
              <p14:cNvContentPartPr/>
              <p14:nvPr/>
            </p14:nvContentPartPr>
            <p14:xfrm>
              <a:off x="1955880" y="736560"/>
              <a:ext cx="9957240" cy="4769280"/>
            </p14:xfrm>
          </p:contentPart>
        </mc:Choice>
        <mc:Fallback xmlns="">
          <p:pic>
            <p:nvPicPr>
              <p:cNvPr id="6" name="Ink 5">
                <a:extLst>
                  <a:ext uri="{FF2B5EF4-FFF2-40B4-BE49-F238E27FC236}">
                    <a16:creationId xmlns:a16="http://schemas.microsoft.com/office/drawing/2014/main" xmlns:p14="http://schemas.microsoft.com/office/powerpoint/2010/main" xmlns="" id="{9FA98B25-FE99-4C51-9F3E-15B30777BB81}"/>
                  </a:ext>
                </a:extLst>
              </p:cNvPr>
              <p:cNvPicPr/>
              <p:nvPr/>
            </p:nvPicPr>
            <p:blipFill>
              <a:blip r:embed="rId9"/>
              <a:stretch>
                <a:fillRect/>
              </a:stretch>
            </p:blipFill>
            <p:spPr>
              <a:xfrm>
                <a:off x="1936800" y="717480"/>
                <a:ext cx="9995400" cy="4807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25198E37-94C3-4E76-93B9-04D333CAE19E}"/>
                  </a:ext>
                </a:extLst>
              </p14:cNvPr>
              <p14:cNvContentPartPr/>
              <p14:nvPr/>
            </p14:nvContentPartPr>
            <p14:xfrm>
              <a:off x="4464000" y="1809720"/>
              <a:ext cx="7404480" cy="4807440"/>
            </p14:xfrm>
          </p:contentPart>
        </mc:Choice>
        <mc:Fallback xmlns="">
          <p:pic>
            <p:nvPicPr>
              <p:cNvPr id="7" name="Ink 6">
                <a:extLst>
                  <a:ext uri="{FF2B5EF4-FFF2-40B4-BE49-F238E27FC236}">
                    <a16:creationId xmlns:a16="http://schemas.microsoft.com/office/drawing/2014/main" xmlns:p14="http://schemas.microsoft.com/office/powerpoint/2010/main" xmlns="" id="{25198E37-94C3-4E76-93B9-04D333CAE19E}"/>
                  </a:ext>
                </a:extLst>
              </p:cNvPr>
              <p:cNvPicPr/>
              <p:nvPr/>
            </p:nvPicPr>
            <p:blipFill>
              <a:blip r:embed="rId11"/>
              <a:stretch>
                <a:fillRect/>
              </a:stretch>
            </p:blipFill>
            <p:spPr>
              <a:xfrm>
                <a:off x="4444920" y="1790640"/>
                <a:ext cx="7442640" cy="4845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 name="Ink 2"/>
              <p14:cNvContentPartPr/>
              <p14:nvPr/>
            </p14:nvContentPartPr>
            <p14:xfrm>
              <a:off x="4741560" y="2116440"/>
              <a:ext cx="5715360" cy="4197240"/>
            </p14:xfrm>
          </p:contentPart>
        </mc:Choice>
        <mc:Fallback xmlns="">
          <p:pic>
            <p:nvPicPr>
              <p:cNvPr id="3" name="Ink 2"/>
              <p:cNvPicPr/>
              <p:nvPr/>
            </p:nvPicPr>
            <p:blipFill>
              <a:blip r:embed="rId13"/>
              <a:stretch>
                <a:fillRect/>
              </a:stretch>
            </p:blipFill>
            <p:spPr>
              <a:xfrm>
                <a:off x="4732200" y="2107080"/>
                <a:ext cx="5734080" cy="4215960"/>
              </a:xfrm>
              <a:prstGeom prst="rect">
                <a:avLst/>
              </a:prstGeom>
            </p:spPr>
          </p:pic>
        </mc:Fallback>
      </mc:AlternateContent>
    </p:spTree>
    <p:extLst>
      <p:ext uri="{BB962C8B-B14F-4D97-AF65-F5344CB8AC3E}">
        <p14:creationId xmlns:p14="http://schemas.microsoft.com/office/powerpoint/2010/main" val="1233957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p:bldP spid="27" grpId="0"/>
      <p:bldP spid="28" grpId="0"/>
      <p:bldP spid="30" grpId="0"/>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70616" y="985378"/>
            <a:ext cx="6239800" cy="1827004"/>
          </a:xfrm>
        </p:spPr>
        <p:txBody>
          <a:bodyPr>
            <a:noAutofit/>
          </a:bodyPr>
          <a:lstStyle/>
          <a:p>
            <a:r>
              <a:rPr lang="en-US" sz="6600" dirty="0"/>
              <a:t>Object Detection</a:t>
            </a:r>
          </a:p>
        </p:txBody>
      </p:sp>
      <p:sp>
        <p:nvSpPr>
          <p:cNvPr id="4" name="TextBox 3"/>
          <p:cNvSpPr txBox="1"/>
          <p:nvPr/>
        </p:nvSpPr>
        <p:spPr>
          <a:xfrm>
            <a:off x="5483040" y="4026189"/>
            <a:ext cx="5614951" cy="1107996"/>
          </a:xfrm>
          <a:prstGeom prst="rect">
            <a:avLst/>
          </a:prstGeom>
          <a:noFill/>
        </p:spPr>
        <p:txBody>
          <a:bodyPr wrap="square" rtlCol="0">
            <a:spAutoFit/>
          </a:bodyPr>
          <a:lstStyle/>
          <a:p>
            <a:pPr algn="ctr"/>
            <a:r>
              <a:rPr lang="en-US" sz="6600"/>
              <a:t>Anchor boxes</a:t>
            </a:r>
            <a:endParaRPr lang="en-US" sz="6600" dirty="0"/>
          </a:p>
        </p:txBody>
      </p:sp>
      <p:cxnSp>
        <p:nvCxnSpPr>
          <p:cNvPr id="10" name="Straight Connector 9"/>
          <p:cNvCxnSpPr/>
          <p:nvPr/>
        </p:nvCxnSpPr>
        <p:spPr>
          <a:xfrm>
            <a:off x="4836353" y="3410417"/>
            <a:ext cx="6908326" cy="17737"/>
          </a:xfrm>
          <a:prstGeom prst="line">
            <a:avLst/>
          </a:prstGeom>
          <a:ln w="19050" cmpd="sng">
            <a:solidFill>
              <a:schemeClr val="tx1">
                <a:lumMod val="75000"/>
                <a:lumOff val="25000"/>
              </a:schemeClr>
            </a:solidFill>
            <a:miter lim="800000"/>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083548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Overlapping objects:</a:t>
            </a:r>
          </a:p>
        </p:txBody>
      </p:sp>
      <p:grpSp>
        <p:nvGrpSpPr>
          <p:cNvPr id="23" name="Group 22"/>
          <p:cNvGrpSpPr/>
          <p:nvPr/>
        </p:nvGrpSpPr>
        <p:grpSpPr>
          <a:xfrm>
            <a:off x="8909322" y="1219714"/>
            <a:ext cx="2640268" cy="1781497"/>
            <a:chOff x="8909322" y="1219714"/>
            <a:chExt cx="2640268" cy="1781497"/>
          </a:xfrm>
        </p:grpSpPr>
        <p:sp>
          <p:nvSpPr>
            <p:cNvPr id="18" name="TextBox 17"/>
            <p:cNvSpPr txBox="1"/>
            <p:nvPr/>
          </p:nvSpPr>
          <p:spPr>
            <a:xfrm>
              <a:off x="8909322" y="1219714"/>
              <a:ext cx="2451312"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Anchor box 2:</a:t>
              </a:r>
            </a:p>
          </p:txBody>
        </p:sp>
        <p:grpSp>
          <p:nvGrpSpPr>
            <p:cNvPr id="17" name="Group 16"/>
            <p:cNvGrpSpPr/>
            <p:nvPr/>
          </p:nvGrpSpPr>
          <p:grpSpPr>
            <a:xfrm>
              <a:off x="8992772" y="2089342"/>
              <a:ext cx="2556818" cy="911869"/>
              <a:chOff x="8992772" y="2089342"/>
              <a:chExt cx="2556818" cy="911869"/>
            </a:xfrm>
          </p:grpSpPr>
          <p:sp>
            <p:nvSpPr>
              <p:cNvPr id="20" name="Rectangle 19"/>
              <p:cNvSpPr/>
              <p:nvPr/>
            </p:nvSpPr>
            <p:spPr>
              <a:xfrm>
                <a:off x="8992772" y="2089342"/>
                <a:ext cx="2556818" cy="911869"/>
              </a:xfrm>
              <a:prstGeom prst="rect">
                <a:avLst/>
              </a:prstGeom>
              <a:noFill/>
              <a:ln w="38100">
                <a:solidFill>
                  <a:srgbClr val="6E3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10225461" y="2530390"/>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2" name="Group 21"/>
          <p:cNvGrpSpPr/>
          <p:nvPr/>
        </p:nvGrpSpPr>
        <p:grpSpPr>
          <a:xfrm>
            <a:off x="1081338" y="1219714"/>
            <a:ext cx="6891543" cy="4527161"/>
            <a:chOff x="1153886" y="1219714"/>
            <a:chExt cx="6818995" cy="4527161"/>
          </a:xfrm>
        </p:grpSpPr>
        <p:sp>
          <p:nvSpPr>
            <p:cNvPr id="11" name="TextBox 10"/>
            <p:cNvSpPr txBox="1"/>
            <p:nvPr/>
          </p:nvSpPr>
          <p:spPr>
            <a:xfrm>
              <a:off x="5521569" y="1219714"/>
              <a:ext cx="2451312" cy="523220"/>
            </a:xfrm>
            <a:prstGeom prst="rect">
              <a:avLst/>
            </a:prstGeom>
            <a:noFill/>
          </p:spPr>
          <p:txBody>
            <a:bodyPr wrap="none" rtlCol="0">
              <a:spAutoFit/>
            </a:bodyPr>
            <a:lstStyle/>
            <a:p>
              <a:r>
                <a:rPr lang="en-US" sz="2800">
                  <a:latin typeface="Century Schoolbook" charset="0"/>
                  <a:ea typeface="Century Schoolbook" charset="0"/>
                  <a:cs typeface="Century Schoolbook" charset="0"/>
                </a:rPr>
                <a:t>Anchor box 1:</a:t>
              </a:r>
            </a:p>
          </p:txBody>
        </p:sp>
        <p:grpSp>
          <p:nvGrpSpPr>
            <p:cNvPr id="15" name="Group 14"/>
            <p:cNvGrpSpPr/>
            <p:nvPr/>
          </p:nvGrpSpPr>
          <p:grpSpPr>
            <a:xfrm>
              <a:off x="6261387" y="1856783"/>
              <a:ext cx="844062" cy="2057401"/>
              <a:chOff x="6261387" y="1856783"/>
              <a:chExt cx="844062" cy="2057401"/>
            </a:xfrm>
          </p:grpSpPr>
          <p:sp>
            <p:nvSpPr>
              <p:cNvPr id="19" name="Rectangle 18"/>
              <p:cNvSpPr/>
              <p:nvPr/>
            </p:nvSpPr>
            <p:spPr>
              <a:xfrm>
                <a:off x="6261387" y="1856783"/>
                <a:ext cx="844062" cy="2057401"/>
              </a:xfrm>
              <a:prstGeom prst="rect">
                <a:avLst/>
              </a:prstGeom>
              <a:noFill/>
              <a:ln w="38100">
                <a:solidFill>
                  <a:srgbClr val="6E3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6637699" y="2834939"/>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p:cNvSpPr txBox="1"/>
            <p:nvPr/>
          </p:nvSpPr>
          <p:spPr>
            <a:xfrm>
              <a:off x="1153886" y="5377543"/>
              <a:ext cx="184731" cy="369332"/>
            </a:xfrm>
            <a:prstGeom prst="rect">
              <a:avLst/>
            </a:prstGeom>
            <a:noFill/>
          </p:spPr>
          <p:txBody>
            <a:bodyPr wrap="none" rtlCol="0">
              <a:spAutoFit/>
            </a:bodyPr>
            <a:lstStyle/>
            <a:p>
              <a:endParaRPr lang="en-US" dirty="0"/>
            </a:p>
          </p:txBody>
        </p:sp>
      </p:grpSp>
      <p:grpSp>
        <p:nvGrpSpPr>
          <p:cNvPr id="32" name="Group 31"/>
          <p:cNvGrpSpPr/>
          <p:nvPr/>
        </p:nvGrpSpPr>
        <p:grpSpPr>
          <a:xfrm>
            <a:off x="1153885" y="4460583"/>
            <a:ext cx="1516298" cy="2055050"/>
            <a:chOff x="1118962" y="4465270"/>
            <a:chExt cx="1549691" cy="2013464"/>
          </a:xfrm>
        </p:grpSpPr>
        <mc:AlternateContent xmlns:mc="http://schemas.openxmlformats.org/markup-compatibility/2006" xmlns:a14="http://schemas.microsoft.com/office/drawing/2010/main">
          <mc:Choice Requires="a14">
            <p:sp>
              <p:nvSpPr>
                <p:cNvPr id="31" name="TextBox 30"/>
                <p:cNvSpPr txBox="1"/>
                <p:nvPr/>
              </p:nvSpPr>
              <p:spPr>
                <a:xfrm>
                  <a:off x="2188892" y="4465270"/>
                  <a:ext cx="479761" cy="20134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mr-IN" sz="1700" i="1" smtClean="0">
                                <a:latin typeface="Cambria Math" panose="02040503050406030204" pitchFamily="18" charset="0"/>
                              </a:rPr>
                            </m:ctrlPr>
                          </m:dPr>
                          <m:e>
                            <m:eqArr>
                              <m:eqArrPr>
                                <m:ctrlPr>
                                  <a:rPr lang="mr-IN" sz="1700" i="1" smtClean="0">
                                    <a:latin typeface="Cambria Math" panose="02040503050406030204" pitchFamily="18" charset="0"/>
                                  </a:rPr>
                                </m:ctrlPr>
                              </m:eqArrPr>
                              <m:e>
                                <m:sSub>
                                  <m:sSubPr>
                                    <m:ctrlPr>
                                      <a:rPr lang="en-US" sz="1700" i="1" smtClean="0">
                                        <a:latin typeface="Cambria Math" panose="02040503050406030204" pitchFamily="18" charset="0"/>
                                      </a:rPr>
                                    </m:ctrlPr>
                                  </m:sSubPr>
                                  <m:e>
                                    <m:r>
                                      <a:rPr lang="en-US" sz="1700" b="0" i="1" smtClean="0">
                                        <a:latin typeface="Cambria Math" charset="0"/>
                                      </a:rPr>
                                      <m:t>𝑝</m:t>
                                    </m:r>
                                  </m:e>
                                  <m:sub>
                                    <m:r>
                                      <a:rPr lang="en-US" sz="1700" b="0" i="1" smtClean="0">
                                        <a:latin typeface="Cambria Math" charset="0"/>
                                      </a:rPr>
                                      <m:t>𝑐</m:t>
                                    </m:r>
                                  </m:sub>
                                </m:sSub>
                              </m:e>
                              <m:e>
                                <m:sSub>
                                  <m:sSubPr>
                                    <m:ctrlPr>
                                      <a:rPr lang="en-US" sz="1700" i="1" smtClean="0">
                                        <a:latin typeface="Cambria Math" panose="02040503050406030204" pitchFamily="18" charset="0"/>
                                      </a:rPr>
                                    </m:ctrlPr>
                                  </m:sSubPr>
                                  <m:e>
                                    <m:r>
                                      <a:rPr lang="en-US" sz="1700" b="0" i="1" smtClean="0">
                                        <a:latin typeface="Cambria Math" charset="0"/>
                                      </a:rPr>
                                      <m:t>𝑏</m:t>
                                    </m:r>
                                  </m:e>
                                  <m:sub>
                                    <m:r>
                                      <a:rPr lang="en-US" sz="1700" b="0" i="1" smtClean="0">
                                        <a:latin typeface="Cambria Math" charset="0"/>
                                      </a:rPr>
                                      <m:t>𝑥</m:t>
                                    </m:r>
                                  </m:sub>
                                </m:sSub>
                              </m:e>
                              <m:e>
                                <m:sSub>
                                  <m:sSubPr>
                                    <m:ctrlPr>
                                      <a:rPr lang="en-US" sz="1700" i="1" smtClean="0">
                                        <a:latin typeface="Cambria Math" panose="02040503050406030204" pitchFamily="18" charset="0"/>
                                      </a:rPr>
                                    </m:ctrlPr>
                                  </m:sSubPr>
                                  <m:e>
                                    <m:r>
                                      <a:rPr lang="en-US" sz="1700" b="0" i="1" smtClean="0">
                                        <a:latin typeface="Cambria Math" charset="0"/>
                                      </a:rPr>
                                      <m:t>𝑏</m:t>
                                    </m:r>
                                  </m:e>
                                  <m:sub>
                                    <m:r>
                                      <a:rPr lang="en-US" sz="1700" b="0" i="1" smtClean="0">
                                        <a:latin typeface="Cambria Math" charset="0"/>
                                      </a:rPr>
                                      <m:t>𝑦</m:t>
                                    </m:r>
                                  </m:sub>
                                </m:sSub>
                              </m:e>
                              <m:e>
                                <m:sSub>
                                  <m:sSubPr>
                                    <m:ctrlPr>
                                      <a:rPr lang="en-US" sz="1700" i="1" smtClean="0">
                                        <a:latin typeface="Cambria Math" panose="02040503050406030204" pitchFamily="18" charset="0"/>
                                      </a:rPr>
                                    </m:ctrlPr>
                                  </m:sSubPr>
                                  <m:e>
                                    <m:r>
                                      <a:rPr lang="en-US" sz="1700" b="0" i="1" smtClean="0">
                                        <a:latin typeface="Cambria Math" charset="0"/>
                                      </a:rPr>
                                      <m:t>𝑏</m:t>
                                    </m:r>
                                  </m:e>
                                  <m:sub>
                                    <m:r>
                                      <a:rPr lang="en-US" sz="1700" b="0" i="1" smtClean="0">
                                        <a:latin typeface="Cambria Math" charset="0"/>
                                      </a:rPr>
                                      <m:t>h</m:t>
                                    </m:r>
                                  </m:sub>
                                </m:sSub>
                              </m:e>
                              <m:e>
                                <m:sSub>
                                  <m:sSubPr>
                                    <m:ctrlPr>
                                      <a:rPr lang="en-US" sz="1700" i="1" smtClean="0">
                                        <a:latin typeface="Cambria Math" panose="02040503050406030204" pitchFamily="18" charset="0"/>
                                      </a:rPr>
                                    </m:ctrlPr>
                                  </m:sSubPr>
                                  <m:e>
                                    <m:r>
                                      <a:rPr lang="en-US" sz="1700" b="0" i="1" smtClean="0">
                                        <a:latin typeface="Cambria Math" charset="0"/>
                                      </a:rPr>
                                      <m:t>𝑏</m:t>
                                    </m:r>
                                  </m:e>
                                  <m:sub>
                                    <m:r>
                                      <a:rPr lang="en-US" sz="1700" b="0" i="1" smtClean="0">
                                        <a:latin typeface="Cambria Math" charset="0"/>
                                      </a:rPr>
                                      <m:t>𝑤</m:t>
                                    </m:r>
                                  </m:sub>
                                </m:sSub>
                              </m:e>
                              <m:e>
                                <m:sSub>
                                  <m:sSubPr>
                                    <m:ctrlPr>
                                      <a:rPr lang="en-US" sz="1700" i="1" smtClean="0">
                                        <a:latin typeface="Cambria Math" panose="02040503050406030204" pitchFamily="18" charset="0"/>
                                      </a:rPr>
                                    </m:ctrlPr>
                                  </m:sSubPr>
                                  <m:e>
                                    <m:r>
                                      <a:rPr lang="en-US" sz="1700" b="0" i="1" smtClean="0">
                                        <a:latin typeface="Cambria Math" charset="0"/>
                                      </a:rPr>
                                      <m:t>𝑐</m:t>
                                    </m:r>
                                  </m:e>
                                  <m:sub>
                                    <m:r>
                                      <a:rPr lang="en-US" sz="1700" b="0" i="1" smtClean="0">
                                        <a:latin typeface="Cambria Math" charset="0"/>
                                      </a:rPr>
                                      <m:t>1</m:t>
                                    </m:r>
                                  </m:sub>
                                </m:sSub>
                              </m:e>
                              <m:e>
                                <m:sSub>
                                  <m:sSubPr>
                                    <m:ctrlPr>
                                      <a:rPr lang="en-US" sz="1700" i="1" smtClean="0">
                                        <a:latin typeface="Cambria Math" panose="02040503050406030204" pitchFamily="18" charset="0"/>
                                      </a:rPr>
                                    </m:ctrlPr>
                                  </m:sSubPr>
                                  <m:e>
                                    <m:r>
                                      <a:rPr lang="en-US" sz="1700" b="0" i="1" smtClean="0">
                                        <a:latin typeface="Cambria Math" charset="0"/>
                                      </a:rPr>
                                      <m:t>𝑐</m:t>
                                    </m:r>
                                  </m:e>
                                  <m:sub>
                                    <m:r>
                                      <a:rPr lang="en-US" sz="1700" b="0" i="1" smtClean="0">
                                        <a:latin typeface="Cambria Math" charset="0"/>
                                      </a:rPr>
                                      <m:t>2</m:t>
                                    </m:r>
                                  </m:sub>
                                </m:sSub>
                              </m:e>
                              <m:e>
                                <m:sSub>
                                  <m:sSubPr>
                                    <m:ctrlPr>
                                      <a:rPr lang="en-US" sz="1700" i="1" smtClean="0">
                                        <a:latin typeface="Cambria Math" panose="02040503050406030204" pitchFamily="18" charset="0"/>
                                      </a:rPr>
                                    </m:ctrlPr>
                                  </m:sSubPr>
                                  <m:e>
                                    <m:r>
                                      <a:rPr lang="en-US" sz="1700" b="0" i="1" smtClean="0">
                                        <a:latin typeface="Cambria Math" charset="0"/>
                                      </a:rPr>
                                      <m:t>𝑐</m:t>
                                    </m:r>
                                  </m:e>
                                  <m:sub>
                                    <m:r>
                                      <a:rPr lang="en-US" sz="1700" b="0" i="1" smtClean="0">
                                        <a:latin typeface="Cambria Math" charset="0"/>
                                      </a:rPr>
                                      <m:t>3</m:t>
                                    </m:r>
                                  </m:sub>
                                </m:sSub>
                              </m:e>
                            </m:eqArr>
                          </m:e>
                        </m:d>
                      </m:oMath>
                    </m:oMathPara>
                  </a14:m>
                  <a:endParaRPr lang="en-US" sz="1700" dirty="0"/>
                </a:p>
              </p:txBody>
            </p:sp>
          </mc:Choice>
          <mc:Fallback xmlns="">
            <p:sp>
              <p:nvSpPr>
                <p:cNvPr id="31" name="TextBox 30"/>
                <p:cNvSpPr txBox="1">
                  <a:spLocks noRot="1" noChangeAspect="1" noMove="1" noResize="1" noEditPoints="1" noAdjustHandles="1" noChangeArrowheads="1" noChangeShapeType="1" noTextEdit="1"/>
                </p:cNvSpPr>
                <p:nvPr/>
              </p:nvSpPr>
              <p:spPr>
                <a:xfrm>
                  <a:off x="2188892" y="4465270"/>
                  <a:ext cx="479761" cy="2013464"/>
                </a:xfrm>
                <a:prstGeom prst="rect">
                  <a:avLst/>
                </a:prstGeom>
                <a:blipFill>
                  <a:blip r:embed="rId2"/>
                  <a:stretch>
                    <a:fillRect/>
                  </a:stretch>
                </a:blipFill>
              </p:spPr>
              <p:txBody>
                <a:bodyPr/>
                <a:lstStyle/>
                <a:p>
                  <a:r>
                    <a:rPr lang="en-US">
                      <a:noFill/>
                    </a:rPr>
                    <a:t> </a:t>
                  </a:r>
                </a:p>
              </p:txBody>
            </p:sp>
          </mc:Fallback>
        </mc:AlternateContent>
        <p:sp>
          <p:nvSpPr>
            <p:cNvPr id="29" name="TextBox 28"/>
            <p:cNvSpPr txBox="1"/>
            <p:nvPr/>
          </p:nvSpPr>
          <p:spPr>
            <a:xfrm>
              <a:off x="1118962" y="5215459"/>
              <a:ext cx="995785" cy="584775"/>
            </a:xfrm>
            <a:prstGeom prst="rect">
              <a:avLst/>
            </a:prstGeom>
            <a:noFill/>
          </p:spPr>
          <p:txBody>
            <a:bodyPr wrap="none" rtlCol="0">
              <a:spAutoFit/>
            </a:bodyPr>
            <a:lstStyle/>
            <a:p>
              <a:r>
                <a:rPr lang="en-US" sz="3200" dirty="0">
                  <a:latin typeface="Cambria Math" charset="0"/>
                  <a:ea typeface="Cambria Math" charset="0"/>
                  <a:cs typeface="Cambria Math" charset="0"/>
                </a:rPr>
                <a:t>y</a:t>
              </a:r>
              <a:r>
                <a:rPr lang="en-US" sz="3200" dirty="0">
                  <a:latin typeface="Century Schoolbook" charset="0"/>
                  <a:ea typeface="Century Schoolbook" charset="0"/>
                  <a:cs typeface="Century Schoolbook" charset="0"/>
                </a:rPr>
                <a:t>  = </a:t>
              </a:r>
            </a:p>
          </p:txBody>
        </p:sp>
      </p:grpSp>
      <p:grpSp>
        <p:nvGrpSpPr>
          <p:cNvPr id="26" name="Group 25"/>
          <p:cNvGrpSpPr/>
          <p:nvPr/>
        </p:nvGrpSpPr>
        <p:grpSpPr>
          <a:xfrm>
            <a:off x="968408" y="1176336"/>
            <a:ext cx="3205793" cy="3191997"/>
            <a:chOff x="1122218" y="0"/>
            <a:chExt cx="6922695" cy="6874328"/>
          </a:xfrm>
        </p:grpSpPr>
        <p:pic>
          <p:nvPicPr>
            <p:cNvPr id="27" name="Picture 26"/>
            <p:cNvPicPr>
              <a:picLocks noChangeAspect="1"/>
            </p:cNvPicPr>
            <p:nvPr/>
          </p:nvPicPr>
          <p:blipFill rotWithShape="1">
            <a:blip r:embed="rId3"/>
            <a:srcRect l="15313" t="-240" r="17417" b="1"/>
            <a:stretch/>
          </p:blipFill>
          <p:spPr>
            <a:xfrm>
              <a:off x="1122218" y="0"/>
              <a:ext cx="6922695" cy="6874328"/>
            </a:xfrm>
            <a:prstGeom prst="rect">
              <a:avLst/>
            </a:prstGeo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8781" y="3680844"/>
              <a:ext cx="5198440" cy="2521451"/>
            </a:xfrm>
            <a:prstGeom prst="rect">
              <a:avLst/>
            </a:prstGeom>
          </p:spPr>
        </p:pic>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5533" y="3486892"/>
              <a:ext cx="1266151" cy="3387436"/>
            </a:xfrm>
            <a:prstGeom prst="rect">
              <a:avLst/>
            </a:prstGeom>
          </p:spPr>
        </p:pic>
      </p:grpSp>
      <p:grpSp>
        <p:nvGrpSpPr>
          <p:cNvPr id="3" name="Group 2"/>
          <p:cNvGrpSpPr/>
          <p:nvPr/>
        </p:nvGrpSpPr>
        <p:grpSpPr>
          <a:xfrm>
            <a:off x="1351075" y="2795425"/>
            <a:ext cx="2407317" cy="1569856"/>
            <a:chOff x="1351075" y="2795425"/>
            <a:chExt cx="2407317" cy="1569856"/>
          </a:xfrm>
        </p:grpSpPr>
        <p:sp>
          <p:nvSpPr>
            <p:cNvPr id="34" name="Rectangle 33"/>
            <p:cNvSpPr/>
            <p:nvPr/>
          </p:nvSpPr>
          <p:spPr>
            <a:xfrm>
              <a:off x="2128213" y="2795425"/>
              <a:ext cx="853042" cy="1569856"/>
            </a:xfrm>
            <a:prstGeom prst="rect">
              <a:avLst/>
            </a:prstGeom>
            <a:noFill/>
            <a:ln w="38100">
              <a:solidFill>
                <a:srgbClr val="6E3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351075" y="3269464"/>
              <a:ext cx="2407317" cy="757913"/>
            </a:xfrm>
            <a:prstGeom prst="rect">
              <a:avLst/>
            </a:prstGeom>
            <a:noFill/>
            <a:ln w="38100">
              <a:solidFill>
                <a:srgbClr val="6E3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2528257" y="3577879"/>
              <a:ext cx="86094" cy="716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8" name="Table 37"/>
          <p:cNvGraphicFramePr>
            <a:graphicFrameLocks noGrp="1"/>
          </p:cNvGraphicFramePr>
          <p:nvPr/>
        </p:nvGraphicFramePr>
        <p:xfrm>
          <a:off x="984636" y="1195396"/>
          <a:ext cx="3205791" cy="3188943"/>
        </p:xfrm>
        <a:graphic>
          <a:graphicData uri="http://schemas.openxmlformats.org/drawingml/2006/table">
            <a:tbl>
              <a:tblPr firstRow="1" bandRow="1">
                <a:tableStyleId>{5C22544A-7EE6-4342-B048-85BDC9FD1C3A}</a:tableStyleId>
              </a:tblPr>
              <a:tblGrid>
                <a:gridCol w="1068597">
                  <a:extLst>
                    <a:ext uri="{9D8B030D-6E8A-4147-A177-3AD203B41FA5}">
                      <a16:colId xmlns:a16="http://schemas.microsoft.com/office/drawing/2014/main" val="20000"/>
                    </a:ext>
                  </a:extLst>
                </a:gridCol>
                <a:gridCol w="1068597">
                  <a:extLst>
                    <a:ext uri="{9D8B030D-6E8A-4147-A177-3AD203B41FA5}">
                      <a16:colId xmlns:a16="http://schemas.microsoft.com/office/drawing/2014/main" val="20001"/>
                    </a:ext>
                  </a:extLst>
                </a:gridCol>
                <a:gridCol w="1068597">
                  <a:extLst>
                    <a:ext uri="{9D8B030D-6E8A-4147-A177-3AD203B41FA5}">
                      <a16:colId xmlns:a16="http://schemas.microsoft.com/office/drawing/2014/main" val="20002"/>
                    </a:ext>
                  </a:extLst>
                </a:gridCol>
              </a:tblGrid>
              <a:tr h="1062981">
                <a:tc>
                  <a:txBody>
                    <a:bodyPr/>
                    <a:lstStyle/>
                    <a:p>
                      <a:endParaRPr lang="en-US" dirty="0"/>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tc>
                  <a:txBody>
                    <a:bodyPr/>
                    <a:lstStyle/>
                    <a:p>
                      <a:endParaRPr lang="en-US" dirty="0"/>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tc>
                  <a:txBody>
                    <a:bodyPr/>
                    <a:lstStyle/>
                    <a:p>
                      <a:endParaRPr lang="en-US" dirty="0"/>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062981">
                <a:tc>
                  <a:txBody>
                    <a:bodyPr/>
                    <a:lstStyle/>
                    <a:p>
                      <a:endParaRPr lang="en-US"/>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tc>
                  <a:txBody>
                    <a:bodyPr/>
                    <a:lstStyle/>
                    <a:p>
                      <a:endParaRPr lang="en-US" dirty="0"/>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tc>
                  <a:txBody>
                    <a:bodyPr/>
                    <a:lstStyle/>
                    <a:p>
                      <a:endParaRPr lang="en-US" dirty="0"/>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062981">
                <a:tc>
                  <a:txBody>
                    <a:bodyPr/>
                    <a:lstStyle/>
                    <a:p>
                      <a:endParaRPr lang="en-US" dirty="0"/>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tc>
                  <a:txBody>
                    <a:bodyPr/>
                    <a:lstStyle/>
                    <a:p>
                      <a:endParaRPr lang="en-US" dirty="0"/>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tc>
                  <a:txBody>
                    <a:bodyPr/>
                    <a:lstStyle/>
                    <a:p>
                      <a:endParaRPr lang="en-US" dirty="0"/>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33" name="Rectangle 32">
            <a:extLst>
              <a:ext uri="{FF2B5EF4-FFF2-40B4-BE49-F238E27FC236}">
                <a16:creationId xmlns:a16="http://schemas.microsoft.com/office/drawing/2014/main" id="{B5B0BA88-B2C5-4DFB-BF6F-788921C5D667}"/>
              </a:ext>
            </a:extLst>
          </p:cNvPr>
          <p:cNvSpPr/>
          <p:nvPr/>
        </p:nvSpPr>
        <p:spPr>
          <a:xfrm>
            <a:off x="0" y="6481917"/>
            <a:ext cx="8839200" cy="369332"/>
          </a:xfrm>
          <a:prstGeom prst="rect">
            <a:avLst/>
          </a:prstGeom>
        </p:spPr>
        <p:txBody>
          <a:bodyPr wrap="square">
            <a:spAutoFit/>
          </a:bodyPr>
          <a:lstStyle/>
          <a:p>
            <a:r>
              <a:rPr lang="en-US" dirty="0">
                <a:latin typeface="Century Schoolbook" charset="0"/>
                <a:ea typeface="Century Schoolbook" charset="0"/>
                <a:cs typeface="Century Schoolbook" charset="0"/>
              </a:rPr>
              <a:t>[Redmon et al., 2015, You Only Look Once: Unified real-time object detection]</a:t>
            </a:r>
          </a:p>
        </p:txBody>
      </p:sp>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C3C7EFB2-F358-41E7-9B27-67FDD5D801BC}"/>
                  </a:ext>
                </a:extLst>
              </p14:cNvPr>
              <p14:cNvContentPartPr/>
              <p14:nvPr/>
            </p14:nvContentPartPr>
            <p14:xfrm>
              <a:off x="2711520" y="2089080"/>
              <a:ext cx="8915760" cy="4413600"/>
            </p14:xfrm>
          </p:contentPart>
        </mc:Choice>
        <mc:Fallback xmlns="">
          <p:pic>
            <p:nvPicPr>
              <p:cNvPr id="4" name="Ink 3">
                <a:extLst>
                  <a:ext uri="{FF2B5EF4-FFF2-40B4-BE49-F238E27FC236}">
                    <a16:creationId xmlns:a16="http://schemas.microsoft.com/office/drawing/2014/main" xmlns:p14="http://schemas.microsoft.com/office/powerpoint/2010/main" xmlns="" id="{C3C7EFB2-F358-41E7-9B27-67FDD5D801BC}"/>
                  </a:ext>
                </a:extLst>
              </p:cNvPr>
              <p:cNvPicPr/>
              <p:nvPr/>
            </p:nvPicPr>
            <p:blipFill>
              <a:blip r:embed="rId7"/>
              <a:stretch>
                <a:fillRect/>
              </a:stretch>
            </p:blipFill>
            <p:spPr>
              <a:xfrm>
                <a:off x="2692440" y="2070000"/>
                <a:ext cx="8953920" cy="4451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p14:cNvContentPartPr/>
              <p14:nvPr/>
            </p14:nvContentPartPr>
            <p14:xfrm>
              <a:off x="616320" y="518040"/>
              <a:ext cx="8769240" cy="4679280"/>
            </p14:xfrm>
          </p:contentPart>
        </mc:Choice>
        <mc:Fallback xmlns="">
          <p:pic>
            <p:nvPicPr>
              <p:cNvPr id="5" name="Ink 4"/>
              <p:cNvPicPr/>
              <p:nvPr/>
            </p:nvPicPr>
            <p:blipFill>
              <a:blip r:embed="rId9"/>
              <a:stretch>
                <a:fillRect/>
              </a:stretch>
            </p:blipFill>
            <p:spPr>
              <a:xfrm>
                <a:off x="606960" y="508680"/>
                <a:ext cx="8787960" cy="4698000"/>
              </a:xfrm>
              <a:prstGeom prst="rect">
                <a:avLst/>
              </a:prstGeom>
            </p:spPr>
          </p:pic>
        </mc:Fallback>
      </mc:AlternateContent>
    </p:spTree>
    <p:extLst>
      <p:ext uri="{BB962C8B-B14F-4D97-AF65-F5344CB8AC3E}">
        <p14:creationId xmlns:p14="http://schemas.microsoft.com/office/powerpoint/2010/main" val="1546580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Anchor box algorithm</a:t>
            </a:r>
          </a:p>
        </p:txBody>
      </p:sp>
      <p:sp>
        <p:nvSpPr>
          <p:cNvPr id="3" name="TextBox 2"/>
          <p:cNvSpPr txBox="1"/>
          <p:nvPr/>
        </p:nvSpPr>
        <p:spPr>
          <a:xfrm>
            <a:off x="339735" y="1185277"/>
            <a:ext cx="2670924" cy="646331"/>
          </a:xfrm>
          <a:prstGeom prst="rect">
            <a:avLst/>
          </a:prstGeom>
          <a:noFill/>
        </p:spPr>
        <p:txBody>
          <a:bodyPr wrap="none" rtlCol="0">
            <a:spAutoFit/>
          </a:bodyPr>
          <a:lstStyle/>
          <a:p>
            <a:r>
              <a:rPr lang="en-US" sz="3600" dirty="0">
                <a:latin typeface="Century Schoolbook" charset="0"/>
                <a:ea typeface="Century Schoolbook" charset="0"/>
                <a:cs typeface="Century Schoolbook" charset="0"/>
              </a:rPr>
              <a:t>Previously</a:t>
            </a:r>
            <a:r>
              <a:rPr lang="en-US" sz="3200" dirty="0">
                <a:latin typeface="Century Schoolbook" charset="0"/>
                <a:ea typeface="Century Schoolbook" charset="0"/>
                <a:cs typeface="Century Schoolbook" charset="0"/>
              </a:rPr>
              <a:t>: </a:t>
            </a:r>
          </a:p>
        </p:txBody>
      </p:sp>
      <p:sp>
        <p:nvSpPr>
          <p:cNvPr id="20" name="TextBox 19"/>
          <p:cNvSpPr txBox="1"/>
          <p:nvPr/>
        </p:nvSpPr>
        <p:spPr>
          <a:xfrm>
            <a:off x="915413" y="1874553"/>
            <a:ext cx="5015023" cy="2062103"/>
          </a:xfrm>
          <a:prstGeom prst="rect">
            <a:avLst/>
          </a:prstGeom>
          <a:noFill/>
        </p:spPr>
        <p:txBody>
          <a:bodyPr wrap="square" rtlCol="0">
            <a:spAutoFit/>
          </a:bodyPr>
          <a:lstStyle/>
          <a:p>
            <a:r>
              <a:rPr lang="en-US" sz="3200" dirty="0">
                <a:latin typeface="Century Schoolbook" charset="0"/>
                <a:ea typeface="Century Schoolbook" charset="0"/>
                <a:cs typeface="Century Schoolbook" charset="0"/>
              </a:rPr>
              <a:t>Each object in training image is assigned to grid cell that contains that object’s midpoint.</a:t>
            </a:r>
          </a:p>
        </p:txBody>
      </p:sp>
      <p:grpSp>
        <p:nvGrpSpPr>
          <p:cNvPr id="4" name="Group 3"/>
          <p:cNvGrpSpPr/>
          <p:nvPr/>
        </p:nvGrpSpPr>
        <p:grpSpPr>
          <a:xfrm>
            <a:off x="6218206" y="1185276"/>
            <a:ext cx="5655830" cy="3736265"/>
            <a:chOff x="6218206" y="1185276"/>
            <a:chExt cx="5655830" cy="3736265"/>
          </a:xfrm>
        </p:grpSpPr>
        <p:sp>
          <p:nvSpPr>
            <p:cNvPr id="21" name="TextBox 20"/>
            <p:cNvSpPr txBox="1"/>
            <p:nvPr/>
          </p:nvSpPr>
          <p:spPr>
            <a:xfrm>
              <a:off x="6218206" y="1185276"/>
              <a:ext cx="5170005" cy="646331"/>
            </a:xfrm>
            <a:prstGeom prst="rect">
              <a:avLst/>
            </a:prstGeom>
            <a:noFill/>
          </p:spPr>
          <p:txBody>
            <a:bodyPr wrap="none" rtlCol="0">
              <a:spAutoFit/>
            </a:bodyPr>
            <a:lstStyle/>
            <a:p>
              <a:r>
                <a:rPr lang="en-US" sz="3600" dirty="0">
                  <a:latin typeface="Century Schoolbook" charset="0"/>
                  <a:ea typeface="Century Schoolbook" charset="0"/>
                  <a:cs typeface="Century Schoolbook" charset="0"/>
                </a:rPr>
                <a:t>With two </a:t>
              </a:r>
              <a:r>
                <a:rPr lang="en-US" sz="3600">
                  <a:latin typeface="Century Schoolbook" charset="0"/>
                  <a:ea typeface="Century Schoolbook" charset="0"/>
                  <a:cs typeface="Century Schoolbook" charset="0"/>
                </a:rPr>
                <a:t>anchor boxes:</a:t>
              </a:r>
              <a:endParaRPr lang="en-US" sz="3200" dirty="0">
                <a:latin typeface="Century Schoolbook" charset="0"/>
                <a:ea typeface="Century Schoolbook" charset="0"/>
                <a:cs typeface="Century Schoolbook" charset="0"/>
              </a:endParaRPr>
            </a:p>
          </p:txBody>
        </p:sp>
        <p:sp>
          <p:nvSpPr>
            <p:cNvPr id="22" name="TextBox 21"/>
            <p:cNvSpPr txBox="1"/>
            <p:nvPr/>
          </p:nvSpPr>
          <p:spPr>
            <a:xfrm>
              <a:off x="6859013" y="1874553"/>
              <a:ext cx="5015023" cy="3046988"/>
            </a:xfrm>
            <a:prstGeom prst="rect">
              <a:avLst/>
            </a:prstGeom>
            <a:noFill/>
          </p:spPr>
          <p:txBody>
            <a:bodyPr wrap="square" rtlCol="0">
              <a:spAutoFit/>
            </a:bodyPr>
            <a:lstStyle/>
            <a:p>
              <a:r>
                <a:rPr lang="en-US" sz="3200" dirty="0">
                  <a:latin typeface="Century Schoolbook" charset="0"/>
                  <a:ea typeface="Century Schoolbook" charset="0"/>
                  <a:cs typeface="Century Schoolbook" charset="0"/>
                </a:rPr>
                <a:t>Each object in training image is assigned to grid cell that contains object’s midpoint and anchor box for the grid cell with highest IoU.</a:t>
              </a:r>
            </a:p>
          </p:txBody>
        </p:sp>
      </p:gr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00F847AD-5CE5-4F0C-89E2-E9CA139AB170}"/>
                  </a:ext>
                </a:extLst>
              </p14:cNvPr>
              <p14:cNvContentPartPr/>
              <p14:nvPr/>
            </p14:nvContentPartPr>
            <p14:xfrm>
              <a:off x="920880" y="2406600"/>
              <a:ext cx="11081160" cy="4362840"/>
            </p14:xfrm>
          </p:contentPart>
        </mc:Choice>
        <mc:Fallback xmlns="">
          <p:pic>
            <p:nvPicPr>
              <p:cNvPr id="5" name="Ink 4">
                <a:extLst>
                  <a:ext uri="{FF2B5EF4-FFF2-40B4-BE49-F238E27FC236}">
                    <a16:creationId xmlns:a16="http://schemas.microsoft.com/office/drawing/2014/main" xmlns:p14="http://schemas.microsoft.com/office/powerpoint/2010/main" xmlns="" id="{00F847AD-5CE5-4F0C-89E2-E9CA139AB170}"/>
                  </a:ext>
                </a:extLst>
              </p:cNvPr>
              <p:cNvPicPr/>
              <p:nvPr/>
            </p:nvPicPr>
            <p:blipFill>
              <a:blip r:embed="rId3"/>
              <a:stretch>
                <a:fillRect/>
              </a:stretch>
            </p:blipFill>
            <p:spPr>
              <a:xfrm>
                <a:off x="901800" y="2387520"/>
                <a:ext cx="11119320" cy="4401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2187720" y="3777120"/>
              <a:ext cx="7135200" cy="1206000"/>
            </p14:xfrm>
          </p:contentPart>
        </mc:Choice>
        <mc:Fallback xmlns="">
          <p:pic>
            <p:nvPicPr>
              <p:cNvPr id="6" name="Ink 5"/>
              <p:cNvPicPr/>
              <p:nvPr/>
            </p:nvPicPr>
            <p:blipFill>
              <a:blip r:embed="rId5"/>
              <a:stretch>
                <a:fillRect/>
              </a:stretch>
            </p:blipFill>
            <p:spPr>
              <a:xfrm>
                <a:off x="2178360" y="3767760"/>
                <a:ext cx="7153920" cy="1224720"/>
              </a:xfrm>
              <a:prstGeom prst="rect">
                <a:avLst/>
              </a:prstGeom>
            </p:spPr>
          </p:pic>
        </mc:Fallback>
      </mc:AlternateContent>
    </p:spTree>
    <p:extLst>
      <p:ext uri="{BB962C8B-B14F-4D97-AF65-F5344CB8AC3E}">
        <p14:creationId xmlns:p14="http://schemas.microsoft.com/office/powerpoint/2010/main" val="3640949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2880" y="182880"/>
            <a:ext cx="12114196" cy="1325563"/>
          </a:xfrm>
        </p:spPr>
        <p:txBody>
          <a:bodyPr anchor="t"/>
          <a:lstStyle/>
          <a:p>
            <a:r>
              <a:rPr lang="en-US" dirty="0"/>
              <a:t>Anchor box example</a:t>
            </a:r>
          </a:p>
        </p:txBody>
      </p:sp>
      <p:sp>
        <p:nvSpPr>
          <p:cNvPr id="13" name="TextBox 12"/>
          <p:cNvSpPr txBox="1"/>
          <p:nvPr/>
        </p:nvSpPr>
        <p:spPr>
          <a:xfrm>
            <a:off x="2894253" y="4834132"/>
            <a:ext cx="2563456" cy="523220"/>
          </a:xfrm>
          <a:prstGeom prst="rect">
            <a:avLst/>
          </a:prstGeom>
          <a:noFill/>
        </p:spPr>
        <p:txBody>
          <a:bodyPr wrap="square" rtlCol="0">
            <a:spAutoFit/>
          </a:bodyPr>
          <a:lstStyle/>
          <a:p>
            <a:r>
              <a:rPr lang="en-US" sz="2800" dirty="0">
                <a:latin typeface="Century Schoolbook" charset="0"/>
                <a:ea typeface="Century Schoolbook" charset="0"/>
                <a:cs typeface="Century Schoolbook" charset="0"/>
              </a:rPr>
              <a:t>Anchor box 2:</a:t>
            </a:r>
          </a:p>
        </p:txBody>
      </p:sp>
      <p:sp>
        <p:nvSpPr>
          <p:cNvPr id="15" name="Rectangle 14"/>
          <p:cNvSpPr/>
          <p:nvPr/>
        </p:nvSpPr>
        <p:spPr>
          <a:xfrm>
            <a:off x="3493825" y="5801538"/>
            <a:ext cx="1364311" cy="516337"/>
          </a:xfrm>
          <a:prstGeom prst="rect">
            <a:avLst/>
          </a:prstGeom>
          <a:noFill/>
          <a:ln w="38100">
            <a:solidFill>
              <a:srgbClr val="6E3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82880" y="4834132"/>
            <a:ext cx="2477392" cy="523220"/>
          </a:xfrm>
          <a:prstGeom prst="rect">
            <a:avLst/>
          </a:prstGeom>
          <a:noFill/>
        </p:spPr>
        <p:txBody>
          <a:bodyPr wrap="none" rtlCol="0">
            <a:spAutoFit/>
          </a:bodyPr>
          <a:lstStyle/>
          <a:p>
            <a:r>
              <a:rPr lang="en-US" sz="2800">
                <a:latin typeface="Century Schoolbook" charset="0"/>
                <a:ea typeface="Century Schoolbook" charset="0"/>
                <a:cs typeface="Century Schoolbook" charset="0"/>
              </a:rPr>
              <a:t>Anchor box 1:</a:t>
            </a:r>
          </a:p>
        </p:txBody>
      </p:sp>
      <p:grpSp>
        <p:nvGrpSpPr>
          <p:cNvPr id="19" name="Group 18"/>
          <p:cNvGrpSpPr/>
          <p:nvPr/>
        </p:nvGrpSpPr>
        <p:grpSpPr>
          <a:xfrm>
            <a:off x="986725" y="5580298"/>
            <a:ext cx="533861" cy="958819"/>
            <a:chOff x="986725" y="5580298"/>
            <a:chExt cx="533861" cy="958819"/>
          </a:xfrm>
          <a:noFill/>
        </p:grpSpPr>
        <p:sp>
          <p:nvSpPr>
            <p:cNvPr id="11" name="Rectangle 10"/>
            <p:cNvSpPr/>
            <p:nvPr/>
          </p:nvSpPr>
          <p:spPr>
            <a:xfrm>
              <a:off x="986725" y="5580298"/>
              <a:ext cx="533861" cy="958819"/>
            </a:xfrm>
            <a:prstGeom prst="rect">
              <a:avLst/>
            </a:prstGeom>
            <a:grpFill/>
            <a:ln w="38100">
              <a:solidFill>
                <a:srgbClr val="6E3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207935" y="6013987"/>
              <a:ext cx="91440" cy="91440"/>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0" name="TextBox 19"/>
              <p:cNvSpPr txBox="1"/>
              <p:nvPr/>
            </p:nvSpPr>
            <p:spPr>
              <a:xfrm>
                <a:off x="6163848" y="338609"/>
                <a:ext cx="1791965" cy="5979266"/>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y  =   </a:t>
                </a:r>
                <a14:m>
                  <m:oMath xmlns:m="http://schemas.openxmlformats.org/officeDocument/2006/math">
                    <m:d>
                      <m:dPr>
                        <m:begChr m:val="["/>
                        <m:endChr m:val="]"/>
                        <m:ctrlPr>
                          <a:rPr lang="mr-IN" sz="2400" i="1" smtClean="0">
                            <a:latin typeface="Cambria Math" panose="02040503050406030204" pitchFamily="18" charset="0"/>
                            <a:ea typeface="Century Schoolbook" charset="0"/>
                            <a:cs typeface="Century Schoolbook" charset="0"/>
                          </a:rPr>
                        </m:ctrlPr>
                      </m:dPr>
                      <m:e>
                        <m:eqArr>
                          <m:eqArrPr>
                            <m:ctrlPr>
                              <a:rPr lang="mr-IN" sz="2400" b="0" i="1" smtClean="0">
                                <a:latin typeface="Cambria Math" panose="02040503050406030204" pitchFamily="18" charset="0"/>
                                <a:ea typeface="Century Schoolbook" charset="0"/>
                                <a:cs typeface="Century Schoolbook" charset="0"/>
                              </a:rPr>
                            </m:ctrlPr>
                          </m:eqArrPr>
                          <m:e>
                            <m:sSub>
                              <m:sSubPr>
                                <m:ctrlPr>
                                  <a:rPr lang="en-US" sz="2400" b="0" i="1" smtClean="0">
                                    <a:latin typeface="Cambria Math" panose="02040503050406030204" pitchFamily="18" charset="0"/>
                                    <a:ea typeface="Century Schoolbook" charset="0"/>
                                    <a:cs typeface="Century Schoolbook" charset="0"/>
                                  </a:rPr>
                                </m:ctrlPr>
                              </m:sSubPr>
                              <m:e>
                                <m:r>
                                  <a:rPr lang="en-US" sz="2400" b="0" i="1" smtClean="0">
                                    <a:latin typeface="Cambria Math" charset="0"/>
                                    <a:ea typeface="Century Schoolbook" charset="0"/>
                                    <a:cs typeface="Century Schoolbook" charset="0"/>
                                  </a:rPr>
                                  <m:t>𝑝</m:t>
                                </m:r>
                              </m:e>
                              <m:sub>
                                <m:r>
                                  <a:rPr lang="en-US" sz="2400" b="0" i="1" smtClean="0">
                                    <a:latin typeface="Cambria Math" charset="0"/>
                                    <a:ea typeface="Century Schoolbook" charset="0"/>
                                    <a:cs typeface="Century Schoolbook" charset="0"/>
                                  </a:rPr>
                                  <m:t>𝑐</m:t>
                                </m:r>
                              </m:sub>
                            </m:sSub>
                          </m:e>
                          <m:e>
                            <m:sSub>
                              <m:sSubPr>
                                <m:ctrlPr>
                                  <a:rPr lang="en-US" sz="2400" b="0" i="1" smtClean="0">
                                    <a:latin typeface="Cambria Math" panose="02040503050406030204" pitchFamily="18" charset="0"/>
                                  </a:rPr>
                                </m:ctrlPr>
                              </m:sSubPr>
                              <m:e>
                                <m:r>
                                  <a:rPr lang="en-US" sz="2400" b="0" i="1" smtClean="0">
                                    <a:latin typeface="Cambria Math" charset="0"/>
                                  </a:rPr>
                                  <m:t>𝑏</m:t>
                                </m:r>
                              </m:e>
                              <m:sub>
                                <m:r>
                                  <a:rPr lang="en-US" sz="2400" b="0" i="1" smtClean="0">
                                    <a:latin typeface="Cambria Math" charset="0"/>
                                  </a:rPr>
                                  <m:t>𝑥</m:t>
                                </m:r>
                              </m:sub>
                            </m:sSub>
                          </m:e>
                          <m:e>
                            <m:sSub>
                              <m:sSubPr>
                                <m:ctrlPr>
                                  <a:rPr lang="en-US" sz="2400" b="0" i="1" smtClean="0">
                                    <a:latin typeface="Cambria Math" panose="02040503050406030204" pitchFamily="18" charset="0"/>
                                  </a:rPr>
                                </m:ctrlPr>
                              </m:sSubPr>
                              <m:e>
                                <m:r>
                                  <a:rPr lang="en-US" sz="2400" b="0" i="1" smtClean="0">
                                    <a:latin typeface="Cambria Math" charset="0"/>
                                  </a:rPr>
                                  <m:t>𝑏</m:t>
                                </m:r>
                              </m:e>
                              <m:sub>
                                <m:r>
                                  <a:rPr lang="en-US" sz="2400" b="0" i="1" smtClean="0">
                                    <a:latin typeface="Cambria Math" charset="0"/>
                                  </a:rPr>
                                  <m:t>𝑦</m:t>
                                </m:r>
                              </m:sub>
                            </m:sSub>
                            <m:r>
                              <a:rPr lang="en-US" sz="2400" b="0" i="1" smtClean="0">
                                <a:latin typeface="Cambria Math" charset="0"/>
                              </a:rPr>
                              <m:t> </m:t>
                            </m:r>
                          </m:e>
                          <m:e>
                            <m:sSub>
                              <m:sSubPr>
                                <m:ctrlPr>
                                  <a:rPr lang="en-US" sz="2400" b="0" i="1" smtClean="0">
                                    <a:latin typeface="Cambria Math" panose="02040503050406030204" pitchFamily="18" charset="0"/>
                                  </a:rPr>
                                </m:ctrlPr>
                              </m:sSubPr>
                              <m:e>
                                <m:r>
                                  <a:rPr lang="en-US" sz="2400" b="0" i="1" smtClean="0">
                                    <a:latin typeface="Cambria Math" charset="0"/>
                                  </a:rPr>
                                  <m:t>𝑏</m:t>
                                </m:r>
                              </m:e>
                              <m:sub>
                                <m:r>
                                  <a:rPr lang="en-US" sz="2400" b="0" i="1" smtClean="0">
                                    <a:latin typeface="Cambria Math" charset="0"/>
                                  </a:rPr>
                                  <m:t>h</m:t>
                                </m:r>
                              </m:sub>
                            </m:sSub>
                          </m:e>
                          <m:e>
                            <m:sSub>
                              <m:sSubPr>
                                <m:ctrlPr>
                                  <a:rPr lang="en-US" sz="2400" b="0" i="1" smtClean="0">
                                    <a:latin typeface="Cambria Math" panose="02040503050406030204" pitchFamily="18" charset="0"/>
                                  </a:rPr>
                                </m:ctrlPr>
                              </m:sSubPr>
                              <m:e>
                                <m:r>
                                  <a:rPr lang="en-US" sz="2400" b="0" i="1" smtClean="0">
                                    <a:latin typeface="Cambria Math" charset="0"/>
                                  </a:rPr>
                                  <m:t>𝑏</m:t>
                                </m:r>
                              </m:e>
                              <m:sub>
                                <m:r>
                                  <a:rPr lang="en-US" sz="2400" b="0" i="1" smtClean="0">
                                    <a:latin typeface="Cambria Math" charset="0"/>
                                  </a:rPr>
                                  <m:t>𝑤</m:t>
                                </m:r>
                              </m:sub>
                            </m:sSub>
                          </m:e>
                          <m:e>
                            <m:sSub>
                              <m:sSubPr>
                                <m:ctrlPr>
                                  <a:rPr lang="en-US" sz="2400" b="0" i="1" smtClean="0">
                                    <a:latin typeface="Cambria Math" panose="02040503050406030204" pitchFamily="18" charset="0"/>
                                  </a:rPr>
                                </m:ctrlPr>
                              </m:sSubPr>
                              <m:e>
                                <m:r>
                                  <a:rPr lang="en-US" sz="2400" b="0" i="1" smtClean="0">
                                    <a:latin typeface="Cambria Math" charset="0"/>
                                  </a:rPr>
                                  <m:t>𝑐</m:t>
                                </m:r>
                              </m:e>
                              <m:sub>
                                <m:r>
                                  <a:rPr lang="en-US" sz="2400" b="0" i="1" smtClean="0">
                                    <a:latin typeface="Cambria Math" charset="0"/>
                                  </a:rPr>
                                  <m:t>1</m:t>
                                </m:r>
                              </m:sub>
                            </m:sSub>
                          </m:e>
                          <m:e>
                            <m:sSub>
                              <m:sSubPr>
                                <m:ctrlPr>
                                  <a:rPr lang="en-US" sz="2400" b="0" i="1" smtClean="0">
                                    <a:latin typeface="Cambria Math" panose="02040503050406030204" pitchFamily="18" charset="0"/>
                                  </a:rPr>
                                </m:ctrlPr>
                              </m:sSubPr>
                              <m:e>
                                <m:r>
                                  <a:rPr lang="en-US" sz="2400" b="0" i="1" smtClean="0">
                                    <a:latin typeface="Cambria Math" charset="0"/>
                                  </a:rPr>
                                  <m:t>𝑐</m:t>
                                </m:r>
                              </m:e>
                              <m:sub>
                                <m:r>
                                  <a:rPr lang="en-US" sz="2400" b="0" i="1" smtClean="0">
                                    <a:latin typeface="Cambria Math" charset="0"/>
                                  </a:rPr>
                                  <m:t>2</m:t>
                                </m:r>
                              </m:sub>
                            </m:sSub>
                          </m:e>
                          <m:e>
                            <m:sSub>
                              <m:sSubPr>
                                <m:ctrlPr>
                                  <a:rPr lang="en-US" sz="2400" b="0" i="1" smtClean="0">
                                    <a:latin typeface="Cambria Math" panose="02040503050406030204" pitchFamily="18" charset="0"/>
                                  </a:rPr>
                                </m:ctrlPr>
                              </m:sSubPr>
                              <m:e>
                                <m:r>
                                  <a:rPr lang="en-US" sz="2400" b="0" i="1" smtClean="0">
                                    <a:latin typeface="Cambria Math" charset="0"/>
                                  </a:rPr>
                                  <m:t>𝑐</m:t>
                                </m:r>
                              </m:e>
                              <m:sub>
                                <m:r>
                                  <a:rPr lang="en-US" sz="2400" b="0" i="1" smtClean="0">
                                    <a:latin typeface="Cambria Math" charset="0"/>
                                  </a:rPr>
                                  <m:t>3</m:t>
                                </m:r>
                              </m:sub>
                            </m:sSub>
                          </m:e>
                          <m:e>
                            <m:sSub>
                              <m:sSubPr>
                                <m:ctrlPr>
                                  <a:rPr lang="en-US" sz="2400" b="0" i="1" smtClean="0">
                                    <a:latin typeface="Cambria Math" panose="02040503050406030204" pitchFamily="18" charset="0"/>
                                  </a:rPr>
                                </m:ctrlPr>
                              </m:sSubPr>
                              <m:e>
                                <m:r>
                                  <a:rPr lang="en-US" sz="2400" b="0" i="1" smtClean="0">
                                    <a:latin typeface="Cambria Math" charset="0"/>
                                  </a:rPr>
                                  <m:t>𝑝</m:t>
                                </m:r>
                              </m:e>
                              <m:sub>
                                <m:r>
                                  <a:rPr lang="en-US" sz="2400" b="0" i="1" smtClean="0">
                                    <a:latin typeface="Cambria Math" charset="0"/>
                                  </a:rPr>
                                  <m:t>𝑐</m:t>
                                </m:r>
                              </m:sub>
                            </m:sSub>
                          </m:e>
                          <m:e>
                            <m:sSub>
                              <m:sSubPr>
                                <m:ctrlPr>
                                  <a:rPr lang="en-US" sz="2400" b="0" i="1" smtClean="0">
                                    <a:latin typeface="Cambria Math" panose="02040503050406030204" pitchFamily="18" charset="0"/>
                                  </a:rPr>
                                </m:ctrlPr>
                              </m:sSubPr>
                              <m:e>
                                <m:r>
                                  <a:rPr lang="en-US" sz="2400" b="0" i="1" smtClean="0">
                                    <a:latin typeface="Cambria Math" charset="0"/>
                                  </a:rPr>
                                  <m:t>𝑏</m:t>
                                </m:r>
                              </m:e>
                              <m:sub>
                                <m:r>
                                  <a:rPr lang="en-US" sz="2400" b="0" i="1" smtClean="0">
                                    <a:latin typeface="Cambria Math" charset="0"/>
                                  </a:rPr>
                                  <m:t>𝑥</m:t>
                                </m:r>
                              </m:sub>
                            </m:sSub>
                          </m:e>
                          <m:e>
                            <m:sSub>
                              <m:sSubPr>
                                <m:ctrlPr>
                                  <a:rPr lang="en-US" sz="2400" b="0" i="1" smtClean="0">
                                    <a:latin typeface="Cambria Math" panose="02040503050406030204" pitchFamily="18" charset="0"/>
                                  </a:rPr>
                                </m:ctrlPr>
                              </m:sSubPr>
                              <m:e>
                                <m:r>
                                  <a:rPr lang="en-US" sz="2400" b="0" i="1" smtClean="0">
                                    <a:latin typeface="Cambria Math" charset="0"/>
                                  </a:rPr>
                                  <m:t>𝑏</m:t>
                                </m:r>
                              </m:e>
                              <m:sub>
                                <m:r>
                                  <a:rPr lang="en-US" sz="2400" b="0" i="1" smtClean="0">
                                    <a:latin typeface="Cambria Math" charset="0"/>
                                  </a:rPr>
                                  <m:t>𝑦</m:t>
                                </m:r>
                              </m:sub>
                            </m:sSub>
                          </m:e>
                          <m:e>
                            <m:sSub>
                              <m:sSubPr>
                                <m:ctrlPr>
                                  <a:rPr lang="en-US" sz="2400" b="0" i="1" smtClean="0">
                                    <a:latin typeface="Cambria Math" panose="02040503050406030204" pitchFamily="18" charset="0"/>
                                  </a:rPr>
                                </m:ctrlPr>
                              </m:sSubPr>
                              <m:e>
                                <m:r>
                                  <a:rPr lang="en-US" sz="2400" b="0" i="1" smtClean="0">
                                    <a:latin typeface="Cambria Math" charset="0"/>
                                  </a:rPr>
                                  <m:t>𝑏</m:t>
                                </m:r>
                              </m:e>
                              <m:sub>
                                <m:r>
                                  <a:rPr lang="en-US" sz="2400" b="0" i="1" smtClean="0">
                                    <a:latin typeface="Cambria Math" charset="0"/>
                                  </a:rPr>
                                  <m:t>h</m:t>
                                </m:r>
                              </m:sub>
                            </m:sSub>
                          </m:e>
                          <m:e>
                            <m:sSub>
                              <m:sSubPr>
                                <m:ctrlPr>
                                  <a:rPr lang="en-US" sz="2400" b="0" i="1" smtClean="0">
                                    <a:latin typeface="Cambria Math" panose="02040503050406030204" pitchFamily="18" charset="0"/>
                                  </a:rPr>
                                </m:ctrlPr>
                              </m:sSubPr>
                              <m:e>
                                <m:r>
                                  <a:rPr lang="en-US" sz="2400" b="0" i="1" smtClean="0">
                                    <a:latin typeface="Cambria Math" charset="0"/>
                                  </a:rPr>
                                  <m:t>𝑏</m:t>
                                </m:r>
                              </m:e>
                              <m:sub>
                                <m:r>
                                  <a:rPr lang="en-US" sz="2400" b="0" i="1" smtClean="0">
                                    <a:latin typeface="Cambria Math" charset="0"/>
                                  </a:rPr>
                                  <m:t>𝑤</m:t>
                                </m:r>
                              </m:sub>
                            </m:sSub>
                          </m:e>
                          <m:e>
                            <m:sSub>
                              <m:sSubPr>
                                <m:ctrlPr>
                                  <a:rPr lang="en-US" sz="2400" b="0" i="1" smtClean="0">
                                    <a:latin typeface="Cambria Math" panose="02040503050406030204" pitchFamily="18" charset="0"/>
                                  </a:rPr>
                                </m:ctrlPr>
                              </m:sSubPr>
                              <m:e>
                                <m:r>
                                  <a:rPr lang="en-US" sz="2400" b="0" i="1" smtClean="0">
                                    <a:latin typeface="Cambria Math" charset="0"/>
                                  </a:rPr>
                                  <m:t>𝑐</m:t>
                                </m:r>
                              </m:e>
                              <m:sub>
                                <m:r>
                                  <a:rPr lang="en-US" sz="2400" b="0" i="1" smtClean="0">
                                    <a:latin typeface="Cambria Math" charset="0"/>
                                  </a:rPr>
                                  <m:t>1</m:t>
                                </m:r>
                              </m:sub>
                            </m:sSub>
                          </m:e>
                          <m:e>
                            <m:sSub>
                              <m:sSubPr>
                                <m:ctrlPr>
                                  <a:rPr lang="en-US" sz="2400" b="0" i="1" smtClean="0">
                                    <a:latin typeface="Cambria Math" panose="02040503050406030204" pitchFamily="18" charset="0"/>
                                  </a:rPr>
                                </m:ctrlPr>
                              </m:sSubPr>
                              <m:e>
                                <m:r>
                                  <a:rPr lang="en-US" sz="2400" b="0" i="1" smtClean="0">
                                    <a:latin typeface="Cambria Math" charset="0"/>
                                  </a:rPr>
                                  <m:t>𝑐</m:t>
                                </m:r>
                              </m:e>
                              <m:sub>
                                <m:r>
                                  <a:rPr lang="en-US" sz="2400" b="0" i="1" smtClean="0">
                                    <a:latin typeface="Cambria Math" charset="0"/>
                                  </a:rPr>
                                  <m:t>2</m:t>
                                </m:r>
                              </m:sub>
                            </m:sSub>
                          </m:e>
                          <m:e>
                            <m:sSub>
                              <m:sSubPr>
                                <m:ctrlPr>
                                  <a:rPr lang="en-US" sz="2400" b="0" i="1" smtClean="0">
                                    <a:latin typeface="Cambria Math" panose="02040503050406030204" pitchFamily="18" charset="0"/>
                                  </a:rPr>
                                </m:ctrlPr>
                              </m:sSubPr>
                              <m:e>
                                <m:r>
                                  <a:rPr lang="en-US" sz="2400" b="0" i="1" smtClean="0">
                                    <a:latin typeface="Cambria Math" charset="0"/>
                                  </a:rPr>
                                  <m:t>𝑐</m:t>
                                </m:r>
                              </m:e>
                              <m:sub>
                                <m:r>
                                  <a:rPr lang="en-US" sz="2400" b="0" i="1" smtClean="0">
                                    <a:latin typeface="Cambria Math" charset="0"/>
                                  </a:rPr>
                                  <m:t>3</m:t>
                                </m:r>
                              </m:sub>
                            </m:sSub>
                          </m:e>
                        </m:eqArr>
                      </m:e>
                    </m:d>
                  </m:oMath>
                </a14:m>
                <a:r>
                  <a:rPr lang="en-US" sz="2800" dirty="0">
                    <a:latin typeface="Century Schoolbook" charset="0"/>
                    <a:ea typeface="Century Schoolbook" charset="0"/>
                    <a:cs typeface="Century Schoolbook" charset="0"/>
                  </a:rPr>
                  <a:t> </a:t>
                </a:r>
              </a:p>
            </p:txBody>
          </p:sp>
        </mc:Choice>
        <mc:Fallback xmlns="">
          <p:sp>
            <p:nvSpPr>
              <p:cNvPr id="20" name="TextBox 19"/>
              <p:cNvSpPr txBox="1">
                <a:spLocks noRot="1" noChangeAspect="1" noMove="1" noResize="1" noEditPoints="1" noAdjustHandles="1" noChangeArrowheads="1" noChangeShapeType="1" noTextEdit="1"/>
              </p:cNvSpPr>
              <p:nvPr/>
            </p:nvSpPr>
            <p:spPr>
              <a:xfrm>
                <a:off x="6163848" y="338609"/>
                <a:ext cx="1791965" cy="5979266"/>
              </a:xfrm>
              <a:prstGeom prst="rect">
                <a:avLst/>
              </a:prstGeom>
              <a:blipFill rotWithShape="0">
                <a:blip r:embed="rId3"/>
                <a:stretch>
                  <a:fillRect l="-6803"/>
                </a:stretch>
              </a:blipFill>
            </p:spPr>
            <p:txBody>
              <a:bodyPr/>
              <a:lstStyle/>
              <a:p>
                <a:r>
                  <a:rPr lang="en-US">
                    <a:noFill/>
                  </a:rPr>
                  <a:t> </a:t>
                </a:r>
              </a:p>
            </p:txBody>
          </p:sp>
        </mc:Fallback>
      </mc:AlternateContent>
      <p:sp>
        <p:nvSpPr>
          <p:cNvPr id="30" name="Oval 29"/>
          <p:cNvSpPr/>
          <p:nvPr/>
        </p:nvSpPr>
        <p:spPr>
          <a:xfrm>
            <a:off x="4133684" y="6013986"/>
            <a:ext cx="91440" cy="91440"/>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p:nvGrpSpPr>
        <p:grpSpPr>
          <a:xfrm>
            <a:off x="968408" y="1176336"/>
            <a:ext cx="3205793" cy="3191997"/>
            <a:chOff x="1122218" y="0"/>
            <a:chExt cx="6922695" cy="6874328"/>
          </a:xfrm>
        </p:grpSpPr>
        <p:pic>
          <p:nvPicPr>
            <p:cNvPr id="32" name="Picture 31"/>
            <p:cNvPicPr>
              <a:picLocks noChangeAspect="1"/>
            </p:cNvPicPr>
            <p:nvPr/>
          </p:nvPicPr>
          <p:blipFill rotWithShape="1">
            <a:blip r:embed="rId4"/>
            <a:srcRect l="15313" t="-240" r="17417" b="1"/>
            <a:stretch/>
          </p:blipFill>
          <p:spPr>
            <a:xfrm>
              <a:off x="1122218" y="0"/>
              <a:ext cx="6922695" cy="6874328"/>
            </a:xfrm>
            <a:prstGeom prst="rect">
              <a:avLst/>
            </a:prstGeom>
          </p:spPr>
        </p:pic>
        <p:pic>
          <p:nvPicPr>
            <p:cNvPr id="33" name="Picture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8781" y="3680844"/>
              <a:ext cx="5198440" cy="2521451"/>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85533" y="3486892"/>
              <a:ext cx="1266151" cy="3387436"/>
            </a:xfrm>
            <a:prstGeom prst="rect">
              <a:avLst/>
            </a:prstGeom>
          </p:spPr>
        </p:pic>
      </p:grpSp>
      <p:grpSp>
        <p:nvGrpSpPr>
          <p:cNvPr id="35" name="Group 34"/>
          <p:cNvGrpSpPr/>
          <p:nvPr/>
        </p:nvGrpSpPr>
        <p:grpSpPr>
          <a:xfrm>
            <a:off x="1351075" y="2795425"/>
            <a:ext cx="2407317" cy="1569856"/>
            <a:chOff x="1351075" y="2795425"/>
            <a:chExt cx="2407317" cy="1569856"/>
          </a:xfrm>
        </p:grpSpPr>
        <p:sp>
          <p:nvSpPr>
            <p:cNvPr id="36" name="Rectangle 35"/>
            <p:cNvSpPr/>
            <p:nvPr/>
          </p:nvSpPr>
          <p:spPr>
            <a:xfrm>
              <a:off x="2128213" y="2795425"/>
              <a:ext cx="853042" cy="1569856"/>
            </a:xfrm>
            <a:prstGeom prst="rect">
              <a:avLst/>
            </a:prstGeom>
            <a:noFill/>
            <a:ln w="38100">
              <a:solidFill>
                <a:srgbClr val="6E3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351075" y="3269464"/>
              <a:ext cx="2407317" cy="757913"/>
            </a:xfrm>
            <a:prstGeom prst="rect">
              <a:avLst/>
            </a:prstGeom>
            <a:noFill/>
            <a:ln w="38100">
              <a:solidFill>
                <a:srgbClr val="6E3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2528257" y="3577879"/>
              <a:ext cx="86094" cy="716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9" name="Table 38"/>
          <p:cNvGraphicFramePr>
            <a:graphicFrameLocks noGrp="1"/>
          </p:cNvGraphicFramePr>
          <p:nvPr/>
        </p:nvGraphicFramePr>
        <p:xfrm>
          <a:off x="984636" y="1195396"/>
          <a:ext cx="3205791" cy="3188943"/>
        </p:xfrm>
        <a:graphic>
          <a:graphicData uri="http://schemas.openxmlformats.org/drawingml/2006/table">
            <a:tbl>
              <a:tblPr firstRow="1" bandRow="1">
                <a:tableStyleId>{5C22544A-7EE6-4342-B048-85BDC9FD1C3A}</a:tableStyleId>
              </a:tblPr>
              <a:tblGrid>
                <a:gridCol w="1068597">
                  <a:extLst>
                    <a:ext uri="{9D8B030D-6E8A-4147-A177-3AD203B41FA5}">
                      <a16:colId xmlns:a16="http://schemas.microsoft.com/office/drawing/2014/main" val="20000"/>
                    </a:ext>
                  </a:extLst>
                </a:gridCol>
                <a:gridCol w="1068597">
                  <a:extLst>
                    <a:ext uri="{9D8B030D-6E8A-4147-A177-3AD203B41FA5}">
                      <a16:colId xmlns:a16="http://schemas.microsoft.com/office/drawing/2014/main" val="20001"/>
                    </a:ext>
                  </a:extLst>
                </a:gridCol>
                <a:gridCol w="1068597">
                  <a:extLst>
                    <a:ext uri="{9D8B030D-6E8A-4147-A177-3AD203B41FA5}">
                      <a16:colId xmlns:a16="http://schemas.microsoft.com/office/drawing/2014/main" val="20002"/>
                    </a:ext>
                  </a:extLst>
                </a:gridCol>
              </a:tblGrid>
              <a:tr h="1062981">
                <a:tc>
                  <a:txBody>
                    <a:bodyPr/>
                    <a:lstStyle/>
                    <a:p>
                      <a:endParaRPr lang="en-US" dirty="0"/>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tc>
                  <a:txBody>
                    <a:bodyPr/>
                    <a:lstStyle/>
                    <a:p>
                      <a:endParaRPr lang="en-US"/>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tc>
                  <a:txBody>
                    <a:bodyPr/>
                    <a:lstStyle/>
                    <a:p>
                      <a:endParaRPr lang="en-US"/>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062981">
                <a:tc>
                  <a:txBody>
                    <a:bodyPr/>
                    <a:lstStyle/>
                    <a:p>
                      <a:endParaRPr lang="en-US"/>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tc>
                  <a:txBody>
                    <a:bodyPr/>
                    <a:lstStyle/>
                    <a:p>
                      <a:endParaRPr lang="en-US" dirty="0"/>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tc>
                  <a:txBody>
                    <a:bodyPr/>
                    <a:lstStyle/>
                    <a:p>
                      <a:endParaRPr lang="en-US" dirty="0"/>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062981">
                <a:tc>
                  <a:txBody>
                    <a:bodyPr/>
                    <a:lstStyle/>
                    <a:p>
                      <a:endParaRPr lang="en-US"/>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tc>
                  <a:txBody>
                    <a:bodyPr/>
                    <a:lstStyle/>
                    <a:p>
                      <a:endParaRPr lang="en-US" dirty="0"/>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tc>
                  <a:txBody>
                    <a:bodyPr/>
                    <a:lstStyle/>
                    <a:p>
                      <a:endParaRPr lang="en-US" dirty="0"/>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AF019E70-FE7E-44B8-9877-BA818B810795}"/>
                  </a:ext>
                </a:extLst>
              </p14:cNvPr>
              <p14:cNvContentPartPr/>
              <p14:nvPr/>
            </p14:nvContentPartPr>
            <p14:xfrm>
              <a:off x="1638360" y="38160"/>
              <a:ext cx="10535040" cy="6572520"/>
            </p14:xfrm>
          </p:contentPart>
        </mc:Choice>
        <mc:Fallback xmlns="">
          <p:pic>
            <p:nvPicPr>
              <p:cNvPr id="3" name="Ink 2">
                <a:extLst>
                  <a:ext uri="{FF2B5EF4-FFF2-40B4-BE49-F238E27FC236}">
                    <a16:creationId xmlns:a16="http://schemas.microsoft.com/office/drawing/2014/main" xmlns:p14="http://schemas.microsoft.com/office/powerpoint/2010/main" xmlns="" id="{AF019E70-FE7E-44B8-9877-BA818B810795}"/>
                  </a:ext>
                </a:extLst>
              </p:cNvPr>
              <p:cNvPicPr/>
              <p:nvPr/>
            </p:nvPicPr>
            <p:blipFill>
              <a:blip r:embed="rId8"/>
              <a:stretch>
                <a:fillRect/>
              </a:stretch>
            </p:blipFill>
            <p:spPr>
              <a:xfrm>
                <a:off x="1619280" y="19080"/>
                <a:ext cx="10573200" cy="6610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 name="Ink 1"/>
              <p14:cNvContentPartPr/>
              <p14:nvPr/>
            </p14:nvContentPartPr>
            <p14:xfrm>
              <a:off x="3732480" y="535680"/>
              <a:ext cx="5215320" cy="5179680"/>
            </p14:xfrm>
          </p:contentPart>
        </mc:Choice>
        <mc:Fallback xmlns="">
          <p:pic>
            <p:nvPicPr>
              <p:cNvPr id="2" name="Ink 1"/>
              <p:cNvPicPr/>
              <p:nvPr/>
            </p:nvPicPr>
            <p:blipFill>
              <a:blip r:embed="rId10"/>
              <a:stretch>
                <a:fillRect/>
              </a:stretch>
            </p:blipFill>
            <p:spPr>
              <a:xfrm>
                <a:off x="3723120" y="526320"/>
                <a:ext cx="5234040" cy="5198400"/>
              </a:xfrm>
              <a:prstGeom prst="rect">
                <a:avLst/>
              </a:prstGeom>
            </p:spPr>
          </p:pic>
        </mc:Fallback>
      </mc:AlternateContent>
    </p:spTree>
    <p:extLst>
      <p:ext uri="{BB962C8B-B14F-4D97-AF65-F5344CB8AC3E}">
        <p14:creationId xmlns:p14="http://schemas.microsoft.com/office/powerpoint/2010/main" val="26180033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70616" y="985378"/>
            <a:ext cx="6239800" cy="1827004"/>
          </a:xfrm>
        </p:spPr>
        <p:txBody>
          <a:bodyPr>
            <a:noAutofit/>
          </a:bodyPr>
          <a:lstStyle/>
          <a:p>
            <a:r>
              <a:rPr lang="en-US" sz="6600" dirty="0"/>
              <a:t>Object Detection</a:t>
            </a:r>
          </a:p>
        </p:txBody>
      </p:sp>
      <p:sp>
        <p:nvSpPr>
          <p:cNvPr id="4" name="TextBox 3"/>
          <p:cNvSpPr txBox="1"/>
          <p:nvPr/>
        </p:nvSpPr>
        <p:spPr>
          <a:xfrm>
            <a:off x="4872193" y="4026189"/>
            <a:ext cx="6836646" cy="2123658"/>
          </a:xfrm>
          <a:prstGeom prst="rect">
            <a:avLst/>
          </a:prstGeom>
          <a:noFill/>
        </p:spPr>
        <p:txBody>
          <a:bodyPr wrap="square" rtlCol="0">
            <a:spAutoFit/>
          </a:bodyPr>
          <a:lstStyle/>
          <a:p>
            <a:pPr algn="ctr"/>
            <a:r>
              <a:rPr lang="en-US" sz="6600" dirty="0"/>
              <a:t>Putting it together:</a:t>
            </a:r>
          </a:p>
          <a:p>
            <a:pPr algn="ctr"/>
            <a:r>
              <a:rPr lang="en-US" sz="6600" dirty="0"/>
              <a:t>YOLO algorithm</a:t>
            </a:r>
          </a:p>
        </p:txBody>
      </p:sp>
      <p:cxnSp>
        <p:nvCxnSpPr>
          <p:cNvPr id="10" name="Straight Connector 9"/>
          <p:cNvCxnSpPr/>
          <p:nvPr/>
        </p:nvCxnSpPr>
        <p:spPr>
          <a:xfrm>
            <a:off x="4836353" y="3410417"/>
            <a:ext cx="6908326" cy="17737"/>
          </a:xfrm>
          <a:prstGeom prst="line">
            <a:avLst/>
          </a:prstGeom>
          <a:ln w="19050" cmpd="sng">
            <a:solidFill>
              <a:schemeClr val="tx1">
                <a:lumMod val="75000"/>
                <a:lumOff val="25000"/>
              </a:schemeClr>
            </a:solidFill>
            <a:miter lim="800000"/>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07943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Training</a:t>
            </a:r>
          </a:p>
        </p:txBody>
      </p:sp>
      <mc:AlternateContent xmlns:mc="http://schemas.openxmlformats.org/markup-compatibility/2006" xmlns:a14="http://schemas.microsoft.com/office/drawing/2010/main">
        <mc:Choice Requires="a14">
          <p:sp>
            <p:nvSpPr>
              <p:cNvPr id="29" name="TextBox 28"/>
              <p:cNvSpPr txBox="1"/>
              <p:nvPr/>
            </p:nvSpPr>
            <p:spPr>
              <a:xfrm>
                <a:off x="552306" y="5229239"/>
                <a:ext cx="3405548" cy="584775"/>
              </a:xfrm>
              <a:prstGeom prst="rect">
                <a:avLst/>
              </a:prstGeom>
              <a:noFill/>
            </p:spPr>
            <p:txBody>
              <a:bodyPr wrap="none" rtlCol="0">
                <a:spAutoFit/>
              </a:bodyPr>
              <a:lstStyle/>
              <a:p>
                <a:r>
                  <a:rPr lang="en-US" sz="3200" dirty="0">
                    <a:latin typeface="Century Schoolbook" charset="0"/>
                    <a:ea typeface="Century Schoolbook" charset="0"/>
                    <a:cs typeface="Century Schoolbook" charset="0"/>
                  </a:rPr>
                  <a:t>y  is </a:t>
                </a:r>
                <a14:m>
                  <m:oMath xmlns:m="http://schemas.openxmlformats.org/officeDocument/2006/math">
                    <m:r>
                      <a:rPr lang="en-US" sz="3200" b="0" i="1" smtClean="0">
                        <a:latin typeface="Cambria Math" charset="0"/>
                        <a:ea typeface="Century Schoolbook" charset="0"/>
                        <a:cs typeface="Century Schoolbook" charset="0"/>
                      </a:rPr>
                      <m:t>3×3×2×8</m:t>
                    </m:r>
                  </m:oMath>
                </a14:m>
                <a:endParaRPr lang="en-US" sz="3200" dirty="0">
                  <a:latin typeface="Century Schoolbook" charset="0"/>
                  <a:ea typeface="Century Schoolbook" charset="0"/>
                  <a:cs typeface="Century Schoolbook" charset="0"/>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552306" y="5229239"/>
                <a:ext cx="3405548" cy="584775"/>
              </a:xfrm>
              <a:prstGeom prst="rect">
                <a:avLst/>
              </a:prstGeom>
              <a:blipFill>
                <a:blip r:embed="rId2"/>
                <a:stretch>
                  <a:fillRect l="-4659" t="-14583" b="-32292"/>
                </a:stretch>
              </a:blipFill>
            </p:spPr>
            <p:txBody>
              <a:bodyPr/>
              <a:lstStyle/>
              <a:p>
                <a:r>
                  <a:rPr lang="en-US">
                    <a:noFill/>
                  </a:rPr>
                  <a:t> </a:t>
                </a:r>
              </a:p>
            </p:txBody>
          </p:sp>
        </mc:Fallback>
      </mc:AlternateContent>
      <p:pic>
        <p:nvPicPr>
          <p:cNvPr id="25" name="Picture 24"/>
          <p:cNvPicPr>
            <a:picLocks noChangeAspect="1"/>
          </p:cNvPicPr>
          <p:nvPr/>
        </p:nvPicPr>
        <p:blipFill rotWithShape="1">
          <a:blip r:embed="rId3"/>
          <a:srcRect l="13429" t="3449" r="8634" b="696"/>
          <a:stretch/>
        </p:blipFill>
        <p:spPr>
          <a:xfrm>
            <a:off x="437843" y="1383957"/>
            <a:ext cx="3525834" cy="3199915"/>
          </a:xfrm>
          <a:prstGeom prst="rect">
            <a:avLst/>
          </a:prstGeom>
        </p:spPr>
      </p:pic>
      <p:graphicFrame>
        <p:nvGraphicFramePr>
          <p:cNvPr id="3" name="Table 2"/>
          <p:cNvGraphicFramePr>
            <a:graphicFrameLocks noGrp="1"/>
          </p:cNvGraphicFramePr>
          <p:nvPr/>
        </p:nvGraphicFramePr>
        <p:xfrm>
          <a:off x="437843" y="1383956"/>
          <a:ext cx="3525834" cy="3199914"/>
        </p:xfrm>
        <a:graphic>
          <a:graphicData uri="http://schemas.openxmlformats.org/drawingml/2006/table">
            <a:tbl>
              <a:tblPr firstRow="1" bandRow="1">
                <a:tableStyleId>{5C22544A-7EE6-4342-B048-85BDC9FD1C3A}</a:tableStyleId>
              </a:tblPr>
              <a:tblGrid>
                <a:gridCol w="1175278">
                  <a:extLst>
                    <a:ext uri="{9D8B030D-6E8A-4147-A177-3AD203B41FA5}">
                      <a16:colId xmlns:a16="http://schemas.microsoft.com/office/drawing/2014/main" val="20000"/>
                    </a:ext>
                  </a:extLst>
                </a:gridCol>
                <a:gridCol w="1175278">
                  <a:extLst>
                    <a:ext uri="{9D8B030D-6E8A-4147-A177-3AD203B41FA5}">
                      <a16:colId xmlns:a16="http://schemas.microsoft.com/office/drawing/2014/main" val="20001"/>
                    </a:ext>
                  </a:extLst>
                </a:gridCol>
                <a:gridCol w="1175278">
                  <a:extLst>
                    <a:ext uri="{9D8B030D-6E8A-4147-A177-3AD203B41FA5}">
                      <a16:colId xmlns:a16="http://schemas.microsoft.com/office/drawing/2014/main" val="20002"/>
                    </a:ext>
                  </a:extLst>
                </a:gridCol>
              </a:tblGrid>
              <a:tr h="1066638">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066638">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066638">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26" name="TextBox 25"/>
          <p:cNvSpPr txBox="1"/>
          <p:nvPr/>
        </p:nvSpPr>
        <p:spPr>
          <a:xfrm flipH="1">
            <a:off x="5440265" y="2677911"/>
            <a:ext cx="290003" cy="584775"/>
          </a:xfrm>
          <a:prstGeom prst="rect">
            <a:avLst/>
          </a:prstGeom>
          <a:noFill/>
        </p:spPr>
        <p:txBody>
          <a:bodyPr wrap="square" rtlCol="0">
            <a:spAutoFit/>
          </a:bodyPr>
          <a:lstStyle/>
          <a:p>
            <a:r>
              <a:rPr lang="en-US" sz="3200" dirty="0">
                <a:latin typeface="Century Schoolbook" charset="0"/>
                <a:ea typeface="Century Schoolbook" charset="0"/>
                <a:cs typeface="Century Schoolbook" charset="0"/>
              </a:rPr>
              <a:t>y </a:t>
            </a:r>
            <a:endParaRPr lang="en-US" sz="2400" dirty="0">
              <a:latin typeface="Cambria Math" charset="0"/>
              <a:ea typeface="Cambria Math" charset="0"/>
              <a:cs typeface="Cambria Math" charset="0"/>
            </a:endParaRPr>
          </a:p>
        </p:txBody>
      </p:sp>
      <p:sp>
        <p:nvSpPr>
          <p:cNvPr id="5" name="Rectangle 4"/>
          <p:cNvSpPr/>
          <p:nvPr/>
        </p:nvSpPr>
        <p:spPr>
          <a:xfrm>
            <a:off x="1617229" y="3519156"/>
            <a:ext cx="1167062" cy="107064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p:cNvSpPr/>
              <p:nvPr/>
            </p:nvSpPr>
            <p:spPr>
              <a:xfrm>
                <a:off x="7905741" y="693418"/>
                <a:ext cx="914007" cy="45771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mr-IN" sz="1900" i="1">
                              <a:latin typeface="Cambria Math" panose="02040503050406030204" pitchFamily="18" charset="0"/>
                              <a:ea typeface="Cambria Math" charset="0"/>
                              <a:cs typeface="Cambria Math" charset="0"/>
                            </a:rPr>
                          </m:ctrlPr>
                        </m:dPr>
                        <m:e>
                          <m:eqArr>
                            <m:eqArrPr>
                              <m:ctrlPr>
                                <a:rPr lang="mr-IN" sz="1900" i="1">
                                  <a:latin typeface="Cambria Math" panose="02040503050406030204" pitchFamily="18" charset="0"/>
                                  <a:ea typeface="Cambria Math" charset="0"/>
                                  <a:cs typeface="Cambria Math" charset="0"/>
                                </a:rPr>
                              </m:ctrlPr>
                            </m:eqArrPr>
                            <m:e>
                              <m:r>
                                <a:rPr lang="en-US" sz="1900" i="1">
                                  <a:latin typeface="Cambria Math" charset="0"/>
                                  <a:ea typeface="Cambria Math" charset="0"/>
                                  <a:cs typeface="Cambria Math" charset="0"/>
                                </a:rPr>
                                <m:t>0</m:t>
                              </m:r>
                            </m:e>
                            <m:e>
                              <m:r>
                                <a:rPr lang="en-US" sz="1900" i="1">
                                  <a:latin typeface="Cambria Math" charset="0"/>
                                  <a:ea typeface="Cambria Math" charset="0"/>
                                  <a:cs typeface="Cambria Math" charset="0"/>
                                </a:rPr>
                                <m:t>?</m:t>
                              </m:r>
                            </m:e>
                            <m:e>
                              <m:r>
                                <a:rPr lang="en-US" sz="1900" i="1">
                                  <a:latin typeface="Cambria Math" charset="0"/>
                                  <a:ea typeface="Cambria Math" charset="0"/>
                                  <a:cs typeface="Cambria Math" charset="0"/>
                                </a:rPr>
                                <m:t>?</m:t>
                              </m:r>
                            </m:e>
                            <m:e>
                              <m:r>
                                <a:rPr lang="en-US" sz="1900" i="1">
                                  <a:latin typeface="Cambria Math" charset="0"/>
                                  <a:ea typeface="Cambria Math" charset="0"/>
                                  <a:cs typeface="Cambria Math" charset="0"/>
                                </a:rPr>
                                <m:t>?</m:t>
                              </m:r>
                            </m:e>
                            <m:e>
                              <m:r>
                                <a:rPr lang="en-US" sz="1900" i="1">
                                  <a:latin typeface="Cambria Math" charset="0"/>
                                  <a:ea typeface="Cambria Math" charset="0"/>
                                  <a:cs typeface="Cambria Math" charset="0"/>
                                </a:rPr>
                                <m:t>?</m:t>
                              </m:r>
                            </m:e>
                            <m:e>
                              <m:r>
                                <a:rPr lang="en-US" sz="1900" i="1">
                                  <a:latin typeface="Cambria Math" charset="0"/>
                                  <a:ea typeface="Cambria Math" charset="0"/>
                                  <a:cs typeface="Cambria Math" charset="0"/>
                                </a:rPr>
                                <m:t>?</m:t>
                              </m:r>
                            </m:e>
                            <m:e>
                              <m:r>
                                <a:rPr lang="en-US" sz="1900" i="1">
                                  <a:latin typeface="Cambria Math" charset="0"/>
                                  <a:ea typeface="Cambria Math" charset="0"/>
                                  <a:cs typeface="Cambria Math" charset="0"/>
                                </a:rPr>
                                <m:t>?</m:t>
                              </m:r>
                            </m:e>
                            <m:e>
                              <m:r>
                                <a:rPr lang="en-US" sz="1900" i="1">
                                  <a:latin typeface="Cambria Math" charset="0"/>
                                  <a:ea typeface="Cambria Math" charset="0"/>
                                  <a:cs typeface="Cambria Math" charset="0"/>
                                </a:rPr>
                                <m:t>?</m:t>
                              </m:r>
                            </m:e>
                            <m:e>
                              <m:r>
                                <a:rPr lang="en-US" sz="1900" i="1">
                                  <a:latin typeface="Cambria Math" charset="0"/>
                                  <a:ea typeface="Cambria Math" charset="0"/>
                                  <a:cs typeface="Cambria Math" charset="0"/>
                                </a:rPr>
                                <m:t>0</m:t>
                              </m:r>
                            </m:e>
                            <m:e>
                              <m:r>
                                <a:rPr lang="en-US" sz="1900" i="1">
                                  <a:latin typeface="Cambria Math" charset="0"/>
                                  <a:ea typeface="Cambria Math" charset="0"/>
                                  <a:cs typeface="Cambria Math" charset="0"/>
                                </a:rPr>
                                <m:t>?</m:t>
                              </m:r>
                            </m:e>
                            <m:e>
                              <m:r>
                                <a:rPr lang="en-US" sz="1900" i="1">
                                  <a:latin typeface="Cambria Math" charset="0"/>
                                  <a:ea typeface="Cambria Math" charset="0"/>
                                  <a:cs typeface="Cambria Math" charset="0"/>
                                </a:rPr>
                                <m:t>?</m:t>
                              </m:r>
                            </m:e>
                            <m:e>
                              <m:r>
                                <a:rPr lang="en-US" sz="1900" i="1">
                                  <a:latin typeface="Cambria Math" charset="0"/>
                                  <a:ea typeface="Cambria Math" charset="0"/>
                                  <a:cs typeface="Cambria Math" charset="0"/>
                                </a:rPr>
                                <m:t>?</m:t>
                              </m:r>
                            </m:e>
                            <m:e>
                              <m:r>
                                <a:rPr lang="en-US" sz="1900" i="1">
                                  <a:latin typeface="Cambria Math" charset="0"/>
                                  <a:ea typeface="Cambria Math" charset="0"/>
                                  <a:cs typeface="Cambria Math" charset="0"/>
                                </a:rPr>
                                <m:t>?</m:t>
                              </m:r>
                            </m:e>
                            <m:e>
                              <m:r>
                                <a:rPr lang="en-US" sz="1900" i="1">
                                  <a:latin typeface="Cambria Math" charset="0"/>
                                  <a:ea typeface="Cambria Math" charset="0"/>
                                  <a:cs typeface="Cambria Math" charset="0"/>
                                </a:rPr>
                                <m:t>?</m:t>
                              </m:r>
                            </m:e>
                            <m:e>
                              <m:r>
                                <a:rPr lang="en-US" sz="1900" i="1">
                                  <a:latin typeface="Cambria Math" charset="0"/>
                                  <a:ea typeface="Cambria Math" charset="0"/>
                                  <a:cs typeface="Cambria Math" charset="0"/>
                                </a:rPr>
                                <m:t>?</m:t>
                              </m:r>
                            </m:e>
                            <m:e>
                              <m:r>
                                <a:rPr lang="en-US" sz="1900" i="1">
                                  <a:latin typeface="Cambria Math" charset="0"/>
                                  <a:ea typeface="Cambria Math" charset="0"/>
                                  <a:cs typeface="Cambria Math" charset="0"/>
                                </a:rPr>
                                <m:t>?</m:t>
                              </m:r>
                            </m:e>
                          </m:eqArr>
                        </m:e>
                      </m:d>
                    </m:oMath>
                  </m:oMathPara>
                </a14:m>
                <a:endParaRPr lang="en-US" sz="1900" dirty="0"/>
              </a:p>
            </p:txBody>
          </p:sp>
        </mc:Choice>
        <mc:Fallback xmlns="">
          <p:sp>
            <p:nvSpPr>
              <p:cNvPr id="9" name="Rectangle 8"/>
              <p:cNvSpPr>
                <a:spLocks noRot="1" noChangeAspect="1" noMove="1" noResize="1" noEditPoints="1" noAdjustHandles="1" noChangeArrowheads="1" noChangeShapeType="1" noTextEdit="1"/>
              </p:cNvSpPr>
              <p:nvPr/>
            </p:nvSpPr>
            <p:spPr>
              <a:xfrm>
                <a:off x="7905741" y="693418"/>
                <a:ext cx="914007" cy="4577150"/>
              </a:xfrm>
              <a:prstGeom prst="rect">
                <a:avLst/>
              </a:prstGeom>
              <a:blipFill rotWithShape="0">
                <a:blip r:embed="rId5"/>
                <a:stretch>
                  <a:fillRect/>
                </a:stretch>
              </a:blipFill>
            </p:spPr>
            <p:txBody>
              <a:bodyPr/>
              <a:lstStyle/>
              <a:p>
                <a:r>
                  <a:rPr lang="en-US">
                    <a:noFill/>
                  </a:rPr>
                  <a:t> </a:t>
                </a:r>
              </a:p>
            </p:txBody>
          </p:sp>
        </mc:Fallback>
      </mc:AlternateContent>
      <p:sp>
        <p:nvSpPr>
          <p:cNvPr id="12" name="TextBox 11"/>
          <p:cNvSpPr txBox="1"/>
          <p:nvPr/>
        </p:nvSpPr>
        <p:spPr>
          <a:xfrm>
            <a:off x="5993554" y="2677911"/>
            <a:ext cx="421932" cy="646331"/>
          </a:xfrm>
          <a:prstGeom prst="rect">
            <a:avLst/>
          </a:prstGeom>
          <a:noFill/>
        </p:spPr>
        <p:txBody>
          <a:bodyPr wrap="square" rtlCol="0">
            <a:spAutoFit/>
          </a:bodyPr>
          <a:lstStyle/>
          <a:p>
            <a:r>
              <a:rPr lang="en-US" sz="3600" dirty="0">
                <a:latin typeface="Century Schoolbook" charset="0"/>
                <a:ea typeface="Century Schoolbook" charset="0"/>
                <a:cs typeface="Century Schoolbook" charset="0"/>
              </a:rPr>
              <a:t>=</a:t>
            </a:r>
          </a:p>
        </p:txBody>
      </p:sp>
      <p:sp>
        <p:nvSpPr>
          <p:cNvPr id="30" name="Rectangle 29"/>
          <p:cNvSpPr/>
          <p:nvPr/>
        </p:nvSpPr>
        <p:spPr>
          <a:xfrm>
            <a:off x="434931" y="1383954"/>
            <a:ext cx="1167062" cy="1070649"/>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Rectangle 3"/>
              <p:cNvSpPr/>
              <p:nvPr/>
            </p:nvSpPr>
            <p:spPr>
              <a:xfrm>
                <a:off x="6737271" y="716251"/>
                <a:ext cx="706860" cy="4508094"/>
              </a:xfrm>
              <a:prstGeom prst="rect">
                <a:avLst/>
              </a:prstGeom>
            </p:spPr>
            <p:txBody>
              <a:bodyPr wrap="none">
                <a:spAutoFit/>
              </a:bodyPr>
              <a:lstStyle/>
              <a:p>
                <a14:m>
                  <m:oMath xmlns:m="http://schemas.openxmlformats.org/officeDocument/2006/math">
                    <m:d>
                      <m:dPr>
                        <m:begChr m:val="["/>
                        <m:endChr m:val="]"/>
                        <m:ctrlPr>
                          <a:rPr lang="mr-IN" i="1">
                            <a:latin typeface="Cambria Math" panose="02040503050406030204" pitchFamily="18" charset="0"/>
                            <a:ea typeface="Century Schoolbook" charset="0"/>
                            <a:cs typeface="Century Schoolbook" charset="0"/>
                          </a:rPr>
                        </m:ctrlPr>
                      </m:dPr>
                      <m:e>
                        <m:eqArr>
                          <m:eqArrPr>
                            <m:ctrlPr>
                              <a:rPr lang="mr-IN" i="1">
                                <a:latin typeface="Cambria Math" panose="02040503050406030204" pitchFamily="18" charset="0"/>
                                <a:ea typeface="Century Schoolbook" charset="0"/>
                                <a:cs typeface="Century Schoolbook" charset="0"/>
                              </a:rPr>
                            </m:ctrlPr>
                          </m:eqArrPr>
                          <m:e>
                            <m:sSub>
                              <m:sSubPr>
                                <m:ctrlPr>
                                  <a:rPr lang="en-US" i="1">
                                    <a:latin typeface="Cambria Math" panose="02040503050406030204" pitchFamily="18" charset="0"/>
                                    <a:ea typeface="Century Schoolbook" charset="0"/>
                                    <a:cs typeface="Century Schoolbook" charset="0"/>
                                  </a:rPr>
                                </m:ctrlPr>
                              </m:sSubPr>
                              <m:e>
                                <m:r>
                                  <a:rPr lang="en-US" i="1">
                                    <a:latin typeface="Cambria Math" charset="0"/>
                                    <a:ea typeface="Century Schoolbook" charset="0"/>
                                    <a:cs typeface="Century Schoolbook" charset="0"/>
                                  </a:rPr>
                                  <m:t>𝑝</m:t>
                                </m:r>
                              </m:e>
                              <m:sub>
                                <m:r>
                                  <a:rPr lang="en-US" i="1">
                                    <a:latin typeface="Cambria Math" charset="0"/>
                                    <a:ea typeface="Century Schoolbook" charset="0"/>
                                    <a:cs typeface="Century Schoolbook" charset="0"/>
                                  </a:rPr>
                                  <m:t>𝑐</m:t>
                                </m:r>
                              </m:sub>
                            </m:sSub>
                          </m:e>
                          <m:e>
                            <m:sSub>
                              <m:sSubPr>
                                <m:ctrlPr>
                                  <a:rPr lang="en-US" i="1">
                                    <a:latin typeface="Cambria Math" panose="02040503050406030204" pitchFamily="18" charset="0"/>
                                  </a:rPr>
                                </m:ctrlPr>
                              </m:sSubPr>
                              <m:e>
                                <m:r>
                                  <a:rPr lang="en-US" i="1">
                                    <a:latin typeface="Cambria Math" charset="0"/>
                                  </a:rPr>
                                  <m:t>𝑏</m:t>
                                </m:r>
                              </m:e>
                              <m:sub>
                                <m:r>
                                  <a:rPr lang="en-US" i="1">
                                    <a:latin typeface="Cambria Math" charset="0"/>
                                  </a:rPr>
                                  <m:t>𝑥</m:t>
                                </m:r>
                              </m:sub>
                            </m:sSub>
                          </m:e>
                          <m:e>
                            <m:sSub>
                              <m:sSubPr>
                                <m:ctrlPr>
                                  <a:rPr lang="en-US" i="1">
                                    <a:latin typeface="Cambria Math" panose="02040503050406030204" pitchFamily="18" charset="0"/>
                                  </a:rPr>
                                </m:ctrlPr>
                              </m:sSubPr>
                              <m:e>
                                <m:r>
                                  <a:rPr lang="en-US" i="1">
                                    <a:latin typeface="Cambria Math" charset="0"/>
                                  </a:rPr>
                                  <m:t>𝑏</m:t>
                                </m:r>
                              </m:e>
                              <m:sub>
                                <m:r>
                                  <a:rPr lang="en-US" i="1">
                                    <a:latin typeface="Cambria Math" charset="0"/>
                                  </a:rPr>
                                  <m:t>𝑦</m:t>
                                </m:r>
                              </m:sub>
                            </m:sSub>
                            <m:r>
                              <a:rPr lang="en-US" i="1">
                                <a:latin typeface="Cambria Math" charset="0"/>
                              </a:rPr>
                              <m:t> </m:t>
                            </m:r>
                          </m:e>
                          <m:e>
                            <m:sSub>
                              <m:sSubPr>
                                <m:ctrlPr>
                                  <a:rPr lang="en-US" i="1">
                                    <a:latin typeface="Cambria Math" panose="02040503050406030204" pitchFamily="18" charset="0"/>
                                  </a:rPr>
                                </m:ctrlPr>
                              </m:sSubPr>
                              <m:e>
                                <m:r>
                                  <a:rPr lang="en-US" i="1">
                                    <a:latin typeface="Cambria Math" charset="0"/>
                                  </a:rPr>
                                  <m:t>𝑏</m:t>
                                </m:r>
                              </m:e>
                              <m:sub>
                                <m:r>
                                  <a:rPr lang="en-US" i="1">
                                    <a:latin typeface="Cambria Math" charset="0"/>
                                  </a:rPr>
                                  <m:t>h</m:t>
                                </m:r>
                              </m:sub>
                            </m:sSub>
                          </m:e>
                          <m:e>
                            <m:sSub>
                              <m:sSubPr>
                                <m:ctrlPr>
                                  <a:rPr lang="en-US" i="1">
                                    <a:latin typeface="Cambria Math" panose="02040503050406030204" pitchFamily="18" charset="0"/>
                                  </a:rPr>
                                </m:ctrlPr>
                              </m:sSubPr>
                              <m:e>
                                <m:r>
                                  <a:rPr lang="en-US" i="1">
                                    <a:latin typeface="Cambria Math" charset="0"/>
                                  </a:rPr>
                                  <m:t>𝑏</m:t>
                                </m:r>
                              </m:e>
                              <m:sub>
                                <m:r>
                                  <a:rPr lang="en-US" i="1">
                                    <a:latin typeface="Cambria Math" charset="0"/>
                                  </a:rPr>
                                  <m:t>𝑤</m:t>
                                </m:r>
                              </m:sub>
                            </m:sSub>
                          </m:e>
                          <m:e>
                            <m:sSub>
                              <m:sSubPr>
                                <m:ctrlPr>
                                  <a:rPr lang="en-US" i="1">
                                    <a:latin typeface="Cambria Math" panose="02040503050406030204" pitchFamily="18" charset="0"/>
                                  </a:rPr>
                                </m:ctrlPr>
                              </m:sSubPr>
                              <m:e>
                                <m:r>
                                  <a:rPr lang="en-US" i="1">
                                    <a:latin typeface="Cambria Math" charset="0"/>
                                  </a:rPr>
                                  <m:t>𝑐</m:t>
                                </m:r>
                              </m:e>
                              <m:sub>
                                <m:r>
                                  <a:rPr lang="en-US" i="1">
                                    <a:latin typeface="Cambria Math" charset="0"/>
                                  </a:rPr>
                                  <m:t>1</m:t>
                                </m:r>
                              </m:sub>
                            </m:sSub>
                          </m:e>
                          <m:e>
                            <m:sSub>
                              <m:sSubPr>
                                <m:ctrlPr>
                                  <a:rPr lang="en-US" i="1">
                                    <a:latin typeface="Cambria Math" panose="02040503050406030204" pitchFamily="18" charset="0"/>
                                  </a:rPr>
                                </m:ctrlPr>
                              </m:sSubPr>
                              <m:e>
                                <m:r>
                                  <a:rPr lang="en-US" i="1">
                                    <a:latin typeface="Cambria Math" charset="0"/>
                                  </a:rPr>
                                  <m:t>𝑐</m:t>
                                </m:r>
                              </m:e>
                              <m:sub>
                                <m:r>
                                  <a:rPr lang="en-US" i="1">
                                    <a:latin typeface="Cambria Math" charset="0"/>
                                  </a:rPr>
                                  <m:t>2</m:t>
                                </m:r>
                              </m:sub>
                            </m:sSub>
                          </m:e>
                          <m:e>
                            <m:sSub>
                              <m:sSubPr>
                                <m:ctrlPr>
                                  <a:rPr lang="en-US" i="1">
                                    <a:latin typeface="Cambria Math" panose="02040503050406030204" pitchFamily="18" charset="0"/>
                                  </a:rPr>
                                </m:ctrlPr>
                              </m:sSubPr>
                              <m:e>
                                <m:r>
                                  <a:rPr lang="en-US" i="1">
                                    <a:latin typeface="Cambria Math" charset="0"/>
                                  </a:rPr>
                                  <m:t>𝑐</m:t>
                                </m:r>
                              </m:e>
                              <m:sub>
                                <m:r>
                                  <a:rPr lang="en-US" i="1">
                                    <a:latin typeface="Cambria Math" charset="0"/>
                                  </a:rPr>
                                  <m:t>3</m:t>
                                </m:r>
                              </m:sub>
                            </m:sSub>
                          </m:e>
                          <m:e>
                            <m:sSub>
                              <m:sSubPr>
                                <m:ctrlPr>
                                  <a:rPr lang="en-US" i="1">
                                    <a:latin typeface="Cambria Math" panose="02040503050406030204" pitchFamily="18" charset="0"/>
                                  </a:rPr>
                                </m:ctrlPr>
                              </m:sSubPr>
                              <m:e>
                                <m:r>
                                  <a:rPr lang="en-US" i="1">
                                    <a:latin typeface="Cambria Math" charset="0"/>
                                  </a:rPr>
                                  <m:t>𝑝</m:t>
                                </m:r>
                              </m:e>
                              <m:sub>
                                <m:r>
                                  <a:rPr lang="en-US" i="1">
                                    <a:latin typeface="Cambria Math" charset="0"/>
                                  </a:rPr>
                                  <m:t>𝑐</m:t>
                                </m:r>
                              </m:sub>
                            </m:sSub>
                          </m:e>
                          <m:e>
                            <m:sSub>
                              <m:sSubPr>
                                <m:ctrlPr>
                                  <a:rPr lang="en-US" i="1">
                                    <a:latin typeface="Cambria Math" panose="02040503050406030204" pitchFamily="18" charset="0"/>
                                  </a:rPr>
                                </m:ctrlPr>
                              </m:sSubPr>
                              <m:e>
                                <m:r>
                                  <a:rPr lang="en-US" i="1">
                                    <a:latin typeface="Cambria Math" charset="0"/>
                                  </a:rPr>
                                  <m:t>𝑏</m:t>
                                </m:r>
                              </m:e>
                              <m:sub>
                                <m:r>
                                  <a:rPr lang="en-US" i="1">
                                    <a:latin typeface="Cambria Math" charset="0"/>
                                  </a:rPr>
                                  <m:t>𝑥</m:t>
                                </m:r>
                              </m:sub>
                            </m:sSub>
                          </m:e>
                          <m:e>
                            <m:sSub>
                              <m:sSubPr>
                                <m:ctrlPr>
                                  <a:rPr lang="en-US" i="1">
                                    <a:latin typeface="Cambria Math" panose="02040503050406030204" pitchFamily="18" charset="0"/>
                                  </a:rPr>
                                </m:ctrlPr>
                              </m:sSubPr>
                              <m:e>
                                <m:r>
                                  <a:rPr lang="en-US" i="1">
                                    <a:latin typeface="Cambria Math" charset="0"/>
                                  </a:rPr>
                                  <m:t>𝑏</m:t>
                                </m:r>
                              </m:e>
                              <m:sub>
                                <m:r>
                                  <a:rPr lang="en-US" i="1">
                                    <a:latin typeface="Cambria Math" charset="0"/>
                                  </a:rPr>
                                  <m:t>𝑦</m:t>
                                </m:r>
                              </m:sub>
                            </m:sSub>
                          </m:e>
                          <m:e>
                            <m:sSub>
                              <m:sSubPr>
                                <m:ctrlPr>
                                  <a:rPr lang="en-US" i="1">
                                    <a:latin typeface="Cambria Math" panose="02040503050406030204" pitchFamily="18" charset="0"/>
                                  </a:rPr>
                                </m:ctrlPr>
                              </m:sSubPr>
                              <m:e>
                                <m:r>
                                  <a:rPr lang="en-US" i="1">
                                    <a:latin typeface="Cambria Math" charset="0"/>
                                  </a:rPr>
                                  <m:t>𝑏</m:t>
                                </m:r>
                              </m:e>
                              <m:sub>
                                <m:r>
                                  <a:rPr lang="en-US" i="1">
                                    <a:latin typeface="Cambria Math" charset="0"/>
                                  </a:rPr>
                                  <m:t>h</m:t>
                                </m:r>
                              </m:sub>
                            </m:sSub>
                          </m:e>
                          <m:e>
                            <m:sSub>
                              <m:sSubPr>
                                <m:ctrlPr>
                                  <a:rPr lang="en-US" i="1">
                                    <a:latin typeface="Cambria Math" panose="02040503050406030204" pitchFamily="18" charset="0"/>
                                  </a:rPr>
                                </m:ctrlPr>
                              </m:sSubPr>
                              <m:e>
                                <m:r>
                                  <a:rPr lang="en-US" i="1">
                                    <a:latin typeface="Cambria Math" charset="0"/>
                                  </a:rPr>
                                  <m:t>𝑏</m:t>
                                </m:r>
                              </m:e>
                              <m:sub>
                                <m:r>
                                  <a:rPr lang="en-US" i="1">
                                    <a:latin typeface="Cambria Math" charset="0"/>
                                  </a:rPr>
                                  <m:t>𝑤</m:t>
                                </m:r>
                              </m:sub>
                            </m:sSub>
                          </m:e>
                          <m:e>
                            <m:sSub>
                              <m:sSubPr>
                                <m:ctrlPr>
                                  <a:rPr lang="en-US" i="1">
                                    <a:latin typeface="Cambria Math" panose="02040503050406030204" pitchFamily="18" charset="0"/>
                                  </a:rPr>
                                </m:ctrlPr>
                              </m:sSubPr>
                              <m:e>
                                <m:r>
                                  <a:rPr lang="en-US" i="1">
                                    <a:latin typeface="Cambria Math" charset="0"/>
                                  </a:rPr>
                                  <m:t>𝑐</m:t>
                                </m:r>
                              </m:e>
                              <m:sub>
                                <m:r>
                                  <a:rPr lang="en-US" i="1">
                                    <a:latin typeface="Cambria Math" charset="0"/>
                                  </a:rPr>
                                  <m:t>1</m:t>
                                </m:r>
                              </m:sub>
                            </m:sSub>
                          </m:e>
                          <m:e>
                            <m:sSub>
                              <m:sSubPr>
                                <m:ctrlPr>
                                  <a:rPr lang="en-US" i="1">
                                    <a:latin typeface="Cambria Math" panose="02040503050406030204" pitchFamily="18" charset="0"/>
                                  </a:rPr>
                                </m:ctrlPr>
                              </m:sSubPr>
                              <m:e>
                                <m:r>
                                  <a:rPr lang="en-US" i="1">
                                    <a:latin typeface="Cambria Math" charset="0"/>
                                  </a:rPr>
                                  <m:t>𝑐</m:t>
                                </m:r>
                              </m:e>
                              <m:sub>
                                <m:r>
                                  <a:rPr lang="en-US" i="1">
                                    <a:latin typeface="Cambria Math" charset="0"/>
                                  </a:rPr>
                                  <m:t>2</m:t>
                                </m:r>
                              </m:sub>
                            </m:sSub>
                          </m:e>
                          <m:e>
                            <m:sSub>
                              <m:sSubPr>
                                <m:ctrlPr>
                                  <a:rPr lang="en-US" i="1">
                                    <a:latin typeface="Cambria Math" panose="02040503050406030204" pitchFamily="18" charset="0"/>
                                  </a:rPr>
                                </m:ctrlPr>
                              </m:sSubPr>
                              <m:e>
                                <m:r>
                                  <a:rPr lang="en-US" i="1">
                                    <a:latin typeface="Cambria Math" charset="0"/>
                                  </a:rPr>
                                  <m:t>𝑐</m:t>
                                </m:r>
                              </m:e>
                              <m:sub>
                                <m:r>
                                  <a:rPr lang="en-US" i="1">
                                    <a:latin typeface="Cambria Math" charset="0"/>
                                  </a:rPr>
                                  <m:t>3</m:t>
                                </m:r>
                              </m:sub>
                            </m:sSub>
                          </m:e>
                        </m:eqArr>
                      </m:e>
                    </m:d>
                  </m:oMath>
                </a14:m>
                <a:r>
                  <a:rPr lang="en-US" sz="2000" dirty="0">
                    <a:latin typeface="Century Schoolbook" charset="0"/>
                    <a:ea typeface="Century Schoolbook" charset="0"/>
                    <a:cs typeface="Century Schoolbook" charset="0"/>
                  </a:rPr>
                  <a:t> </a:t>
                </a:r>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6737271" y="716251"/>
                <a:ext cx="706860" cy="4508094"/>
              </a:xfrm>
              <a:prstGeom prst="rect">
                <a:avLst/>
              </a:prstGeom>
              <a:blipFill>
                <a:blip r:embed="rId6"/>
                <a:stretch>
                  <a:fillRect/>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8F7CCF84-F6BA-438B-8C3F-EE32B432A721}"/>
              </a:ext>
            </a:extLst>
          </p:cNvPr>
          <p:cNvSpPr/>
          <p:nvPr/>
        </p:nvSpPr>
        <p:spPr>
          <a:xfrm>
            <a:off x="0" y="6481917"/>
            <a:ext cx="8839200" cy="369332"/>
          </a:xfrm>
          <a:prstGeom prst="rect">
            <a:avLst/>
          </a:prstGeom>
        </p:spPr>
        <p:txBody>
          <a:bodyPr wrap="square">
            <a:spAutoFit/>
          </a:bodyPr>
          <a:lstStyle/>
          <a:p>
            <a:r>
              <a:rPr lang="en-US" dirty="0">
                <a:latin typeface="Century Schoolbook" charset="0"/>
                <a:ea typeface="Century Schoolbook" charset="0"/>
                <a:cs typeface="Century Schoolbook" charset="0"/>
              </a:rPr>
              <a:t>[Redmon et al., 2015, You Only Look Once: Unified real-time object detection]</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BFDF3736-5355-4785-963D-17161F3E9EA1}"/>
                  </a:ext>
                </a:extLst>
              </p:cNvPr>
              <p:cNvSpPr/>
              <p:nvPr/>
            </p:nvSpPr>
            <p:spPr>
              <a:xfrm>
                <a:off x="9532143" y="693418"/>
                <a:ext cx="914007" cy="46867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mr-IN" sz="1900" i="1" smtClean="0">
                              <a:latin typeface="Cambria Math" panose="02040503050406030204" pitchFamily="18" charset="0"/>
                              <a:ea typeface="Cambria Math" charset="0"/>
                              <a:cs typeface="Cambria Math" charset="0"/>
                            </a:rPr>
                          </m:ctrlPr>
                        </m:dPr>
                        <m:e>
                          <m:eqArr>
                            <m:eqArrPr>
                              <m:ctrlPr>
                                <a:rPr lang="mr-IN" sz="1900" i="1">
                                  <a:latin typeface="Cambria Math" panose="02040503050406030204" pitchFamily="18" charset="0"/>
                                  <a:ea typeface="Cambria Math" charset="0"/>
                                  <a:cs typeface="Cambria Math" charset="0"/>
                                </a:rPr>
                              </m:ctrlPr>
                            </m:eqArrPr>
                            <m:e>
                              <m:r>
                                <a:rPr lang="en-US" sz="1900" i="1">
                                  <a:latin typeface="Cambria Math" charset="0"/>
                                  <a:ea typeface="Cambria Math" charset="0"/>
                                  <a:cs typeface="Cambria Math" charset="0"/>
                                </a:rPr>
                                <m:t>0</m:t>
                              </m:r>
                            </m:e>
                            <m:e>
                              <m:r>
                                <a:rPr lang="en-US" sz="1900" i="1">
                                  <a:latin typeface="Cambria Math" charset="0"/>
                                  <a:ea typeface="Cambria Math" charset="0"/>
                                  <a:cs typeface="Cambria Math" charset="0"/>
                                </a:rPr>
                                <m:t>?</m:t>
                              </m:r>
                            </m:e>
                            <m:e>
                              <m:r>
                                <a:rPr lang="en-US" sz="1900" i="1">
                                  <a:latin typeface="Cambria Math" charset="0"/>
                                  <a:ea typeface="Cambria Math" charset="0"/>
                                  <a:cs typeface="Cambria Math" charset="0"/>
                                </a:rPr>
                                <m:t>?</m:t>
                              </m:r>
                            </m:e>
                            <m:e>
                              <m:r>
                                <a:rPr lang="en-US" sz="1900" i="1">
                                  <a:latin typeface="Cambria Math" charset="0"/>
                                  <a:ea typeface="Cambria Math" charset="0"/>
                                  <a:cs typeface="Cambria Math" charset="0"/>
                                </a:rPr>
                                <m:t>?</m:t>
                              </m:r>
                            </m:e>
                            <m:e>
                              <m:r>
                                <a:rPr lang="en-US" sz="1900" i="1">
                                  <a:latin typeface="Cambria Math" charset="0"/>
                                  <a:ea typeface="Cambria Math" charset="0"/>
                                  <a:cs typeface="Cambria Math" charset="0"/>
                                </a:rPr>
                                <m:t>?</m:t>
                              </m:r>
                            </m:e>
                            <m:e>
                              <m:r>
                                <a:rPr lang="en-US" sz="1900" i="1">
                                  <a:latin typeface="Cambria Math" charset="0"/>
                                  <a:ea typeface="Cambria Math" charset="0"/>
                                  <a:cs typeface="Cambria Math" charset="0"/>
                                </a:rPr>
                                <m:t>?</m:t>
                              </m:r>
                            </m:e>
                            <m:e>
                              <m:r>
                                <a:rPr lang="en-US" sz="1900" i="1">
                                  <a:latin typeface="Cambria Math" charset="0"/>
                                  <a:ea typeface="Cambria Math" charset="0"/>
                                  <a:cs typeface="Cambria Math" charset="0"/>
                                </a:rPr>
                                <m:t>?</m:t>
                              </m:r>
                            </m:e>
                            <m:e>
                              <m:r>
                                <a:rPr lang="en-US" sz="1900" i="1">
                                  <a:latin typeface="Cambria Math" charset="0"/>
                                  <a:ea typeface="Cambria Math" charset="0"/>
                                  <a:cs typeface="Cambria Math" charset="0"/>
                                </a:rPr>
                                <m:t>?</m:t>
                              </m:r>
                            </m:e>
                            <m:e>
                              <m:r>
                                <a:rPr lang="en-US" sz="1900" b="0" i="1" smtClean="0">
                                  <a:latin typeface="Cambria Math" panose="02040503050406030204" pitchFamily="18" charset="0"/>
                                  <a:ea typeface="Cambria Math" charset="0"/>
                                  <a:cs typeface="Cambria Math" charset="0"/>
                                </a:rPr>
                                <m:t>1</m:t>
                              </m:r>
                            </m:e>
                            <m:e>
                              <m:sSub>
                                <m:sSubPr>
                                  <m:ctrlPr>
                                    <a:rPr lang="en-US" sz="2000" i="1">
                                      <a:latin typeface="Cambria Math" panose="02040503050406030204" pitchFamily="18" charset="0"/>
                                    </a:rPr>
                                  </m:ctrlPr>
                                </m:sSubPr>
                                <m:e>
                                  <m:r>
                                    <a:rPr lang="en-US" sz="2000" i="1">
                                      <a:latin typeface="Cambria Math" charset="0"/>
                                    </a:rPr>
                                    <m:t>𝑏</m:t>
                                  </m:r>
                                </m:e>
                                <m:sub>
                                  <m:r>
                                    <a:rPr lang="en-US" sz="2000" i="1">
                                      <a:latin typeface="Cambria Math" charset="0"/>
                                    </a:rPr>
                                    <m:t>𝑥</m:t>
                                  </m:r>
                                </m:sub>
                              </m:sSub>
                            </m:e>
                            <m:e>
                              <m:sSub>
                                <m:sSubPr>
                                  <m:ctrlPr>
                                    <a:rPr lang="en-US" sz="2000" i="1">
                                      <a:latin typeface="Cambria Math" panose="02040503050406030204" pitchFamily="18" charset="0"/>
                                    </a:rPr>
                                  </m:ctrlPr>
                                </m:sSubPr>
                                <m:e>
                                  <m:r>
                                    <a:rPr lang="en-US" sz="2000" i="1">
                                      <a:latin typeface="Cambria Math" charset="0"/>
                                    </a:rPr>
                                    <m:t>𝑏</m:t>
                                  </m:r>
                                </m:e>
                                <m:sub>
                                  <m:r>
                                    <a:rPr lang="en-US" sz="2000" b="0" i="1" smtClean="0">
                                      <a:latin typeface="Cambria Math" panose="02040503050406030204" pitchFamily="18" charset="0"/>
                                    </a:rPr>
                                    <m:t>𝑦</m:t>
                                  </m:r>
                                </m:sub>
                              </m:sSub>
                            </m:e>
                            <m:e>
                              <m:sSub>
                                <m:sSubPr>
                                  <m:ctrlPr>
                                    <a:rPr lang="en-US" sz="2000" i="1">
                                      <a:latin typeface="Cambria Math" panose="02040503050406030204" pitchFamily="18" charset="0"/>
                                    </a:rPr>
                                  </m:ctrlPr>
                                </m:sSubPr>
                                <m:e>
                                  <m:r>
                                    <a:rPr lang="en-US" sz="2000" i="1">
                                      <a:latin typeface="Cambria Math" charset="0"/>
                                    </a:rPr>
                                    <m:t>𝑏</m:t>
                                  </m:r>
                                </m:e>
                                <m:sub>
                                  <m:r>
                                    <a:rPr lang="en-US" sz="2000" b="0" i="1" smtClean="0">
                                      <a:latin typeface="Cambria Math" panose="02040503050406030204" pitchFamily="18" charset="0"/>
                                    </a:rPr>
                                    <m:t>h</m:t>
                                  </m:r>
                                </m:sub>
                              </m:sSub>
                            </m:e>
                            <m:e>
                              <m:sSub>
                                <m:sSubPr>
                                  <m:ctrlPr>
                                    <a:rPr lang="en-US" sz="2000" i="1">
                                      <a:latin typeface="Cambria Math" panose="02040503050406030204" pitchFamily="18" charset="0"/>
                                    </a:rPr>
                                  </m:ctrlPr>
                                </m:sSubPr>
                                <m:e>
                                  <m:r>
                                    <a:rPr lang="en-US" sz="2000" i="1">
                                      <a:latin typeface="Cambria Math" charset="0"/>
                                    </a:rPr>
                                    <m:t>𝑏</m:t>
                                  </m:r>
                                </m:e>
                                <m:sub>
                                  <m:r>
                                    <a:rPr lang="en-US" sz="2000" b="0" i="1" smtClean="0">
                                      <a:latin typeface="Cambria Math" panose="02040503050406030204" pitchFamily="18" charset="0"/>
                                    </a:rPr>
                                    <m:t>𝑤</m:t>
                                  </m:r>
                                </m:sub>
                              </m:sSub>
                            </m:e>
                            <m:e>
                              <m:r>
                                <a:rPr lang="en-US" sz="1900" b="0" i="1" smtClean="0">
                                  <a:latin typeface="Cambria Math" panose="02040503050406030204" pitchFamily="18" charset="0"/>
                                  <a:ea typeface="Cambria Math" charset="0"/>
                                  <a:cs typeface="Cambria Math" charset="0"/>
                                </a:rPr>
                                <m:t>0</m:t>
                              </m:r>
                            </m:e>
                            <m:e>
                              <m:r>
                                <a:rPr lang="en-US" sz="1900" b="0" i="1" smtClean="0">
                                  <a:latin typeface="Cambria Math" panose="02040503050406030204" pitchFamily="18" charset="0"/>
                                  <a:ea typeface="Cambria Math" charset="0"/>
                                  <a:cs typeface="Cambria Math" charset="0"/>
                                </a:rPr>
                                <m:t>1</m:t>
                              </m:r>
                            </m:e>
                            <m:e>
                              <m:r>
                                <a:rPr lang="en-US" sz="1900" b="0" i="1" smtClean="0">
                                  <a:latin typeface="Cambria Math" panose="02040503050406030204" pitchFamily="18" charset="0"/>
                                  <a:ea typeface="Cambria Math" charset="0"/>
                                  <a:cs typeface="Cambria Math" charset="0"/>
                                </a:rPr>
                                <m:t>0</m:t>
                              </m:r>
                            </m:e>
                          </m:eqArr>
                        </m:e>
                      </m:d>
                    </m:oMath>
                  </m:oMathPara>
                </a14:m>
                <a:endParaRPr lang="en-US" sz="1900" dirty="0"/>
              </a:p>
            </p:txBody>
          </p:sp>
        </mc:Choice>
        <mc:Fallback xmlns="">
          <p:sp>
            <p:nvSpPr>
              <p:cNvPr id="14" name="Rectangle 13">
                <a:extLst>
                  <a:ext uri="{FF2B5EF4-FFF2-40B4-BE49-F238E27FC236}">
                    <a16:creationId xmlns:a16="http://schemas.microsoft.com/office/drawing/2014/main" id="{BFDF3736-5355-4785-963D-17161F3E9EA1}"/>
                  </a:ext>
                </a:extLst>
              </p:cNvPr>
              <p:cNvSpPr>
                <a:spLocks noRot="1" noChangeAspect="1" noMove="1" noResize="1" noEditPoints="1" noAdjustHandles="1" noChangeArrowheads="1" noChangeShapeType="1" noTextEdit="1"/>
              </p:cNvSpPr>
              <p:nvPr/>
            </p:nvSpPr>
            <p:spPr>
              <a:xfrm>
                <a:off x="9532143" y="693418"/>
                <a:ext cx="914007" cy="4686732"/>
              </a:xfrm>
              <a:prstGeom prst="rect">
                <a:avLst/>
              </a:prstGeom>
              <a:blipFill>
                <a:blip r:embed="rId7"/>
                <a:stretch>
                  <a:fillRect/>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80DBEEEB-06A3-4B16-A66C-780F82E6DBFE}"/>
              </a:ext>
            </a:extLst>
          </p:cNvPr>
          <p:cNvGrpSpPr/>
          <p:nvPr/>
        </p:nvGrpSpPr>
        <p:grpSpPr>
          <a:xfrm>
            <a:off x="4189970" y="363748"/>
            <a:ext cx="2239716" cy="1788272"/>
            <a:chOff x="2033335" y="4535905"/>
            <a:chExt cx="2239716" cy="1788272"/>
          </a:xfrm>
        </p:grpSpPr>
        <p:sp>
          <p:nvSpPr>
            <p:cNvPr id="16" name="TextBox 15">
              <a:extLst>
                <a:ext uri="{FF2B5EF4-FFF2-40B4-BE49-F238E27FC236}">
                  <a16:creationId xmlns:a16="http://schemas.microsoft.com/office/drawing/2014/main" id="{DD494504-B8EC-4D27-9F8D-A5D258E6C664}"/>
                </a:ext>
              </a:extLst>
            </p:cNvPr>
            <p:cNvSpPr txBox="1"/>
            <p:nvPr/>
          </p:nvSpPr>
          <p:spPr>
            <a:xfrm>
              <a:off x="2033335" y="4535905"/>
              <a:ext cx="222849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1 -  pedestrian</a:t>
              </a:r>
            </a:p>
          </p:txBody>
        </p:sp>
        <p:sp>
          <p:nvSpPr>
            <p:cNvPr id="17" name="TextBox 16">
              <a:extLst>
                <a:ext uri="{FF2B5EF4-FFF2-40B4-BE49-F238E27FC236}">
                  <a16:creationId xmlns:a16="http://schemas.microsoft.com/office/drawing/2014/main" id="{A7DDF770-3D5A-4F6F-83A8-F6C9215A302D}"/>
                </a:ext>
              </a:extLst>
            </p:cNvPr>
            <p:cNvSpPr txBox="1"/>
            <p:nvPr/>
          </p:nvSpPr>
          <p:spPr>
            <a:xfrm>
              <a:off x="2033335" y="4978107"/>
              <a:ext cx="1157689"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2 -  car</a:t>
              </a:r>
            </a:p>
          </p:txBody>
        </p:sp>
        <p:sp>
          <p:nvSpPr>
            <p:cNvPr id="18" name="TextBox 17">
              <a:extLst>
                <a:ext uri="{FF2B5EF4-FFF2-40B4-BE49-F238E27FC236}">
                  <a16:creationId xmlns:a16="http://schemas.microsoft.com/office/drawing/2014/main" id="{DD9E733E-1EC5-40A6-B8DE-013BA696D155}"/>
                </a:ext>
              </a:extLst>
            </p:cNvPr>
            <p:cNvSpPr txBox="1"/>
            <p:nvPr/>
          </p:nvSpPr>
          <p:spPr>
            <a:xfrm>
              <a:off x="2033335" y="5420309"/>
              <a:ext cx="2239716"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3 -  motorcycle</a:t>
              </a:r>
            </a:p>
          </p:txBody>
        </p:sp>
        <p:sp>
          <p:nvSpPr>
            <p:cNvPr id="19" name="TextBox 18">
              <a:extLst>
                <a:ext uri="{FF2B5EF4-FFF2-40B4-BE49-F238E27FC236}">
                  <a16:creationId xmlns:a16="http://schemas.microsoft.com/office/drawing/2014/main" id="{8C49ECCF-BC2A-4A8C-B4D1-DA94692B2333}"/>
                </a:ext>
              </a:extLst>
            </p:cNvPr>
            <p:cNvSpPr txBox="1"/>
            <p:nvPr/>
          </p:nvSpPr>
          <p:spPr>
            <a:xfrm>
              <a:off x="2033335" y="5862512"/>
              <a:ext cx="184731" cy="461665"/>
            </a:xfrm>
            <a:prstGeom prst="rect">
              <a:avLst/>
            </a:prstGeom>
            <a:noFill/>
          </p:spPr>
          <p:txBody>
            <a:bodyPr wrap="none" rtlCol="0">
              <a:spAutoFit/>
            </a:bodyPr>
            <a:lstStyle/>
            <a:p>
              <a:endParaRPr lang="en-US" sz="2400" dirty="0">
                <a:latin typeface="Century Schoolbook" charset="0"/>
                <a:ea typeface="Century Schoolbook" charset="0"/>
                <a:cs typeface="Century Schoolbook" charset="0"/>
              </a:endParaRPr>
            </a:p>
          </p:txBody>
        </p:sp>
      </p:grpSp>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6876CBFB-1BD0-4124-9C0F-C7FE67CADF4C}"/>
                  </a:ext>
                </a:extLst>
              </p14:cNvPr>
              <p14:cNvContentPartPr/>
              <p14:nvPr/>
            </p14:nvContentPartPr>
            <p14:xfrm>
              <a:off x="1022400" y="127080"/>
              <a:ext cx="7722000" cy="6242400"/>
            </p14:xfrm>
          </p:contentPart>
        </mc:Choice>
        <mc:Fallback xmlns="">
          <p:pic>
            <p:nvPicPr>
              <p:cNvPr id="7" name="Ink 6">
                <a:extLst>
                  <a:ext uri="{FF2B5EF4-FFF2-40B4-BE49-F238E27FC236}">
                    <a16:creationId xmlns:a16="http://schemas.microsoft.com/office/drawing/2014/main" xmlns:p14="http://schemas.microsoft.com/office/powerpoint/2010/main" xmlns="" id="{6876CBFB-1BD0-4124-9C0F-C7FE67CADF4C}"/>
                  </a:ext>
                </a:extLst>
              </p:cNvPr>
              <p:cNvPicPr/>
              <p:nvPr/>
            </p:nvPicPr>
            <p:blipFill>
              <a:blip r:embed="rId9"/>
              <a:stretch>
                <a:fillRect/>
              </a:stretch>
            </p:blipFill>
            <p:spPr>
              <a:xfrm>
                <a:off x="1003320" y="108000"/>
                <a:ext cx="7760160" cy="6280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3BBE23E0-9EC4-40BC-8231-334320468EF6}"/>
                  </a:ext>
                </a:extLst>
              </p14:cNvPr>
              <p14:cNvContentPartPr/>
              <p14:nvPr/>
            </p14:nvContentPartPr>
            <p14:xfrm>
              <a:off x="946080" y="717480"/>
              <a:ext cx="10662120" cy="5861520"/>
            </p14:xfrm>
          </p:contentPart>
        </mc:Choice>
        <mc:Fallback xmlns="">
          <p:pic>
            <p:nvPicPr>
              <p:cNvPr id="8" name="Ink 7">
                <a:extLst>
                  <a:ext uri="{FF2B5EF4-FFF2-40B4-BE49-F238E27FC236}">
                    <a16:creationId xmlns:a16="http://schemas.microsoft.com/office/drawing/2014/main" xmlns:p14="http://schemas.microsoft.com/office/powerpoint/2010/main" xmlns="" id="{3BBE23E0-9EC4-40BC-8231-334320468EF6}"/>
                  </a:ext>
                </a:extLst>
              </p:cNvPr>
              <p:cNvPicPr/>
              <p:nvPr/>
            </p:nvPicPr>
            <p:blipFill>
              <a:blip r:embed="rId11"/>
              <a:stretch>
                <a:fillRect/>
              </a:stretch>
            </p:blipFill>
            <p:spPr>
              <a:xfrm>
                <a:off x="927000" y="698400"/>
                <a:ext cx="10700280" cy="5899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Ink 5"/>
              <p14:cNvContentPartPr/>
              <p14:nvPr/>
            </p14:nvContentPartPr>
            <p14:xfrm>
              <a:off x="1366200" y="4536360"/>
              <a:ext cx="2027520" cy="955800"/>
            </p14:xfrm>
          </p:contentPart>
        </mc:Choice>
        <mc:Fallback xmlns="">
          <p:pic>
            <p:nvPicPr>
              <p:cNvPr id="6" name="Ink 5"/>
              <p:cNvPicPr/>
              <p:nvPr/>
            </p:nvPicPr>
            <p:blipFill>
              <a:blip r:embed="rId13"/>
              <a:stretch>
                <a:fillRect/>
              </a:stretch>
            </p:blipFill>
            <p:spPr>
              <a:xfrm>
                <a:off x="1356840" y="4527000"/>
                <a:ext cx="2046240" cy="974520"/>
              </a:xfrm>
              <a:prstGeom prst="rect">
                <a:avLst/>
              </a:prstGeom>
            </p:spPr>
          </p:pic>
        </mc:Fallback>
      </mc:AlternateContent>
    </p:spTree>
    <p:extLst>
      <p:ext uri="{BB962C8B-B14F-4D97-AF65-F5344CB8AC3E}">
        <p14:creationId xmlns:p14="http://schemas.microsoft.com/office/powerpoint/2010/main" val="2283305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5" grpId="0" animBg="1"/>
      <p:bldP spid="9" grpId="0"/>
      <p:bldP spid="12" grpId="0"/>
      <p:bldP spid="30" grpId="0" animBg="1"/>
      <p:bldP spid="4" grpId="0"/>
      <p:bldP spid="1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Making predictions</a:t>
            </a:r>
          </a:p>
        </p:txBody>
      </p:sp>
      <mc:AlternateContent xmlns:mc="http://schemas.openxmlformats.org/markup-compatibility/2006" xmlns:a14="http://schemas.microsoft.com/office/drawing/2010/main">
        <mc:Choice Requires="a14">
          <p:sp>
            <p:nvSpPr>
              <p:cNvPr id="6" name="TextBox 5"/>
              <p:cNvSpPr txBox="1"/>
              <p:nvPr/>
            </p:nvSpPr>
            <p:spPr>
              <a:xfrm>
                <a:off x="9178192" y="2795854"/>
                <a:ext cx="807978" cy="523220"/>
              </a:xfrm>
              <a:prstGeom prst="rect">
                <a:avLst/>
              </a:prstGeom>
              <a:noFill/>
            </p:spPr>
            <p:txBody>
              <a:bodyPr wrap="none" rtlCol="0">
                <a:spAutoFit/>
              </a:bodyPr>
              <a:lstStyle/>
              <a:p>
                <a14:m>
                  <m:oMath xmlns:m="http://schemas.openxmlformats.org/officeDocument/2006/math">
                    <m:r>
                      <a:rPr lang="en-US" sz="2800" b="0" i="1" dirty="0" smtClean="0">
                        <a:latin typeface="Cambria Math" charset="0"/>
                        <a:ea typeface="Century Schoolbook" charset="0"/>
                        <a:cs typeface="Century Schoolbook" charset="0"/>
                      </a:rPr>
                      <m:t>𝑦</m:t>
                    </m:r>
                  </m:oMath>
                </a14:m>
                <a:r>
                  <a:rPr lang="en-US" sz="2800" dirty="0">
                    <a:latin typeface="Century Schoolbook" charset="0"/>
                    <a:ea typeface="Century Schoolbook" charset="0"/>
                    <a:cs typeface="Century Schoolbook" charset="0"/>
                  </a:rPr>
                  <a:t> = </a:t>
                </a:r>
              </a:p>
            </p:txBody>
          </p:sp>
        </mc:Choice>
        <mc:Fallback xmlns="">
          <p:sp>
            <p:nvSpPr>
              <p:cNvPr id="6" name="TextBox 5"/>
              <p:cNvSpPr txBox="1">
                <a:spLocks noRot="1" noChangeAspect="1" noMove="1" noResize="1" noEditPoints="1" noAdjustHandles="1" noChangeArrowheads="1" noChangeShapeType="1" noTextEdit="1"/>
              </p:cNvSpPr>
              <p:nvPr/>
            </p:nvSpPr>
            <p:spPr>
              <a:xfrm>
                <a:off x="9178192" y="2795854"/>
                <a:ext cx="807978" cy="523220"/>
              </a:xfrm>
              <a:prstGeom prst="rect">
                <a:avLst/>
              </a:prstGeom>
              <a:blipFill>
                <a:blip r:embed="rId2"/>
                <a:stretch>
                  <a:fillRect t="-12941" r="-15152" b="-32941"/>
                </a:stretch>
              </a:blipFill>
            </p:spPr>
            <p:txBody>
              <a:bodyPr/>
              <a:lstStyle/>
              <a:p>
                <a:r>
                  <a:rPr lang="en-US">
                    <a:noFill/>
                  </a:rPr>
                  <a:t> </a:t>
                </a:r>
              </a:p>
            </p:txBody>
          </p:sp>
        </mc:Fallback>
      </mc:AlternateContent>
      <p:sp>
        <p:nvSpPr>
          <p:cNvPr id="19" name="Cube 18"/>
          <p:cNvSpPr/>
          <p:nvPr/>
        </p:nvSpPr>
        <p:spPr>
          <a:xfrm>
            <a:off x="7552669" y="2486156"/>
            <a:ext cx="1307794" cy="1234418"/>
          </a:xfrm>
          <a:prstGeom prst="cube">
            <a:avLst>
              <a:gd name="adj" fmla="val 727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p:cNvSpPr/>
              <p:nvPr/>
            </p:nvSpPr>
            <p:spPr>
              <a:xfrm>
                <a:off x="9889642" y="1141426"/>
                <a:ext cx="706860" cy="4508094"/>
              </a:xfrm>
              <a:prstGeom prst="rect">
                <a:avLst/>
              </a:prstGeom>
            </p:spPr>
            <p:txBody>
              <a:bodyPr wrap="none">
                <a:spAutoFit/>
              </a:bodyPr>
              <a:lstStyle/>
              <a:p>
                <a14:m>
                  <m:oMath xmlns:m="http://schemas.openxmlformats.org/officeDocument/2006/math">
                    <m:d>
                      <m:dPr>
                        <m:begChr m:val="["/>
                        <m:endChr m:val="]"/>
                        <m:ctrlPr>
                          <a:rPr lang="mr-IN" i="1">
                            <a:latin typeface="Cambria Math" panose="02040503050406030204" pitchFamily="18" charset="0"/>
                            <a:ea typeface="Century Schoolbook" charset="0"/>
                            <a:cs typeface="Century Schoolbook" charset="0"/>
                          </a:rPr>
                        </m:ctrlPr>
                      </m:dPr>
                      <m:e>
                        <m:eqArr>
                          <m:eqArrPr>
                            <m:ctrlPr>
                              <a:rPr lang="mr-IN" i="1">
                                <a:latin typeface="Cambria Math" panose="02040503050406030204" pitchFamily="18" charset="0"/>
                                <a:ea typeface="Century Schoolbook" charset="0"/>
                                <a:cs typeface="Century Schoolbook" charset="0"/>
                              </a:rPr>
                            </m:ctrlPr>
                          </m:eqArrPr>
                          <m:e>
                            <m:sSub>
                              <m:sSubPr>
                                <m:ctrlPr>
                                  <a:rPr lang="en-US" i="1">
                                    <a:latin typeface="Cambria Math" panose="02040503050406030204" pitchFamily="18" charset="0"/>
                                    <a:ea typeface="Century Schoolbook" charset="0"/>
                                    <a:cs typeface="Century Schoolbook" charset="0"/>
                                  </a:rPr>
                                </m:ctrlPr>
                              </m:sSubPr>
                              <m:e>
                                <m:r>
                                  <a:rPr lang="en-US" i="1">
                                    <a:latin typeface="Cambria Math" charset="0"/>
                                    <a:ea typeface="Century Schoolbook" charset="0"/>
                                    <a:cs typeface="Century Schoolbook" charset="0"/>
                                  </a:rPr>
                                  <m:t>𝑝</m:t>
                                </m:r>
                              </m:e>
                              <m:sub>
                                <m:r>
                                  <a:rPr lang="en-US" i="1">
                                    <a:latin typeface="Cambria Math" charset="0"/>
                                    <a:ea typeface="Century Schoolbook" charset="0"/>
                                    <a:cs typeface="Century Schoolbook" charset="0"/>
                                  </a:rPr>
                                  <m:t>𝑐</m:t>
                                </m:r>
                              </m:sub>
                            </m:sSub>
                          </m:e>
                          <m:e>
                            <m:sSub>
                              <m:sSubPr>
                                <m:ctrlPr>
                                  <a:rPr lang="en-US" i="1">
                                    <a:latin typeface="Cambria Math" panose="02040503050406030204" pitchFamily="18" charset="0"/>
                                  </a:rPr>
                                </m:ctrlPr>
                              </m:sSubPr>
                              <m:e>
                                <m:r>
                                  <a:rPr lang="en-US" i="1">
                                    <a:latin typeface="Cambria Math" charset="0"/>
                                  </a:rPr>
                                  <m:t>𝑏</m:t>
                                </m:r>
                              </m:e>
                              <m:sub>
                                <m:r>
                                  <a:rPr lang="en-US" i="1">
                                    <a:latin typeface="Cambria Math" charset="0"/>
                                  </a:rPr>
                                  <m:t>𝑥</m:t>
                                </m:r>
                              </m:sub>
                            </m:sSub>
                          </m:e>
                          <m:e>
                            <m:sSub>
                              <m:sSubPr>
                                <m:ctrlPr>
                                  <a:rPr lang="en-US" i="1">
                                    <a:latin typeface="Cambria Math" panose="02040503050406030204" pitchFamily="18" charset="0"/>
                                  </a:rPr>
                                </m:ctrlPr>
                              </m:sSubPr>
                              <m:e>
                                <m:r>
                                  <a:rPr lang="en-US" i="1">
                                    <a:latin typeface="Cambria Math" charset="0"/>
                                  </a:rPr>
                                  <m:t>𝑏</m:t>
                                </m:r>
                              </m:e>
                              <m:sub>
                                <m:r>
                                  <a:rPr lang="en-US" i="1">
                                    <a:latin typeface="Cambria Math" charset="0"/>
                                  </a:rPr>
                                  <m:t>𝑦</m:t>
                                </m:r>
                              </m:sub>
                            </m:sSub>
                            <m:r>
                              <a:rPr lang="en-US" i="1">
                                <a:latin typeface="Cambria Math" charset="0"/>
                              </a:rPr>
                              <m:t> </m:t>
                            </m:r>
                          </m:e>
                          <m:e>
                            <m:sSub>
                              <m:sSubPr>
                                <m:ctrlPr>
                                  <a:rPr lang="en-US" i="1">
                                    <a:latin typeface="Cambria Math" panose="02040503050406030204" pitchFamily="18" charset="0"/>
                                  </a:rPr>
                                </m:ctrlPr>
                              </m:sSubPr>
                              <m:e>
                                <m:r>
                                  <a:rPr lang="en-US" i="1">
                                    <a:latin typeface="Cambria Math" charset="0"/>
                                  </a:rPr>
                                  <m:t>𝑏</m:t>
                                </m:r>
                              </m:e>
                              <m:sub>
                                <m:r>
                                  <a:rPr lang="en-US" i="1">
                                    <a:latin typeface="Cambria Math" charset="0"/>
                                  </a:rPr>
                                  <m:t>h</m:t>
                                </m:r>
                              </m:sub>
                            </m:sSub>
                          </m:e>
                          <m:e>
                            <m:sSub>
                              <m:sSubPr>
                                <m:ctrlPr>
                                  <a:rPr lang="en-US" i="1">
                                    <a:latin typeface="Cambria Math" panose="02040503050406030204" pitchFamily="18" charset="0"/>
                                  </a:rPr>
                                </m:ctrlPr>
                              </m:sSubPr>
                              <m:e>
                                <m:r>
                                  <a:rPr lang="en-US" i="1">
                                    <a:latin typeface="Cambria Math" charset="0"/>
                                  </a:rPr>
                                  <m:t>𝑏</m:t>
                                </m:r>
                              </m:e>
                              <m:sub>
                                <m:r>
                                  <a:rPr lang="en-US" i="1">
                                    <a:latin typeface="Cambria Math" charset="0"/>
                                  </a:rPr>
                                  <m:t>𝑤</m:t>
                                </m:r>
                              </m:sub>
                            </m:sSub>
                          </m:e>
                          <m:e>
                            <m:sSub>
                              <m:sSubPr>
                                <m:ctrlPr>
                                  <a:rPr lang="en-US" i="1">
                                    <a:latin typeface="Cambria Math" panose="02040503050406030204" pitchFamily="18" charset="0"/>
                                  </a:rPr>
                                </m:ctrlPr>
                              </m:sSubPr>
                              <m:e>
                                <m:r>
                                  <a:rPr lang="en-US" i="1">
                                    <a:latin typeface="Cambria Math" charset="0"/>
                                  </a:rPr>
                                  <m:t>𝑐</m:t>
                                </m:r>
                              </m:e>
                              <m:sub>
                                <m:r>
                                  <a:rPr lang="en-US" i="1">
                                    <a:latin typeface="Cambria Math" charset="0"/>
                                  </a:rPr>
                                  <m:t>1</m:t>
                                </m:r>
                              </m:sub>
                            </m:sSub>
                          </m:e>
                          <m:e>
                            <m:sSub>
                              <m:sSubPr>
                                <m:ctrlPr>
                                  <a:rPr lang="en-US" i="1">
                                    <a:latin typeface="Cambria Math" panose="02040503050406030204" pitchFamily="18" charset="0"/>
                                  </a:rPr>
                                </m:ctrlPr>
                              </m:sSubPr>
                              <m:e>
                                <m:r>
                                  <a:rPr lang="en-US" i="1">
                                    <a:latin typeface="Cambria Math" charset="0"/>
                                  </a:rPr>
                                  <m:t>𝑐</m:t>
                                </m:r>
                              </m:e>
                              <m:sub>
                                <m:r>
                                  <a:rPr lang="en-US" i="1">
                                    <a:latin typeface="Cambria Math" charset="0"/>
                                  </a:rPr>
                                  <m:t>2</m:t>
                                </m:r>
                              </m:sub>
                            </m:sSub>
                          </m:e>
                          <m:e>
                            <m:sSub>
                              <m:sSubPr>
                                <m:ctrlPr>
                                  <a:rPr lang="en-US" i="1">
                                    <a:latin typeface="Cambria Math" panose="02040503050406030204" pitchFamily="18" charset="0"/>
                                  </a:rPr>
                                </m:ctrlPr>
                              </m:sSubPr>
                              <m:e>
                                <m:r>
                                  <a:rPr lang="en-US" i="1">
                                    <a:latin typeface="Cambria Math" charset="0"/>
                                  </a:rPr>
                                  <m:t>𝑐</m:t>
                                </m:r>
                              </m:e>
                              <m:sub>
                                <m:r>
                                  <a:rPr lang="en-US" i="1">
                                    <a:latin typeface="Cambria Math" charset="0"/>
                                  </a:rPr>
                                  <m:t>3</m:t>
                                </m:r>
                              </m:sub>
                            </m:sSub>
                          </m:e>
                          <m:e>
                            <m:sSub>
                              <m:sSubPr>
                                <m:ctrlPr>
                                  <a:rPr lang="en-US" i="1">
                                    <a:latin typeface="Cambria Math" panose="02040503050406030204" pitchFamily="18" charset="0"/>
                                  </a:rPr>
                                </m:ctrlPr>
                              </m:sSubPr>
                              <m:e>
                                <m:r>
                                  <a:rPr lang="en-US" i="1">
                                    <a:latin typeface="Cambria Math" charset="0"/>
                                  </a:rPr>
                                  <m:t>𝑝</m:t>
                                </m:r>
                              </m:e>
                              <m:sub>
                                <m:r>
                                  <a:rPr lang="en-US" i="1">
                                    <a:latin typeface="Cambria Math" charset="0"/>
                                  </a:rPr>
                                  <m:t>𝑐</m:t>
                                </m:r>
                              </m:sub>
                            </m:sSub>
                          </m:e>
                          <m:e>
                            <m:sSub>
                              <m:sSubPr>
                                <m:ctrlPr>
                                  <a:rPr lang="en-US" i="1">
                                    <a:latin typeface="Cambria Math" panose="02040503050406030204" pitchFamily="18" charset="0"/>
                                  </a:rPr>
                                </m:ctrlPr>
                              </m:sSubPr>
                              <m:e>
                                <m:r>
                                  <a:rPr lang="en-US" i="1">
                                    <a:latin typeface="Cambria Math" charset="0"/>
                                  </a:rPr>
                                  <m:t>𝑏</m:t>
                                </m:r>
                              </m:e>
                              <m:sub>
                                <m:r>
                                  <a:rPr lang="en-US" i="1">
                                    <a:latin typeface="Cambria Math" charset="0"/>
                                  </a:rPr>
                                  <m:t>𝑥</m:t>
                                </m:r>
                              </m:sub>
                            </m:sSub>
                          </m:e>
                          <m:e>
                            <m:sSub>
                              <m:sSubPr>
                                <m:ctrlPr>
                                  <a:rPr lang="en-US" i="1">
                                    <a:latin typeface="Cambria Math" panose="02040503050406030204" pitchFamily="18" charset="0"/>
                                  </a:rPr>
                                </m:ctrlPr>
                              </m:sSubPr>
                              <m:e>
                                <m:r>
                                  <a:rPr lang="en-US" i="1">
                                    <a:latin typeface="Cambria Math" charset="0"/>
                                  </a:rPr>
                                  <m:t>𝑏</m:t>
                                </m:r>
                              </m:e>
                              <m:sub>
                                <m:r>
                                  <a:rPr lang="en-US" i="1">
                                    <a:latin typeface="Cambria Math" charset="0"/>
                                  </a:rPr>
                                  <m:t>𝑦</m:t>
                                </m:r>
                              </m:sub>
                            </m:sSub>
                          </m:e>
                          <m:e>
                            <m:sSub>
                              <m:sSubPr>
                                <m:ctrlPr>
                                  <a:rPr lang="en-US" i="1">
                                    <a:latin typeface="Cambria Math" panose="02040503050406030204" pitchFamily="18" charset="0"/>
                                  </a:rPr>
                                </m:ctrlPr>
                              </m:sSubPr>
                              <m:e>
                                <m:r>
                                  <a:rPr lang="en-US" i="1">
                                    <a:latin typeface="Cambria Math" charset="0"/>
                                  </a:rPr>
                                  <m:t>𝑏</m:t>
                                </m:r>
                              </m:e>
                              <m:sub>
                                <m:r>
                                  <a:rPr lang="en-US" i="1">
                                    <a:latin typeface="Cambria Math" charset="0"/>
                                  </a:rPr>
                                  <m:t>h</m:t>
                                </m:r>
                              </m:sub>
                            </m:sSub>
                          </m:e>
                          <m:e>
                            <m:sSub>
                              <m:sSubPr>
                                <m:ctrlPr>
                                  <a:rPr lang="en-US" i="1">
                                    <a:latin typeface="Cambria Math" panose="02040503050406030204" pitchFamily="18" charset="0"/>
                                  </a:rPr>
                                </m:ctrlPr>
                              </m:sSubPr>
                              <m:e>
                                <m:r>
                                  <a:rPr lang="en-US" i="1">
                                    <a:latin typeface="Cambria Math" charset="0"/>
                                  </a:rPr>
                                  <m:t>𝑏</m:t>
                                </m:r>
                              </m:e>
                              <m:sub>
                                <m:r>
                                  <a:rPr lang="en-US" i="1">
                                    <a:latin typeface="Cambria Math" charset="0"/>
                                  </a:rPr>
                                  <m:t>𝑤</m:t>
                                </m:r>
                              </m:sub>
                            </m:sSub>
                          </m:e>
                          <m:e>
                            <m:sSub>
                              <m:sSubPr>
                                <m:ctrlPr>
                                  <a:rPr lang="en-US" i="1">
                                    <a:latin typeface="Cambria Math" panose="02040503050406030204" pitchFamily="18" charset="0"/>
                                  </a:rPr>
                                </m:ctrlPr>
                              </m:sSubPr>
                              <m:e>
                                <m:r>
                                  <a:rPr lang="en-US" i="1">
                                    <a:latin typeface="Cambria Math" charset="0"/>
                                  </a:rPr>
                                  <m:t>𝑐</m:t>
                                </m:r>
                              </m:e>
                              <m:sub>
                                <m:r>
                                  <a:rPr lang="en-US" i="1">
                                    <a:latin typeface="Cambria Math" charset="0"/>
                                  </a:rPr>
                                  <m:t>1</m:t>
                                </m:r>
                              </m:sub>
                            </m:sSub>
                          </m:e>
                          <m:e>
                            <m:sSub>
                              <m:sSubPr>
                                <m:ctrlPr>
                                  <a:rPr lang="en-US" i="1">
                                    <a:latin typeface="Cambria Math" panose="02040503050406030204" pitchFamily="18" charset="0"/>
                                  </a:rPr>
                                </m:ctrlPr>
                              </m:sSubPr>
                              <m:e>
                                <m:r>
                                  <a:rPr lang="en-US" i="1">
                                    <a:latin typeface="Cambria Math" charset="0"/>
                                  </a:rPr>
                                  <m:t>𝑐</m:t>
                                </m:r>
                              </m:e>
                              <m:sub>
                                <m:r>
                                  <a:rPr lang="en-US" i="1">
                                    <a:latin typeface="Cambria Math" charset="0"/>
                                  </a:rPr>
                                  <m:t>2</m:t>
                                </m:r>
                              </m:sub>
                            </m:sSub>
                          </m:e>
                          <m:e>
                            <m:sSub>
                              <m:sSubPr>
                                <m:ctrlPr>
                                  <a:rPr lang="en-US" i="1">
                                    <a:latin typeface="Cambria Math" panose="02040503050406030204" pitchFamily="18" charset="0"/>
                                  </a:rPr>
                                </m:ctrlPr>
                              </m:sSubPr>
                              <m:e>
                                <m:r>
                                  <a:rPr lang="en-US" i="1">
                                    <a:latin typeface="Cambria Math" charset="0"/>
                                  </a:rPr>
                                  <m:t>𝑐</m:t>
                                </m:r>
                              </m:e>
                              <m:sub>
                                <m:r>
                                  <a:rPr lang="en-US" i="1">
                                    <a:latin typeface="Cambria Math" charset="0"/>
                                  </a:rPr>
                                  <m:t>3</m:t>
                                </m:r>
                              </m:sub>
                            </m:sSub>
                          </m:e>
                        </m:eqArr>
                      </m:e>
                    </m:d>
                  </m:oMath>
                </a14:m>
                <a:r>
                  <a:rPr lang="en-US" sz="2000" dirty="0">
                    <a:latin typeface="Century Schoolbook" charset="0"/>
                    <a:ea typeface="Century Schoolbook" charset="0"/>
                    <a:cs typeface="Century Schoolbook" charset="0"/>
                  </a:rPr>
                  <a:t> </a:t>
                </a:r>
                <a:endParaRPr lang="en-US" dirty="0"/>
              </a:p>
            </p:txBody>
          </p:sp>
        </mc:Choice>
        <mc:Fallback xmlns="">
          <p:sp>
            <p:nvSpPr>
              <p:cNvPr id="24" name="Rectangle 23"/>
              <p:cNvSpPr>
                <a:spLocks noRot="1" noChangeAspect="1" noMove="1" noResize="1" noEditPoints="1" noAdjustHandles="1" noChangeArrowheads="1" noChangeShapeType="1" noTextEdit="1"/>
              </p:cNvSpPr>
              <p:nvPr/>
            </p:nvSpPr>
            <p:spPr>
              <a:xfrm>
                <a:off x="9889642" y="1141426"/>
                <a:ext cx="706860" cy="4508094"/>
              </a:xfrm>
              <a:prstGeom prst="rect">
                <a:avLst/>
              </a:prstGeom>
              <a:blipFill>
                <a:blip r:embed="rId3"/>
                <a:stretch>
                  <a:fillRect/>
                </a:stretch>
              </a:blipFill>
            </p:spPr>
            <p:txBody>
              <a:bodyPr/>
              <a:lstStyle/>
              <a:p>
                <a:r>
                  <a:rPr lang="en-US">
                    <a:noFill/>
                  </a:rPr>
                  <a:t> </a:t>
                </a:r>
              </a:p>
            </p:txBody>
          </p:sp>
        </mc:Fallback>
      </mc:AlternateContent>
      <p:pic>
        <p:nvPicPr>
          <p:cNvPr id="25" name="Picture 24"/>
          <p:cNvPicPr>
            <a:picLocks noChangeAspect="1"/>
          </p:cNvPicPr>
          <p:nvPr/>
        </p:nvPicPr>
        <p:blipFill rotWithShape="1">
          <a:blip r:embed="rId4"/>
          <a:srcRect l="13429" t="3449" r="8634" b="696"/>
          <a:stretch/>
        </p:blipFill>
        <p:spPr>
          <a:xfrm>
            <a:off x="182880" y="1415510"/>
            <a:ext cx="3525834" cy="3199915"/>
          </a:xfrm>
          <a:prstGeom prst="rect">
            <a:avLst/>
          </a:prstGeom>
        </p:spPr>
      </p:pic>
      <p:graphicFrame>
        <p:nvGraphicFramePr>
          <p:cNvPr id="26" name="Table 25"/>
          <p:cNvGraphicFramePr>
            <a:graphicFrameLocks noGrp="1"/>
          </p:cNvGraphicFramePr>
          <p:nvPr/>
        </p:nvGraphicFramePr>
        <p:xfrm>
          <a:off x="182880" y="1415509"/>
          <a:ext cx="3525834" cy="3199914"/>
        </p:xfrm>
        <a:graphic>
          <a:graphicData uri="http://schemas.openxmlformats.org/drawingml/2006/table">
            <a:tbl>
              <a:tblPr firstRow="1" bandRow="1">
                <a:tableStyleId>{5C22544A-7EE6-4342-B048-85BDC9FD1C3A}</a:tableStyleId>
              </a:tblPr>
              <a:tblGrid>
                <a:gridCol w="1175278">
                  <a:extLst>
                    <a:ext uri="{9D8B030D-6E8A-4147-A177-3AD203B41FA5}">
                      <a16:colId xmlns:a16="http://schemas.microsoft.com/office/drawing/2014/main" val="20000"/>
                    </a:ext>
                  </a:extLst>
                </a:gridCol>
                <a:gridCol w="1175278">
                  <a:extLst>
                    <a:ext uri="{9D8B030D-6E8A-4147-A177-3AD203B41FA5}">
                      <a16:colId xmlns:a16="http://schemas.microsoft.com/office/drawing/2014/main" val="20001"/>
                    </a:ext>
                  </a:extLst>
                </a:gridCol>
                <a:gridCol w="1175278">
                  <a:extLst>
                    <a:ext uri="{9D8B030D-6E8A-4147-A177-3AD203B41FA5}">
                      <a16:colId xmlns:a16="http://schemas.microsoft.com/office/drawing/2014/main" val="20002"/>
                    </a:ext>
                  </a:extLst>
                </a:gridCol>
              </a:tblGrid>
              <a:tr h="1066638">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066638">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066638">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27" name="Rectangle 26"/>
          <p:cNvSpPr/>
          <p:nvPr/>
        </p:nvSpPr>
        <p:spPr>
          <a:xfrm>
            <a:off x="1451113" y="3617843"/>
            <a:ext cx="824948" cy="7454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79968" y="1415507"/>
            <a:ext cx="1167062" cy="1070649"/>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p:cNvCxnSpPr/>
          <p:nvPr/>
        </p:nvCxnSpPr>
        <p:spPr>
          <a:xfrm>
            <a:off x="3875765" y="3043531"/>
            <a:ext cx="1343006"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6209663" y="3043531"/>
            <a:ext cx="1343006"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p:cNvSpPr txBox="1"/>
              <p:nvPr/>
            </p:nvSpPr>
            <p:spPr>
              <a:xfrm>
                <a:off x="5399868" y="2751143"/>
                <a:ext cx="62869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charset="0"/>
                          <a:ea typeface="Cambria Math" charset="0"/>
                          <a:cs typeface="Cambria Math" charset="0"/>
                        </a:rPr>
                        <m:t>⋯</m:t>
                      </m:r>
                    </m:oMath>
                  </m:oMathPara>
                </a14:m>
                <a:endParaRPr lang="en-US" sz="3200" dirty="0"/>
              </a:p>
            </p:txBody>
          </p:sp>
        </mc:Choice>
        <mc:Fallback xmlns="">
          <p:sp>
            <p:nvSpPr>
              <p:cNvPr id="21" name="TextBox 20"/>
              <p:cNvSpPr txBox="1">
                <a:spLocks noRot="1" noChangeAspect="1" noMove="1" noResize="1" noEditPoints="1" noAdjustHandles="1" noChangeArrowheads="1" noChangeShapeType="1" noTextEdit="1"/>
              </p:cNvSpPr>
              <p:nvPr/>
            </p:nvSpPr>
            <p:spPr>
              <a:xfrm>
                <a:off x="5399868" y="2751143"/>
                <a:ext cx="628697" cy="584775"/>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7583639" y="3781259"/>
                <a:ext cx="12458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3×3×2×8</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7583639" y="3781259"/>
                <a:ext cx="1245854" cy="369332"/>
              </a:xfrm>
              <a:prstGeom prst="rect">
                <a:avLst/>
              </a:prstGeom>
              <a:blipFill rotWithShape="0">
                <a:blip r:embed="rId7"/>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7035D0E2-BC2B-4AF9-B7AE-A643B29FB1D8}"/>
              </a:ext>
            </a:extLst>
          </p:cNvPr>
          <p:cNvSpPr/>
          <p:nvPr/>
        </p:nvSpPr>
        <p:spPr>
          <a:xfrm>
            <a:off x="1362266" y="3544774"/>
            <a:ext cx="1167062" cy="107064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id="{46C941B7-F06C-42A7-8CBA-774828ECFEDF}"/>
                  </a:ext>
                </a:extLst>
              </p14:cNvPr>
              <p14:cNvContentPartPr/>
              <p14:nvPr/>
            </p14:nvContentPartPr>
            <p14:xfrm>
              <a:off x="679320" y="920880"/>
              <a:ext cx="11417760" cy="5105520"/>
            </p14:xfrm>
          </p:contentPart>
        </mc:Choice>
        <mc:Fallback xmlns="">
          <p:pic>
            <p:nvPicPr>
              <p:cNvPr id="3" name="Ink 2">
                <a:extLst>
                  <a:ext uri="{FF2B5EF4-FFF2-40B4-BE49-F238E27FC236}">
                    <a16:creationId xmlns:a16="http://schemas.microsoft.com/office/drawing/2014/main" xmlns:p14="http://schemas.microsoft.com/office/powerpoint/2010/main" xmlns="" id="{46C941B7-F06C-42A7-8CBA-774828ECFEDF}"/>
                  </a:ext>
                </a:extLst>
              </p:cNvPr>
              <p:cNvPicPr/>
              <p:nvPr/>
            </p:nvPicPr>
            <p:blipFill>
              <a:blip r:embed="rId9"/>
              <a:stretch>
                <a:fillRect/>
              </a:stretch>
            </p:blipFill>
            <p:spPr>
              <a:xfrm>
                <a:off x="660240" y="901800"/>
                <a:ext cx="11455920" cy="5143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Ink 3"/>
              <p14:cNvContentPartPr/>
              <p14:nvPr/>
            </p14:nvContentPartPr>
            <p14:xfrm>
              <a:off x="10545840" y="1294920"/>
              <a:ext cx="732600" cy="3902400"/>
            </p14:xfrm>
          </p:contentPart>
        </mc:Choice>
        <mc:Fallback xmlns="">
          <p:pic>
            <p:nvPicPr>
              <p:cNvPr id="4" name="Ink 3"/>
              <p:cNvPicPr/>
              <p:nvPr/>
            </p:nvPicPr>
            <p:blipFill>
              <a:blip r:embed="rId11"/>
              <a:stretch>
                <a:fillRect/>
              </a:stretch>
            </p:blipFill>
            <p:spPr>
              <a:xfrm>
                <a:off x="10536480" y="1285560"/>
                <a:ext cx="751320" cy="3921120"/>
              </a:xfrm>
              <a:prstGeom prst="rect">
                <a:avLst/>
              </a:prstGeom>
            </p:spPr>
          </p:pic>
        </mc:Fallback>
      </mc:AlternateContent>
    </p:spTree>
    <p:extLst>
      <p:ext uri="{BB962C8B-B14F-4D97-AF65-F5344CB8AC3E}">
        <p14:creationId xmlns:p14="http://schemas.microsoft.com/office/powerpoint/2010/main" val="180864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Car detection example</a:t>
            </a:r>
          </a:p>
        </p:txBody>
      </p:sp>
      <p:pic>
        <p:nvPicPr>
          <p:cNvPr id="20" name="Picture 19"/>
          <p:cNvPicPr>
            <a:picLocks noChangeAspect="1"/>
          </p:cNvPicPr>
          <p:nvPr/>
        </p:nvPicPr>
        <p:blipFill rotWithShape="1">
          <a:blip r:embed="rId2"/>
          <a:srcRect l="11919" t="10145" r="13427" b="5652"/>
          <a:stretch/>
        </p:blipFill>
        <p:spPr>
          <a:xfrm>
            <a:off x="8035262" y="3038413"/>
            <a:ext cx="949571" cy="830998"/>
          </a:xfrm>
          <a:prstGeom prst="rect">
            <a:avLst/>
          </a:prstGeom>
        </p:spPr>
      </p:pic>
      <p:grpSp>
        <p:nvGrpSpPr>
          <p:cNvPr id="8" name="Group 7"/>
          <p:cNvGrpSpPr/>
          <p:nvPr/>
        </p:nvGrpSpPr>
        <p:grpSpPr>
          <a:xfrm>
            <a:off x="4333149" y="878618"/>
            <a:ext cx="2719650" cy="786775"/>
            <a:chOff x="4333149" y="878618"/>
            <a:chExt cx="2719650" cy="786775"/>
          </a:xfrm>
        </p:grpSpPr>
        <p:sp>
          <p:nvSpPr>
            <p:cNvPr id="6" name="TextBox 5"/>
            <p:cNvSpPr txBox="1"/>
            <p:nvPr/>
          </p:nvSpPr>
          <p:spPr>
            <a:xfrm>
              <a:off x="4333149" y="878618"/>
              <a:ext cx="2016899" cy="461665"/>
            </a:xfrm>
            <a:prstGeom prst="rect">
              <a:avLst/>
            </a:prstGeom>
            <a:noFill/>
          </p:spPr>
          <p:txBody>
            <a:bodyPr wrap="none" rtlCol="0">
              <a:spAutoFit/>
            </a:bodyPr>
            <a:lstStyle/>
            <a:p>
              <a:r>
                <a:rPr lang="en-US" sz="2400">
                  <a:latin typeface="Century Schoolbook" charset="0"/>
                  <a:ea typeface="Century Schoolbook" charset="0"/>
                  <a:cs typeface="Century Schoolbook" charset="0"/>
                </a:rPr>
                <a:t>Training set:</a:t>
              </a:r>
              <a:endParaRPr lang="en-US" sz="2400" dirty="0">
                <a:latin typeface="Century Schoolbook" charset="0"/>
                <a:ea typeface="Century Schoolbook" charset="0"/>
                <a:cs typeface="Century Schoolbook" charset="0"/>
              </a:endParaRPr>
            </a:p>
          </p:txBody>
        </p:sp>
        <p:grpSp>
          <p:nvGrpSpPr>
            <p:cNvPr id="23" name="Group 22"/>
            <p:cNvGrpSpPr/>
            <p:nvPr/>
          </p:nvGrpSpPr>
          <p:grpSpPr>
            <a:xfrm>
              <a:off x="5052382" y="1142173"/>
              <a:ext cx="2000417" cy="523220"/>
              <a:chOff x="5136462" y="1310333"/>
              <a:chExt cx="2000417" cy="523220"/>
            </a:xfrm>
          </p:grpSpPr>
          <p:sp>
            <p:nvSpPr>
              <p:cNvPr id="21" name="TextBox 20"/>
              <p:cNvSpPr txBox="1"/>
              <p:nvPr/>
            </p:nvSpPr>
            <p:spPr>
              <a:xfrm>
                <a:off x="5136462" y="1310333"/>
                <a:ext cx="377026"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x</a:t>
                </a:r>
              </a:p>
            </p:txBody>
          </p:sp>
          <p:sp>
            <p:nvSpPr>
              <p:cNvPr id="28" name="TextBox 27"/>
              <p:cNvSpPr txBox="1"/>
              <p:nvPr/>
            </p:nvSpPr>
            <p:spPr>
              <a:xfrm>
                <a:off x="6759853" y="1310333"/>
                <a:ext cx="377026"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y</a:t>
                </a:r>
              </a:p>
            </p:txBody>
          </p:sp>
        </p:grpSp>
      </p:grpSp>
      <p:pic>
        <p:nvPicPr>
          <p:cNvPr id="5" name="Picture 4"/>
          <p:cNvPicPr>
            <a:picLocks noChangeAspect="1"/>
          </p:cNvPicPr>
          <p:nvPr/>
        </p:nvPicPr>
        <p:blipFill rotWithShape="1">
          <a:blip r:embed="rId3"/>
          <a:srcRect l="41534" t="67161" r="40920" b="5426"/>
          <a:stretch/>
        </p:blipFill>
        <p:spPr>
          <a:xfrm>
            <a:off x="4766112" y="1713812"/>
            <a:ext cx="912299" cy="914400"/>
          </a:xfrm>
          <a:prstGeom prst="rect">
            <a:avLst/>
          </a:prstGeom>
        </p:spPr>
      </p:pic>
      <p:sp>
        <p:nvSpPr>
          <p:cNvPr id="22" name="TextBox 21"/>
          <p:cNvSpPr txBox="1"/>
          <p:nvPr/>
        </p:nvSpPr>
        <p:spPr>
          <a:xfrm>
            <a:off x="6675773" y="1862658"/>
            <a:ext cx="356188" cy="461665"/>
          </a:xfrm>
          <a:prstGeom prst="rect">
            <a:avLst/>
          </a:prstGeom>
          <a:noFill/>
        </p:spPr>
        <p:txBody>
          <a:bodyPr wrap="none" rtlCol="0">
            <a:spAutoFit/>
          </a:bodyPr>
          <a:lstStyle/>
          <a:p>
            <a:r>
              <a:rPr lang="en-US" sz="2400">
                <a:latin typeface="Century Schoolbook" charset="0"/>
                <a:ea typeface="Century Schoolbook" charset="0"/>
                <a:cs typeface="Century Schoolbook" charset="0"/>
              </a:rPr>
              <a:t>1</a:t>
            </a:r>
          </a:p>
        </p:txBody>
      </p:sp>
      <p:pic>
        <p:nvPicPr>
          <p:cNvPr id="11" name="Picture 10"/>
          <p:cNvPicPr>
            <a:picLocks noChangeAspect="1"/>
          </p:cNvPicPr>
          <p:nvPr/>
        </p:nvPicPr>
        <p:blipFill rotWithShape="1">
          <a:blip r:embed="rId4"/>
          <a:srcRect l="15205" r="15205"/>
          <a:stretch/>
        </p:blipFill>
        <p:spPr>
          <a:xfrm>
            <a:off x="4766112" y="2663521"/>
            <a:ext cx="906360" cy="914400"/>
          </a:xfrm>
          <a:prstGeom prst="rect">
            <a:avLst/>
          </a:prstGeom>
        </p:spPr>
      </p:pic>
      <p:sp>
        <p:nvSpPr>
          <p:cNvPr id="29" name="TextBox 28"/>
          <p:cNvSpPr txBox="1"/>
          <p:nvPr/>
        </p:nvSpPr>
        <p:spPr>
          <a:xfrm>
            <a:off x="6675773" y="2829023"/>
            <a:ext cx="356188" cy="461665"/>
          </a:xfrm>
          <a:prstGeom prst="rect">
            <a:avLst/>
          </a:prstGeom>
          <a:noFill/>
        </p:spPr>
        <p:txBody>
          <a:bodyPr wrap="none" rtlCol="0">
            <a:spAutoFit/>
          </a:bodyPr>
          <a:lstStyle/>
          <a:p>
            <a:r>
              <a:rPr lang="en-US" sz="2400">
                <a:latin typeface="Century Schoolbook" charset="0"/>
                <a:ea typeface="Century Schoolbook" charset="0"/>
                <a:cs typeface="Century Schoolbook" charset="0"/>
              </a:rPr>
              <a:t>1</a:t>
            </a:r>
          </a:p>
        </p:txBody>
      </p:sp>
      <p:pic>
        <p:nvPicPr>
          <p:cNvPr id="12" name="Picture 11"/>
          <p:cNvPicPr>
            <a:picLocks noChangeAspect="1"/>
          </p:cNvPicPr>
          <p:nvPr/>
        </p:nvPicPr>
        <p:blipFill>
          <a:blip r:embed="rId5"/>
          <a:stretch>
            <a:fillRect/>
          </a:stretch>
        </p:blipFill>
        <p:spPr>
          <a:xfrm rot="10800000" flipV="1">
            <a:off x="4757940" y="4562937"/>
            <a:ext cx="906360" cy="914400"/>
          </a:xfrm>
          <a:prstGeom prst="rect">
            <a:avLst/>
          </a:prstGeom>
        </p:spPr>
      </p:pic>
      <p:sp>
        <p:nvSpPr>
          <p:cNvPr id="30" name="TextBox 29"/>
          <p:cNvSpPr txBox="1"/>
          <p:nvPr/>
        </p:nvSpPr>
        <p:spPr>
          <a:xfrm>
            <a:off x="6675773" y="4761753"/>
            <a:ext cx="356188"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0</a:t>
            </a:r>
          </a:p>
        </p:txBody>
      </p:sp>
      <p:pic>
        <p:nvPicPr>
          <p:cNvPr id="18" name="Picture 17"/>
          <p:cNvPicPr>
            <a:picLocks noChangeAspect="1"/>
          </p:cNvPicPr>
          <p:nvPr/>
        </p:nvPicPr>
        <p:blipFill>
          <a:blip r:embed="rId6"/>
          <a:stretch>
            <a:fillRect/>
          </a:stretch>
        </p:blipFill>
        <p:spPr>
          <a:xfrm>
            <a:off x="4766112" y="5512646"/>
            <a:ext cx="906360" cy="914400"/>
          </a:xfrm>
          <a:prstGeom prst="rect">
            <a:avLst/>
          </a:prstGeom>
        </p:spPr>
      </p:pic>
      <p:sp>
        <p:nvSpPr>
          <p:cNvPr id="31" name="TextBox 30"/>
          <p:cNvSpPr txBox="1"/>
          <p:nvPr/>
        </p:nvSpPr>
        <p:spPr>
          <a:xfrm>
            <a:off x="6686192" y="5728118"/>
            <a:ext cx="356188"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0</a:t>
            </a:r>
          </a:p>
        </p:txBody>
      </p:sp>
      <p:pic>
        <p:nvPicPr>
          <p:cNvPr id="35" name="Picture 3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3200" y="2258640"/>
            <a:ext cx="2459326" cy="2459326"/>
          </a:xfrm>
          <a:prstGeom prst="rect">
            <a:avLst/>
          </a:prstGeom>
        </p:spPr>
      </p:pic>
      <p:sp>
        <p:nvSpPr>
          <p:cNvPr id="36" name="Rectangle 35"/>
          <p:cNvSpPr/>
          <p:nvPr/>
        </p:nvSpPr>
        <p:spPr>
          <a:xfrm>
            <a:off x="1052226" y="3296892"/>
            <a:ext cx="692727" cy="5449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2382263" y="3223003"/>
            <a:ext cx="809772" cy="4618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8"/>
          <a:stretch>
            <a:fillRect/>
          </a:stretch>
        </p:blipFill>
        <p:spPr>
          <a:xfrm>
            <a:off x="4766112" y="3613229"/>
            <a:ext cx="915560" cy="914400"/>
          </a:xfrm>
          <a:prstGeom prst="rect">
            <a:avLst/>
          </a:prstGeom>
        </p:spPr>
      </p:pic>
      <p:sp>
        <p:nvSpPr>
          <p:cNvPr id="38" name="TextBox 37"/>
          <p:cNvSpPr txBox="1"/>
          <p:nvPr/>
        </p:nvSpPr>
        <p:spPr>
          <a:xfrm>
            <a:off x="6675773" y="3795388"/>
            <a:ext cx="356188" cy="461665"/>
          </a:xfrm>
          <a:prstGeom prst="rect">
            <a:avLst/>
          </a:prstGeom>
          <a:noFill/>
        </p:spPr>
        <p:txBody>
          <a:bodyPr wrap="none" rtlCol="0">
            <a:spAutoFit/>
          </a:bodyPr>
          <a:lstStyle/>
          <a:p>
            <a:r>
              <a:rPr lang="en-US" sz="2400">
                <a:latin typeface="Century Schoolbook" charset="0"/>
                <a:ea typeface="Century Schoolbook" charset="0"/>
                <a:cs typeface="Century Schoolbook" charset="0"/>
              </a:rPr>
              <a:t>1</a:t>
            </a:r>
          </a:p>
        </p:txBody>
      </p:sp>
      <mc:AlternateContent xmlns:mc="http://schemas.openxmlformats.org/markup-compatibility/2006" xmlns:p14="http://schemas.microsoft.com/office/powerpoint/2010/main">
        <mc:Choice Requires="p14">
          <p:contentPart p14:bwMode="auto" r:id="rId9">
            <p14:nvContentPartPr>
              <p14:cNvPr id="3" name="Ink 2">
                <a:extLst>
                  <a:ext uri="{FF2B5EF4-FFF2-40B4-BE49-F238E27FC236}">
                    <a16:creationId xmlns:a16="http://schemas.microsoft.com/office/drawing/2014/main" id="{68A8C651-C6F0-4934-A4D0-63BE6359EEF4}"/>
                  </a:ext>
                </a:extLst>
              </p14:cNvPr>
              <p14:cNvContentPartPr/>
              <p14:nvPr/>
            </p14:nvContentPartPr>
            <p14:xfrm>
              <a:off x="4362480" y="2101680"/>
              <a:ext cx="7347240" cy="1518120"/>
            </p14:xfrm>
          </p:contentPart>
        </mc:Choice>
        <mc:Fallback xmlns="">
          <p:pic>
            <p:nvPicPr>
              <p:cNvPr id="3" name="Ink 2">
                <a:extLst>
                  <a:ext uri="{FF2B5EF4-FFF2-40B4-BE49-F238E27FC236}">
                    <a16:creationId xmlns:a16="http://schemas.microsoft.com/office/drawing/2014/main" xmlns:p14="http://schemas.microsoft.com/office/powerpoint/2010/main" xmlns="" id="{68A8C651-C6F0-4934-A4D0-63BE6359EEF4}"/>
                  </a:ext>
                </a:extLst>
              </p:cNvPr>
              <p:cNvPicPr/>
              <p:nvPr/>
            </p:nvPicPr>
            <p:blipFill>
              <a:blip r:embed="rId10"/>
              <a:stretch>
                <a:fillRect/>
              </a:stretch>
            </p:blipFill>
            <p:spPr>
              <a:xfrm>
                <a:off x="4343400" y="2082600"/>
                <a:ext cx="7385400" cy="1556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Ink 6"/>
              <p14:cNvContentPartPr/>
              <p14:nvPr/>
            </p14:nvContentPartPr>
            <p14:xfrm>
              <a:off x="9572760" y="2750400"/>
              <a:ext cx="1312920" cy="1098720"/>
            </p14:xfrm>
          </p:contentPart>
        </mc:Choice>
        <mc:Fallback xmlns="">
          <p:pic>
            <p:nvPicPr>
              <p:cNvPr id="7" name="Ink 6"/>
              <p:cNvPicPr/>
              <p:nvPr/>
            </p:nvPicPr>
            <p:blipFill>
              <a:blip r:embed="rId12"/>
              <a:stretch>
                <a:fillRect/>
              </a:stretch>
            </p:blipFill>
            <p:spPr>
              <a:xfrm>
                <a:off x="9563400" y="2741040"/>
                <a:ext cx="1331640" cy="1117440"/>
              </a:xfrm>
              <a:prstGeom prst="rect">
                <a:avLst/>
              </a:prstGeom>
            </p:spPr>
          </p:pic>
        </mc:Fallback>
      </mc:AlternateContent>
    </p:spTree>
    <p:extLst>
      <p:ext uri="{BB962C8B-B14F-4D97-AF65-F5344CB8AC3E}">
        <p14:creationId xmlns:p14="http://schemas.microsoft.com/office/powerpoint/2010/main" val="2024706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p:bldP spid="30" grpId="0"/>
      <p:bldP spid="31" grpId="0"/>
      <p:bldP spid="3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2880" y="182880"/>
            <a:ext cx="12114196" cy="1325563"/>
          </a:xfrm>
        </p:spPr>
        <p:txBody>
          <a:bodyPr anchor="t"/>
          <a:lstStyle/>
          <a:p>
            <a:r>
              <a:rPr lang="en-US" dirty="0"/>
              <a:t>Outputting the non-max </a:t>
            </a:r>
            <a:r>
              <a:rPr lang="en-US" dirty="0" err="1"/>
              <a:t>supressed</a:t>
            </a:r>
            <a:r>
              <a:rPr lang="en-US"/>
              <a:t> outputs</a:t>
            </a:r>
            <a:endParaRPr lang="en-US" dirty="0"/>
          </a:p>
        </p:txBody>
      </p:sp>
      <p:sp>
        <p:nvSpPr>
          <p:cNvPr id="2" name="TextBox 1"/>
          <p:cNvSpPr txBox="1"/>
          <p:nvPr/>
        </p:nvSpPr>
        <p:spPr>
          <a:xfrm>
            <a:off x="4981636" y="1985521"/>
            <a:ext cx="7210364" cy="830997"/>
          </a:xfrm>
          <a:prstGeom prst="rect">
            <a:avLst/>
          </a:prstGeom>
          <a:noFill/>
        </p:spPr>
        <p:txBody>
          <a:bodyPr wrap="square" rtlCol="0">
            <a:spAutoFit/>
          </a:bodyPr>
          <a:lstStyle/>
          <a:p>
            <a:pPr marL="342900" indent="-342900">
              <a:buFont typeface="Arial" charset="0"/>
              <a:buChar char="•"/>
            </a:pPr>
            <a:r>
              <a:rPr lang="en-US" sz="2400" dirty="0">
                <a:latin typeface="Century Schoolbook" charset="0"/>
                <a:ea typeface="Century Schoolbook" charset="0"/>
                <a:cs typeface="Century Schoolbook" charset="0"/>
              </a:rPr>
              <a:t>For each grid cell, get 2 predicted bounding boxes. </a:t>
            </a:r>
          </a:p>
        </p:txBody>
      </p:sp>
      <p:sp>
        <p:nvSpPr>
          <p:cNvPr id="25" name="TextBox 24"/>
          <p:cNvSpPr txBox="1"/>
          <p:nvPr/>
        </p:nvSpPr>
        <p:spPr>
          <a:xfrm>
            <a:off x="4981635" y="3009783"/>
            <a:ext cx="6384569" cy="461665"/>
          </a:xfrm>
          <a:prstGeom prst="rect">
            <a:avLst/>
          </a:prstGeom>
          <a:noFill/>
        </p:spPr>
        <p:txBody>
          <a:bodyPr wrap="square" rtlCol="0">
            <a:spAutoFit/>
          </a:bodyPr>
          <a:lstStyle/>
          <a:p>
            <a:pPr marL="342900" indent="-342900">
              <a:buFont typeface="Arial" charset="0"/>
              <a:buChar char="•"/>
            </a:pPr>
            <a:r>
              <a:rPr lang="en-US" sz="2400" dirty="0">
                <a:latin typeface="Century Schoolbook" charset="0"/>
                <a:ea typeface="Century Schoolbook" charset="0"/>
                <a:cs typeface="Century Schoolbook" charset="0"/>
              </a:rPr>
              <a:t>Get rid of low probability predictions.</a:t>
            </a:r>
          </a:p>
        </p:txBody>
      </p:sp>
      <p:sp>
        <p:nvSpPr>
          <p:cNvPr id="26" name="TextBox 25"/>
          <p:cNvSpPr txBox="1"/>
          <p:nvPr/>
        </p:nvSpPr>
        <p:spPr>
          <a:xfrm>
            <a:off x="4981636" y="3664714"/>
            <a:ext cx="7033155" cy="1200329"/>
          </a:xfrm>
          <a:prstGeom prst="rect">
            <a:avLst/>
          </a:prstGeom>
          <a:noFill/>
        </p:spPr>
        <p:txBody>
          <a:bodyPr wrap="square" rtlCol="0">
            <a:spAutoFit/>
          </a:bodyPr>
          <a:lstStyle/>
          <a:p>
            <a:pPr marL="342900" indent="-342900">
              <a:buFont typeface="Arial" charset="0"/>
              <a:buChar char="•"/>
            </a:pPr>
            <a:r>
              <a:rPr lang="en-US" sz="2400" dirty="0">
                <a:latin typeface="Century Schoolbook" charset="0"/>
                <a:ea typeface="Century Schoolbook" charset="0"/>
                <a:cs typeface="Century Schoolbook" charset="0"/>
              </a:rPr>
              <a:t>For each class (pedestrian, car, motorcycle) use non-max suppression to generate final predictions.</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2863" r="10344"/>
          <a:stretch/>
        </p:blipFill>
        <p:spPr>
          <a:xfrm>
            <a:off x="553278" y="1985521"/>
            <a:ext cx="3051312" cy="3045557"/>
          </a:xfrm>
          <a:prstGeom prst="rect">
            <a:avLst/>
          </a:prstGeom>
        </p:spPr>
      </p:pic>
      <p:graphicFrame>
        <p:nvGraphicFramePr>
          <p:cNvPr id="15" name="Table 14"/>
          <p:cNvGraphicFramePr>
            <a:graphicFrameLocks noGrp="1"/>
          </p:cNvGraphicFramePr>
          <p:nvPr/>
        </p:nvGraphicFramePr>
        <p:xfrm>
          <a:off x="520146" y="1985521"/>
          <a:ext cx="3084444" cy="3045558"/>
        </p:xfrm>
        <a:graphic>
          <a:graphicData uri="http://schemas.openxmlformats.org/drawingml/2006/table">
            <a:tbl>
              <a:tblPr firstRow="1" bandRow="1">
                <a:tableStyleId>{5C22544A-7EE6-4342-B048-85BDC9FD1C3A}</a:tableStyleId>
              </a:tblPr>
              <a:tblGrid>
                <a:gridCol w="1028148">
                  <a:extLst>
                    <a:ext uri="{9D8B030D-6E8A-4147-A177-3AD203B41FA5}">
                      <a16:colId xmlns:a16="http://schemas.microsoft.com/office/drawing/2014/main" val="20000"/>
                    </a:ext>
                  </a:extLst>
                </a:gridCol>
                <a:gridCol w="1028148">
                  <a:extLst>
                    <a:ext uri="{9D8B030D-6E8A-4147-A177-3AD203B41FA5}">
                      <a16:colId xmlns:a16="http://schemas.microsoft.com/office/drawing/2014/main" val="20001"/>
                    </a:ext>
                  </a:extLst>
                </a:gridCol>
                <a:gridCol w="1028148">
                  <a:extLst>
                    <a:ext uri="{9D8B030D-6E8A-4147-A177-3AD203B41FA5}">
                      <a16:colId xmlns:a16="http://schemas.microsoft.com/office/drawing/2014/main" val="20002"/>
                    </a:ext>
                  </a:extLst>
                </a:gridCol>
              </a:tblGrid>
              <a:tr h="1015186">
                <a:tc>
                  <a:txBody>
                    <a:bodyPr/>
                    <a:lstStyle/>
                    <a:p>
                      <a:endParaRPr lang="en-US" dirty="0">
                        <a:ln>
                          <a:solidFill>
                            <a:srgbClr val="FFC000"/>
                          </a:solidFill>
                        </a:ln>
                        <a:solidFill>
                          <a:srgbClr val="FFC000"/>
                        </a:solidFill>
                      </a:endParaRPr>
                    </a:p>
                  </a:txBody>
                  <a:tcP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noFill/>
                  </a:tcPr>
                </a:tc>
                <a:tc>
                  <a:txBody>
                    <a:bodyPr/>
                    <a:lstStyle/>
                    <a:p>
                      <a:endParaRPr lang="en-US">
                        <a:ln>
                          <a:solidFill>
                            <a:srgbClr val="FFC000"/>
                          </a:solidFill>
                        </a:ln>
                        <a:solidFill>
                          <a:srgbClr val="FFC000"/>
                        </a:solidFill>
                      </a:endParaRPr>
                    </a:p>
                  </a:txBody>
                  <a:tcP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noFill/>
                  </a:tcPr>
                </a:tc>
                <a:tc>
                  <a:txBody>
                    <a:bodyPr/>
                    <a:lstStyle/>
                    <a:p>
                      <a:endParaRPr lang="en-US" dirty="0">
                        <a:ln>
                          <a:solidFill>
                            <a:srgbClr val="FFC000"/>
                          </a:solidFill>
                        </a:ln>
                        <a:solidFill>
                          <a:srgbClr val="FFC000"/>
                        </a:solidFill>
                      </a:endParaRPr>
                    </a:p>
                  </a:txBody>
                  <a:tcP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015186">
                <a:tc>
                  <a:txBody>
                    <a:bodyPr/>
                    <a:lstStyle/>
                    <a:p>
                      <a:endParaRPr lang="en-US" dirty="0">
                        <a:ln>
                          <a:solidFill>
                            <a:srgbClr val="FFC000"/>
                          </a:solidFill>
                        </a:ln>
                        <a:solidFill>
                          <a:srgbClr val="FFC000"/>
                        </a:solidFill>
                      </a:endParaRPr>
                    </a:p>
                  </a:txBody>
                  <a:tcP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noFill/>
                  </a:tcPr>
                </a:tc>
                <a:tc>
                  <a:txBody>
                    <a:bodyPr/>
                    <a:lstStyle/>
                    <a:p>
                      <a:endParaRPr lang="en-US" dirty="0">
                        <a:ln>
                          <a:solidFill>
                            <a:srgbClr val="FFC000"/>
                          </a:solidFill>
                        </a:ln>
                        <a:solidFill>
                          <a:srgbClr val="FFC000"/>
                        </a:solidFill>
                      </a:endParaRPr>
                    </a:p>
                  </a:txBody>
                  <a:tcP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noFill/>
                  </a:tcPr>
                </a:tc>
                <a:tc>
                  <a:txBody>
                    <a:bodyPr/>
                    <a:lstStyle/>
                    <a:p>
                      <a:endParaRPr lang="en-US">
                        <a:ln>
                          <a:solidFill>
                            <a:srgbClr val="FFC000"/>
                          </a:solidFill>
                        </a:ln>
                        <a:solidFill>
                          <a:srgbClr val="FFC000"/>
                        </a:solidFill>
                      </a:endParaRPr>
                    </a:p>
                  </a:txBody>
                  <a:tcP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015186">
                <a:tc>
                  <a:txBody>
                    <a:bodyPr/>
                    <a:lstStyle/>
                    <a:p>
                      <a:endParaRPr lang="en-US" dirty="0">
                        <a:ln>
                          <a:solidFill>
                            <a:srgbClr val="FFC000"/>
                          </a:solidFill>
                        </a:ln>
                        <a:solidFill>
                          <a:srgbClr val="FFC000"/>
                        </a:solidFill>
                      </a:endParaRPr>
                    </a:p>
                  </a:txBody>
                  <a:tcP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noFill/>
                  </a:tcPr>
                </a:tc>
                <a:tc>
                  <a:txBody>
                    <a:bodyPr/>
                    <a:lstStyle/>
                    <a:p>
                      <a:endParaRPr lang="en-US" dirty="0">
                        <a:ln>
                          <a:solidFill>
                            <a:srgbClr val="FFC000"/>
                          </a:solidFill>
                        </a:ln>
                        <a:solidFill>
                          <a:srgbClr val="FFC000"/>
                        </a:solidFill>
                      </a:endParaRPr>
                    </a:p>
                  </a:txBody>
                  <a:tcP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noFill/>
                  </a:tcPr>
                </a:tc>
                <a:tc>
                  <a:txBody>
                    <a:bodyPr/>
                    <a:lstStyle/>
                    <a:p>
                      <a:endParaRPr lang="en-US" dirty="0">
                        <a:ln>
                          <a:solidFill>
                            <a:srgbClr val="FFC000"/>
                          </a:solidFill>
                        </a:ln>
                        <a:solidFill>
                          <a:srgbClr val="FFC000"/>
                        </a:solidFill>
                      </a:endParaRPr>
                    </a:p>
                  </a:txBody>
                  <a:tcP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14" name="Rectangle 13"/>
          <p:cNvSpPr/>
          <p:nvPr/>
        </p:nvSpPr>
        <p:spPr>
          <a:xfrm>
            <a:off x="2450776" y="2843296"/>
            <a:ext cx="1058880" cy="2187782"/>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85995" y="3188195"/>
            <a:ext cx="861729" cy="640208"/>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890964" y="3034779"/>
            <a:ext cx="651789" cy="1080020"/>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85410" y="3239407"/>
            <a:ext cx="1619180" cy="588996"/>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65069" y="2076683"/>
            <a:ext cx="651789" cy="510175"/>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736474" y="2118837"/>
            <a:ext cx="248936" cy="510175"/>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869869" y="1985521"/>
            <a:ext cx="651789" cy="906138"/>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888874" y="2447186"/>
            <a:ext cx="561902" cy="315142"/>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2766402" y="2051527"/>
            <a:ext cx="596053" cy="315142"/>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3230154" y="2051526"/>
            <a:ext cx="284701" cy="467543"/>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905974" y="4676215"/>
            <a:ext cx="596053" cy="315142"/>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35471" y="3712784"/>
            <a:ext cx="596053" cy="1278573"/>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647724" y="4114598"/>
            <a:ext cx="596053" cy="315142"/>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2039547" y="4266997"/>
            <a:ext cx="356630" cy="493845"/>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824658" y="3490808"/>
            <a:ext cx="596053" cy="315142"/>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1675209" y="3017888"/>
            <a:ext cx="356630" cy="493845"/>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191946" y="4419397"/>
            <a:ext cx="1317709" cy="493845"/>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3003443" y="4176491"/>
            <a:ext cx="356630" cy="404845"/>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2536200" y="2973600"/>
              <a:ext cx="1045080" cy="1116720"/>
            </p14:xfrm>
          </p:contentPart>
        </mc:Choice>
        <mc:Fallback xmlns="">
          <p:pic>
            <p:nvPicPr>
              <p:cNvPr id="3" name="Ink 2"/>
              <p:cNvPicPr/>
              <p:nvPr/>
            </p:nvPicPr>
            <p:blipFill>
              <a:blip r:embed="rId4"/>
              <a:stretch>
                <a:fillRect/>
              </a:stretch>
            </p:blipFill>
            <p:spPr>
              <a:xfrm>
                <a:off x="2526840" y="2964240"/>
                <a:ext cx="1063800" cy="1135440"/>
              </a:xfrm>
              <a:prstGeom prst="rect">
                <a:avLst/>
              </a:prstGeom>
            </p:spPr>
          </p:pic>
        </mc:Fallback>
      </mc:AlternateContent>
    </p:spTree>
    <p:extLst>
      <p:ext uri="{BB962C8B-B14F-4D97-AF65-F5344CB8AC3E}">
        <p14:creationId xmlns:p14="http://schemas.microsoft.com/office/powerpoint/2010/main" val="3437727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37"/>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36"/>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33"/>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32"/>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30"/>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31"/>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20"/>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23"/>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22"/>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24"/>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29"/>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28"/>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34"/>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35"/>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19"/>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5" grpId="0"/>
      <p:bldP spid="26" grpId="0"/>
      <p:bldP spid="14" grpId="0" animBg="1"/>
      <p:bldP spid="13" grpId="0" animBg="1"/>
      <p:bldP spid="17" grpId="0" animBg="1"/>
      <p:bldP spid="17" grpId="1" animBg="1"/>
      <p:bldP spid="19" grpId="0" animBg="1"/>
      <p:bldP spid="19" grpId="1" animBg="1"/>
      <p:bldP spid="20" grpId="0" animBg="1"/>
      <p:bldP spid="20" grpId="1" animBg="1"/>
      <p:bldP spid="22" grpId="0" animBg="1"/>
      <p:bldP spid="22" grpId="1" animBg="1"/>
      <p:bldP spid="23" grpId="0" animBg="1"/>
      <p:bldP spid="23" grpId="1" animBg="1"/>
      <p:bldP spid="24" grpId="0" animBg="1"/>
      <p:bldP spid="24"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70616" y="985378"/>
            <a:ext cx="6239800" cy="1827004"/>
          </a:xfrm>
        </p:spPr>
        <p:txBody>
          <a:bodyPr>
            <a:noAutofit/>
          </a:bodyPr>
          <a:lstStyle/>
          <a:p>
            <a:r>
              <a:rPr lang="en-US" sz="6600" dirty="0"/>
              <a:t>Object Detection</a:t>
            </a:r>
          </a:p>
        </p:txBody>
      </p:sp>
      <p:sp>
        <p:nvSpPr>
          <p:cNvPr id="4" name="TextBox 3"/>
          <p:cNvSpPr txBox="1"/>
          <p:nvPr/>
        </p:nvSpPr>
        <p:spPr>
          <a:xfrm>
            <a:off x="4872193" y="4026189"/>
            <a:ext cx="6836646" cy="2123658"/>
          </a:xfrm>
          <a:prstGeom prst="rect">
            <a:avLst/>
          </a:prstGeom>
          <a:noFill/>
        </p:spPr>
        <p:txBody>
          <a:bodyPr wrap="square" rtlCol="0">
            <a:spAutoFit/>
          </a:bodyPr>
          <a:lstStyle/>
          <a:p>
            <a:pPr algn="ctr"/>
            <a:r>
              <a:rPr lang="en-US" sz="6600" dirty="0"/>
              <a:t>Region proposals</a:t>
            </a:r>
          </a:p>
          <a:p>
            <a:pPr algn="ctr"/>
            <a:r>
              <a:rPr lang="en-US" sz="6600" dirty="0"/>
              <a:t>(Optional)</a:t>
            </a:r>
          </a:p>
        </p:txBody>
      </p:sp>
      <p:cxnSp>
        <p:nvCxnSpPr>
          <p:cNvPr id="10" name="Straight Connector 9"/>
          <p:cNvCxnSpPr/>
          <p:nvPr/>
        </p:nvCxnSpPr>
        <p:spPr>
          <a:xfrm>
            <a:off x="4836353" y="3410417"/>
            <a:ext cx="6908326" cy="17737"/>
          </a:xfrm>
          <a:prstGeom prst="line">
            <a:avLst/>
          </a:prstGeom>
          <a:ln w="19050" cmpd="sng">
            <a:solidFill>
              <a:schemeClr val="tx1">
                <a:lumMod val="75000"/>
                <a:lumOff val="25000"/>
              </a:schemeClr>
            </a:solidFill>
            <a:miter lim="800000"/>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4277160" y="848160"/>
              <a:ext cx="982800" cy="1027440"/>
            </p14:xfrm>
          </p:contentPart>
        </mc:Choice>
        <mc:Fallback xmlns="">
          <p:pic>
            <p:nvPicPr>
              <p:cNvPr id="3" name="Ink 2"/>
              <p:cNvPicPr/>
              <p:nvPr/>
            </p:nvPicPr>
            <p:blipFill>
              <a:blip r:embed="rId4"/>
              <a:stretch>
                <a:fillRect/>
              </a:stretch>
            </p:blipFill>
            <p:spPr>
              <a:xfrm>
                <a:off x="4267800" y="838800"/>
                <a:ext cx="1001520" cy="1046160"/>
              </a:xfrm>
              <a:prstGeom prst="rect">
                <a:avLst/>
              </a:prstGeom>
            </p:spPr>
          </p:pic>
        </mc:Fallback>
      </mc:AlternateContent>
    </p:spTree>
    <p:extLst>
      <p:ext uri="{BB962C8B-B14F-4D97-AF65-F5344CB8AC3E}">
        <p14:creationId xmlns:p14="http://schemas.microsoft.com/office/powerpoint/2010/main" val="7231882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rotWithShape="1">
          <a:blip r:embed="rId2">
            <a:extLst>
              <a:ext uri="{28A0092B-C50C-407E-A947-70E740481C1C}">
                <a14:useLocalDpi xmlns:a14="http://schemas.microsoft.com/office/drawing/2010/main" val="0"/>
              </a:ext>
            </a:extLst>
          </a:blip>
          <a:srcRect l="21509" r="3152"/>
          <a:stretch/>
        </p:blipFill>
        <p:spPr>
          <a:xfrm>
            <a:off x="4386538" y="1383952"/>
            <a:ext cx="3493696" cy="3052153"/>
          </a:xfrm>
          <a:prstGeom prst="rect">
            <a:avLst/>
          </a:prstGeom>
        </p:spPr>
      </p:pic>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1509" r="3152"/>
          <a:stretch/>
        </p:blipFill>
        <p:spPr>
          <a:xfrm>
            <a:off x="326852" y="1383953"/>
            <a:ext cx="3493696" cy="3052153"/>
          </a:xfrm>
          <a:prstGeom prst="rect">
            <a:avLst/>
          </a:prstGeom>
        </p:spPr>
      </p:pic>
      <p:sp>
        <p:nvSpPr>
          <p:cNvPr id="2" name="Title 1"/>
          <p:cNvSpPr>
            <a:spLocks noGrp="1"/>
          </p:cNvSpPr>
          <p:nvPr>
            <p:ph type="title"/>
          </p:nvPr>
        </p:nvSpPr>
        <p:spPr>
          <a:xfrm>
            <a:off x="182880" y="182880"/>
            <a:ext cx="12114196" cy="1325563"/>
          </a:xfrm>
        </p:spPr>
        <p:txBody>
          <a:bodyPr anchor="t"/>
          <a:lstStyle/>
          <a:p>
            <a:r>
              <a:rPr lang="en-US" dirty="0"/>
              <a:t>Region proposal: R-CNN</a:t>
            </a:r>
          </a:p>
        </p:txBody>
      </p:sp>
      <p:sp>
        <p:nvSpPr>
          <p:cNvPr id="5" name="Rectangle 4"/>
          <p:cNvSpPr/>
          <p:nvPr/>
        </p:nvSpPr>
        <p:spPr>
          <a:xfrm>
            <a:off x="315182" y="1383957"/>
            <a:ext cx="1167062" cy="1070649"/>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02891" y="1383956"/>
            <a:ext cx="1167062" cy="1070649"/>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490600" y="1383955"/>
            <a:ext cx="1167062" cy="1070649"/>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078309" y="1383954"/>
            <a:ext cx="1167062" cy="1070649"/>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666020" y="1383954"/>
            <a:ext cx="1167062" cy="1070649"/>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11004" y="2037753"/>
            <a:ext cx="1167062" cy="1070649"/>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98713" y="2037752"/>
            <a:ext cx="1167062" cy="1070649"/>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486422" y="2037751"/>
            <a:ext cx="1167062" cy="1070649"/>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074131" y="2037750"/>
            <a:ext cx="1167062" cy="1070649"/>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2661842" y="2037750"/>
            <a:ext cx="1167062" cy="1070649"/>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306826" y="2711667"/>
            <a:ext cx="1167062" cy="1070649"/>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894535" y="2711666"/>
            <a:ext cx="1167062" cy="1070649"/>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482244" y="2711665"/>
            <a:ext cx="1167062" cy="1070649"/>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2069953" y="2711664"/>
            <a:ext cx="1167062" cy="1070649"/>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2657664" y="2711664"/>
            <a:ext cx="1167062" cy="1070649"/>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302648" y="3365460"/>
            <a:ext cx="1167062" cy="1070649"/>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890357" y="3365459"/>
            <a:ext cx="1167062" cy="1070649"/>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478066" y="3365458"/>
            <a:ext cx="1167062" cy="1070649"/>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2065775" y="3365457"/>
            <a:ext cx="1167062" cy="1070649"/>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2653486" y="3365457"/>
            <a:ext cx="1167062" cy="1070649"/>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95000" y="6507997"/>
            <a:ext cx="11155618" cy="646331"/>
          </a:xfrm>
          <a:prstGeom prst="rect">
            <a:avLst/>
          </a:prstGeom>
          <a:noFill/>
        </p:spPr>
        <p:txBody>
          <a:bodyPr wrap="none" rtlCol="0">
            <a:spAutoFit/>
          </a:bodyPr>
          <a:lstStyle/>
          <a:p>
            <a:r>
              <a:rPr lang="en-US" dirty="0">
                <a:latin typeface="Century Schoolbook" charset="0"/>
                <a:ea typeface="Century Schoolbook" charset="0"/>
                <a:cs typeface="Century Schoolbook" charset="0"/>
              </a:rPr>
              <a:t>[</a:t>
            </a:r>
            <a:r>
              <a:rPr lang="en-US" dirty="0" err="1">
                <a:latin typeface="Century Schoolbook" charset="0"/>
                <a:ea typeface="Century Schoolbook" charset="0"/>
                <a:cs typeface="Century Schoolbook" charset="0"/>
              </a:rPr>
              <a:t>Girshik</a:t>
            </a:r>
            <a:r>
              <a:rPr lang="en-US" dirty="0">
                <a:latin typeface="Century Schoolbook" charset="0"/>
                <a:ea typeface="Century Schoolbook" charset="0"/>
                <a:cs typeface="Century Schoolbook" charset="0"/>
              </a:rPr>
              <a:t> et. al, 2013, Rich feature hierarchies for accurate object detection and semantic segmentation]</a:t>
            </a:r>
          </a:p>
          <a:p>
            <a:endParaRPr lang="en-US" dirty="0"/>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21750" r="5658"/>
          <a:stretch/>
        </p:blipFill>
        <p:spPr>
          <a:xfrm>
            <a:off x="8433690" y="1382110"/>
            <a:ext cx="3506230" cy="3053995"/>
          </a:xfrm>
          <a:prstGeom prst="rect">
            <a:avLst/>
          </a:prstGeom>
        </p:spPr>
      </p:pic>
      <p:sp>
        <p:nvSpPr>
          <p:cNvPr id="29" name="Rectangle 28">
            <a:extLst>
              <a:ext uri="{FF2B5EF4-FFF2-40B4-BE49-F238E27FC236}">
                <a16:creationId xmlns:a16="http://schemas.microsoft.com/office/drawing/2014/main" id="{09C25B6D-06B9-4962-9152-CEEADADCC1A4}"/>
              </a:ext>
            </a:extLst>
          </p:cNvPr>
          <p:cNvSpPr/>
          <p:nvPr/>
        </p:nvSpPr>
        <p:spPr>
          <a:xfrm>
            <a:off x="4378182" y="3365460"/>
            <a:ext cx="1167062" cy="1070649"/>
          </a:xfrm>
          <a:prstGeom prst="rect">
            <a:avLst/>
          </a:prstGeom>
          <a:noFill/>
          <a:ln w="38100">
            <a:solidFill>
              <a:srgbClr val="45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2C2F75C-787D-4EAB-B179-0489B02F67BC}"/>
                  </a:ext>
                </a:extLst>
              </p14:cNvPr>
              <p14:cNvContentPartPr/>
              <p14:nvPr/>
            </p14:nvContentPartPr>
            <p14:xfrm>
              <a:off x="482760" y="812880"/>
              <a:ext cx="11392200" cy="4858200"/>
            </p14:xfrm>
          </p:contentPart>
        </mc:Choice>
        <mc:Fallback xmlns="">
          <p:pic>
            <p:nvPicPr>
              <p:cNvPr id="3" name="Ink 2">
                <a:extLst>
                  <a:ext uri="{FF2B5EF4-FFF2-40B4-BE49-F238E27FC236}">
                    <a16:creationId xmlns="" xmlns:a16="http://schemas.microsoft.com/office/drawing/2014/main" xmlns:p14="http://schemas.microsoft.com/office/powerpoint/2010/main" id="{62C2F75C-787D-4EAB-B179-0489B02F67BC}"/>
                  </a:ext>
                </a:extLst>
              </p:cNvPr>
              <p:cNvPicPr/>
              <p:nvPr/>
            </p:nvPicPr>
            <p:blipFill>
              <a:blip r:embed="rId5"/>
              <a:stretch>
                <a:fillRect/>
              </a:stretch>
            </p:blipFill>
            <p:spPr>
              <a:xfrm>
                <a:off x="463680" y="793800"/>
                <a:ext cx="11430360" cy="4896360"/>
              </a:xfrm>
              <a:prstGeom prst="rect">
                <a:avLst/>
              </a:prstGeom>
            </p:spPr>
          </p:pic>
        </mc:Fallback>
      </mc:AlternateContent>
    </p:spTree>
    <p:extLst>
      <p:ext uri="{BB962C8B-B14F-4D97-AF65-F5344CB8AC3E}">
        <p14:creationId xmlns:p14="http://schemas.microsoft.com/office/powerpoint/2010/main" val="1134604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2" nodeType="clickEffect">
                                  <p:stCondLst>
                                    <p:cond delay="0"/>
                                  </p:stCondLst>
                                  <p:childTnLst>
                                    <p:set>
                                      <p:cBhvr>
                                        <p:cTn id="26" dur="1" fill="hold">
                                          <p:stCondLst>
                                            <p:cond delay="0"/>
                                          </p:stCondLst>
                                        </p:cTn>
                                        <p:tgtEl>
                                          <p:spTgt spid="1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2" nodeType="clickEffect">
                                  <p:stCondLst>
                                    <p:cond delay="0"/>
                                  </p:stCondLst>
                                  <p:childTnLst>
                                    <p:set>
                                      <p:cBhvr>
                                        <p:cTn id="38" dur="1" fill="hold">
                                          <p:stCondLst>
                                            <p:cond delay="0"/>
                                          </p:stCondLst>
                                        </p:cTn>
                                        <p:tgtEl>
                                          <p:spTgt spid="1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2" nodeType="clickEffect">
                                  <p:stCondLst>
                                    <p:cond delay="0"/>
                                  </p:stCondLst>
                                  <p:childTnLst>
                                    <p:set>
                                      <p:cBhvr>
                                        <p:cTn id="50" dur="1" fill="hold">
                                          <p:stCondLst>
                                            <p:cond delay="0"/>
                                          </p:stCondLst>
                                        </p:cTn>
                                        <p:tgtEl>
                                          <p:spTgt spid="15"/>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1" nodeType="click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2" nodeType="clickEffect">
                                  <p:stCondLst>
                                    <p:cond delay="0"/>
                                  </p:stCondLst>
                                  <p:childTnLst>
                                    <p:set>
                                      <p:cBhvr>
                                        <p:cTn id="62" dur="1" fill="hold">
                                          <p:stCondLst>
                                            <p:cond delay="0"/>
                                          </p:stCondLst>
                                        </p:cTn>
                                        <p:tgtEl>
                                          <p:spTgt spid="16"/>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1" nodeType="click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2" nodeType="clickEffect">
                                  <p:stCondLst>
                                    <p:cond delay="0"/>
                                  </p:stCondLst>
                                  <p:childTnLst>
                                    <p:set>
                                      <p:cBhvr>
                                        <p:cTn id="74" dur="1" fill="hold">
                                          <p:stCondLst>
                                            <p:cond delay="0"/>
                                          </p:stCondLst>
                                        </p:cTn>
                                        <p:tgtEl>
                                          <p:spTgt spid="17"/>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1" nodeType="clickEffect">
                                  <p:stCondLst>
                                    <p:cond delay="0"/>
                                  </p:stCondLst>
                                  <p:childTnLst>
                                    <p:set>
                                      <p:cBhvr>
                                        <p:cTn id="82" dur="1" fill="hold">
                                          <p:stCondLst>
                                            <p:cond delay="0"/>
                                          </p:stCondLst>
                                        </p:cTn>
                                        <p:tgtEl>
                                          <p:spTgt spid="1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2" nodeType="clickEffect">
                                  <p:stCondLst>
                                    <p:cond delay="0"/>
                                  </p:stCondLst>
                                  <p:childTnLst>
                                    <p:set>
                                      <p:cBhvr>
                                        <p:cTn id="86" dur="1" fill="hold">
                                          <p:stCondLst>
                                            <p:cond delay="0"/>
                                          </p:stCondLst>
                                        </p:cTn>
                                        <p:tgtEl>
                                          <p:spTgt spid="18"/>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1" nodeType="clickEffect">
                                  <p:stCondLst>
                                    <p:cond delay="0"/>
                                  </p:stCondLst>
                                  <p:childTnLst>
                                    <p:set>
                                      <p:cBhvr>
                                        <p:cTn id="94" dur="1" fill="hold">
                                          <p:stCondLst>
                                            <p:cond delay="0"/>
                                          </p:stCondLst>
                                        </p:cTn>
                                        <p:tgtEl>
                                          <p:spTgt spid="1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2" nodeType="clickEffect">
                                  <p:stCondLst>
                                    <p:cond delay="0"/>
                                  </p:stCondLst>
                                  <p:childTnLst>
                                    <p:set>
                                      <p:cBhvr>
                                        <p:cTn id="98" dur="1" fill="hold">
                                          <p:stCondLst>
                                            <p:cond delay="0"/>
                                          </p:stCondLst>
                                        </p:cTn>
                                        <p:tgtEl>
                                          <p:spTgt spid="19"/>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20"/>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1" nodeType="clickEffect">
                                  <p:stCondLst>
                                    <p:cond delay="0"/>
                                  </p:stCondLst>
                                  <p:childTnLst>
                                    <p:set>
                                      <p:cBhvr>
                                        <p:cTn id="106" dur="1" fill="hold">
                                          <p:stCondLst>
                                            <p:cond delay="0"/>
                                          </p:stCondLst>
                                        </p:cTn>
                                        <p:tgtEl>
                                          <p:spTgt spid="20"/>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2" nodeType="clickEffect">
                                  <p:stCondLst>
                                    <p:cond delay="0"/>
                                  </p:stCondLst>
                                  <p:childTnLst>
                                    <p:set>
                                      <p:cBhvr>
                                        <p:cTn id="110" dur="1" fill="hold">
                                          <p:stCondLst>
                                            <p:cond delay="0"/>
                                          </p:stCondLst>
                                        </p:cTn>
                                        <p:tgtEl>
                                          <p:spTgt spid="20"/>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21"/>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1" nodeType="clickEffect">
                                  <p:stCondLst>
                                    <p:cond delay="0"/>
                                  </p:stCondLst>
                                  <p:childTnLst>
                                    <p:set>
                                      <p:cBhvr>
                                        <p:cTn id="118" dur="1" fill="hold">
                                          <p:stCondLst>
                                            <p:cond delay="0"/>
                                          </p:stCondLst>
                                        </p:cTn>
                                        <p:tgtEl>
                                          <p:spTgt spid="21"/>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2" nodeType="clickEffect">
                                  <p:stCondLst>
                                    <p:cond delay="0"/>
                                  </p:stCondLst>
                                  <p:childTnLst>
                                    <p:set>
                                      <p:cBhvr>
                                        <p:cTn id="122" dur="1" fill="hold">
                                          <p:stCondLst>
                                            <p:cond delay="0"/>
                                          </p:stCondLst>
                                        </p:cTn>
                                        <p:tgtEl>
                                          <p:spTgt spid="21"/>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22"/>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1" nodeType="clickEffect">
                                  <p:stCondLst>
                                    <p:cond delay="0"/>
                                  </p:stCondLst>
                                  <p:childTnLst>
                                    <p:set>
                                      <p:cBhvr>
                                        <p:cTn id="130" dur="1" fill="hold">
                                          <p:stCondLst>
                                            <p:cond delay="0"/>
                                          </p:stCondLst>
                                        </p:cTn>
                                        <p:tgtEl>
                                          <p:spTgt spid="22"/>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2" nodeType="clickEffect">
                                  <p:stCondLst>
                                    <p:cond delay="0"/>
                                  </p:stCondLst>
                                  <p:childTnLst>
                                    <p:set>
                                      <p:cBhvr>
                                        <p:cTn id="134" dur="1" fill="hold">
                                          <p:stCondLst>
                                            <p:cond delay="0"/>
                                          </p:stCondLst>
                                        </p:cTn>
                                        <p:tgtEl>
                                          <p:spTgt spid="22"/>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23"/>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1" nodeType="clickEffect">
                                  <p:stCondLst>
                                    <p:cond delay="0"/>
                                  </p:stCondLst>
                                  <p:childTnLst>
                                    <p:set>
                                      <p:cBhvr>
                                        <p:cTn id="142" dur="1" fill="hold">
                                          <p:stCondLst>
                                            <p:cond delay="0"/>
                                          </p:stCondLst>
                                        </p:cTn>
                                        <p:tgtEl>
                                          <p:spTgt spid="23"/>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grpId="2" nodeType="clickEffect">
                                  <p:stCondLst>
                                    <p:cond delay="0"/>
                                  </p:stCondLst>
                                  <p:childTnLst>
                                    <p:set>
                                      <p:cBhvr>
                                        <p:cTn id="146" dur="1" fill="hold">
                                          <p:stCondLst>
                                            <p:cond delay="0"/>
                                          </p:stCondLst>
                                        </p:cTn>
                                        <p:tgtEl>
                                          <p:spTgt spid="23"/>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24"/>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1" nodeType="clickEffect">
                                  <p:stCondLst>
                                    <p:cond delay="0"/>
                                  </p:stCondLst>
                                  <p:childTnLst>
                                    <p:set>
                                      <p:cBhvr>
                                        <p:cTn id="154" dur="1" fill="hold">
                                          <p:stCondLst>
                                            <p:cond delay="0"/>
                                          </p:stCondLst>
                                        </p:cTn>
                                        <p:tgtEl>
                                          <p:spTgt spid="24"/>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xit" presetSubtype="0" fill="hold" grpId="2" nodeType="clickEffect">
                                  <p:stCondLst>
                                    <p:cond delay="0"/>
                                  </p:stCondLst>
                                  <p:childTnLst>
                                    <p:set>
                                      <p:cBhvr>
                                        <p:cTn id="158" dur="1" fill="hold">
                                          <p:stCondLst>
                                            <p:cond delay="0"/>
                                          </p:stCondLst>
                                        </p:cTn>
                                        <p:tgtEl>
                                          <p:spTgt spid="24"/>
                                        </p:tgtEl>
                                        <p:attrNameLst>
                                          <p:attrName>style.visibility</p:attrName>
                                        </p:attrNameLst>
                                      </p:cBhvr>
                                      <p:to>
                                        <p:strVal val="hidden"/>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27"/>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1" nodeType="clickEffect">
                                  <p:stCondLst>
                                    <p:cond delay="0"/>
                                  </p:stCondLst>
                                  <p:childTnLst>
                                    <p:set>
                                      <p:cBhvr>
                                        <p:cTn id="166" dur="1" fill="hold">
                                          <p:stCondLst>
                                            <p:cond delay="0"/>
                                          </p:stCondLst>
                                        </p:cTn>
                                        <p:tgtEl>
                                          <p:spTgt spid="27"/>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xit" presetSubtype="0" fill="hold" grpId="2" nodeType="clickEffect">
                                  <p:stCondLst>
                                    <p:cond delay="0"/>
                                  </p:stCondLst>
                                  <p:childTnLst>
                                    <p:set>
                                      <p:cBhvr>
                                        <p:cTn id="170" dur="1" fill="hold">
                                          <p:stCondLst>
                                            <p:cond delay="0"/>
                                          </p:stCondLst>
                                        </p:cTn>
                                        <p:tgtEl>
                                          <p:spTgt spid="27"/>
                                        </p:tgtEl>
                                        <p:attrNameLst>
                                          <p:attrName>style.visibility</p:attrName>
                                        </p:attrNameLst>
                                      </p:cBhvr>
                                      <p:to>
                                        <p:strVal val="hidden"/>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28"/>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grpId="1" nodeType="clickEffect">
                                  <p:stCondLst>
                                    <p:cond delay="0"/>
                                  </p:stCondLst>
                                  <p:childTnLst>
                                    <p:set>
                                      <p:cBhvr>
                                        <p:cTn id="178" dur="1" fill="hold">
                                          <p:stCondLst>
                                            <p:cond delay="0"/>
                                          </p:stCondLst>
                                        </p:cTn>
                                        <p:tgtEl>
                                          <p:spTgt spid="28"/>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xit" presetSubtype="0" fill="hold" grpId="2" nodeType="clickEffect">
                                  <p:stCondLst>
                                    <p:cond delay="0"/>
                                  </p:stCondLst>
                                  <p:childTnLst>
                                    <p:set>
                                      <p:cBhvr>
                                        <p:cTn id="182" dur="1" fill="hold">
                                          <p:stCondLst>
                                            <p:cond delay="0"/>
                                          </p:stCondLst>
                                        </p:cTn>
                                        <p:tgtEl>
                                          <p:spTgt spid="28"/>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grpId="0" nodeType="clickEffect">
                                  <p:stCondLst>
                                    <p:cond delay="0"/>
                                  </p:stCondLst>
                                  <p:childTnLst>
                                    <p:set>
                                      <p:cBhvr>
                                        <p:cTn id="186" dur="1" fill="hold">
                                          <p:stCondLst>
                                            <p:cond delay="0"/>
                                          </p:stCondLst>
                                        </p:cTn>
                                        <p:tgtEl>
                                          <p:spTgt spid="31"/>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grpId="1" nodeType="clickEffect">
                                  <p:stCondLst>
                                    <p:cond delay="0"/>
                                  </p:stCondLst>
                                  <p:childTnLst>
                                    <p:set>
                                      <p:cBhvr>
                                        <p:cTn id="190" dur="1" fill="hold">
                                          <p:stCondLst>
                                            <p:cond delay="0"/>
                                          </p:stCondLst>
                                        </p:cTn>
                                        <p:tgtEl>
                                          <p:spTgt spid="31"/>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xit" presetSubtype="0" fill="hold" grpId="2" nodeType="clickEffect">
                                  <p:stCondLst>
                                    <p:cond delay="0"/>
                                  </p:stCondLst>
                                  <p:childTnLst>
                                    <p:set>
                                      <p:cBhvr>
                                        <p:cTn id="194" dur="1" fill="hold">
                                          <p:stCondLst>
                                            <p:cond delay="0"/>
                                          </p:stCondLst>
                                        </p:cTn>
                                        <p:tgtEl>
                                          <p:spTgt spid="31"/>
                                        </p:tgtEl>
                                        <p:attrNameLst>
                                          <p:attrName>style.visibility</p:attrName>
                                        </p:attrNameLst>
                                      </p:cBhvr>
                                      <p:to>
                                        <p:strVal val="hidden"/>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grpId="0" nodeType="clickEffect">
                                  <p:stCondLst>
                                    <p:cond delay="0"/>
                                  </p:stCondLst>
                                  <p:childTnLst>
                                    <p:set>
                                      <p:cBhvr>
                                        <p:cTn id="198" dur="1" fill="hold">
                                          <p:stCondLst>
                                            <p:cond delay="0"/>
                                          </p:stCondLst>
                                        </p:cTn>
                                        <p:tgtEl>
                                          <p:spTgt spid="32"/>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ntr" presetSubtype="0" fill="hold" grpId="1" nodeType="clickEffect">
                                  <p:stCondLst>
                                    <p:cond delay="0"/>
                                  </p:stCondLst>
                                  <p:childTnLst>
                                    <p:set>
                                      <p:cBhvr>
                                        <p:cTn id="202" dur="1" fill="hold">
                                          <p:stCondLst>
                                            <p:cond delay="0"/>
                                          </p:stCondLst>
                                        </p:cTn>
                                        <p:tgtEl>
                                          <p:spTgt spid="32"/>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ID="1" presetClass="exit" presetSubtype="0" fill="hold" grpId="2" nodeType="clickEffect">
                                  <p:stCondLst>
                                    <p:cond delay="0"/>
                                  </p:stCondLst>
                                  <p:childTnLst>
                                    <p:set>
                                      <p:cBhvr>
                                        <p:cTn id="206" dur="1" fill="hold">
                                          <p:stCondLst>
                                            <p:cond delay="0"/>
                                          </p:stCondLst>
                                        </p:cTn>
                                        <p:tgtEl>
                                          <p:spTgt spid="32"/>
                                        </p:tgtEl>
                                        <p:attrNameLst>
                                          <p:attrName>style.visibility</p:attrName>
                                        </p:attrNameLst>
                                      </p:cBhvr>
                                      <p:to>
                                        <p:strVal val="hidden"/>
                                      </p:to>
                                    </p:set>
                                  </p:childTnLst>
                                </p:cTn>
                              </p:par>
                            </p:childTnLst>
                          </p:cTn>
                        </p:par>
                      </p:childTnLst>
                    </p:cTn>
                  </p:par>
                  <p:par>
                    <p:cTn id="207" fill="hold">
                      <p:stCondLst>
                        <p:cond delay="indefinite"/>
                      </p:stCondLst>
                      <p:childTnLst>
                        <p:par>
                          <p:cTn id="208" fill="hold">
                            <p:stCondLst>
                              <p:cond delay="0"/>
                            </p:stCondLst>
                            <p:childTnLst>
                              <p:par>
                                <p:cTn id="209" presetID="1" presetClass="entr" presetSubtype="0" fill="hold" grpId="0" nodeType="clickEffect">
                                  <p:stCondLst>
                                    <p:cond delay="0"/>
                                  </p:stCondLst>
                                  <p:childTnLst>
                                    <p:set>
                                      <p:cBhvr>
                                        <p:cTn id="210" dur="1" fill="hold">
                                          <p:stCondLst>
                                            <p:cond delay="0"/>
                                          </p:stCondLst>
                                        </p:cTn>
                                        <p:tgtEl>
                                          <p:spTgt spid="33"/>
                                        </p:tgtEl>
                                        <p:attrNameLst>
                                          <p:attrName>style.visibility</p:attrName>
                                        </p:attrNameLst>
                                      </p:cBhvr>
                                      <p:to>
                                        <p:strVal val="visible"/>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grpId="1" nodeType="clickEffect">
                                  <p:stCondLst>
                                    <p:cond delay="0"/>
                                  </p:stCondLst>
                                  <p:childTnLst>
                                    <p:set>
                                      <p:cBhvr>
                                        <p:cTn id="214" dur="1" fill="hold">
                                          <p:stCondLst>
                                            <p:cond delay="0"/>
                                          </p:stCondLst>
                                        </p:cTn>
                                        <p:tgtEl>
                                          <p:spTgt spid="33"/>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xit" presetSubtype="0" fill="hold" grpId="2" nodeType="clickEffect">
                                  <p:stCondLst>
                                    <p:cond delay="0"/>
                                  </p:stCondLst>
                                  <p:childTnLst>
                                    <p:set>
                                      <p:cBhvr>
                                        <p:cTn id="218" dur="1" fill="hold">
                                          <p:stCondLst>
                                            <p:cond delay="0"/>
                                          </p:stCondLst>
                                        </p:cTn>
                                        <p:tgtEl>
                                          <p:spTgt spid="33"/>
                                        </p:tgtEl>
                                        <p:attrNameLst>
                                          <p:attrName>style.visibility</p:attrName>
                                        </p:attrNameLst>
                                      </p:cBhvr>
                                      <p:to>
                                        <p:strVal val="hidden"/>
                                      </p:to>
                                    </p:set>
                                  </p:childTnLst>
                                </p:cTn>
                              </p:par>
                            </p:childTnLst>
                          </p:cTn>
                        </p:par>
                      </p:childTnLst>
                    </p:cTn>
                  </p:par>
                  <p:par>
                    <p:cTn id="219" fill="hold">
                      <p:stCondLst>
                        <p:cond delay="indefinite"/>
                      </p:stCondLst>
                      <p:childTnLst>
                        <p:par>
                          <p:cTn id="220" fill="hold">
                            <p:stCondLst>
                              <p:cond delay="0"/>
                            </p:stCondLst>
                            <p:childTnLst>
                              <p:par>
                                <p:cTn id="221" presetID="1" presetClass="entr" presetSubtype="0" fill="hold" grpId="0" nodeType="clickEffect">
                                  <p:stCondLst>
                                    <p:cond delay="0"/>
                                  </p:stCondLst>
                                  <p:childTnLst>
                                    <p:set>
                                      <p:cBhvr>
                                        <p:cTn id="222" dur="1" fill="hold">
                                          <p:stCondLst>
                                            <p:cond delay="0"/>
                                          </p:stCondLst>
                                        </p:cTn>
                                        <p:tgtEl>
                                          <p:spTgt spid="34"/>
                                        </p:tgtEl>
                                        <p:attrNameLst>
                                          <p:attrName>style.visibility</p:attrName>
                                        </p:attrNameLst>
                                      </p:cBhvr>
                                      <p:to>
                                        <p:strVal val="visible"/>
                                      </p:to>
                                    </p:set>
                                  </p:childTnLst>
                                </p:cTn>
                              </p:par>
                            </p:childTnLst>
                          </p:cTn>
                        </p:par>
                      </p:childTnLst>
                    </p:cTn>
                  </p:par>
                  <p:par>
                    <p:cTn id="223" fill="hold">
                      <p:stCondLst>
                        <p:cond delay="indefinite"/>
                      </p:stCondLst>
                      <p:childTnLst>
                        <p:par>
                          <p:cTn id="224" fill="hold">
                            <p:stCondLst>
                              <p:cond delay="0"/>
                            </p:stCondLst>
                            <p:childTnLst>
                              <p:par>
                                <p:cTn id="225" presetID="1" presetClass="entr" presetSubtype="0" fill="hold" grpId="1" nodeType="clickEffect">
                                  <p:stCondLst>
                                    <p:cond delay="0"/>
                                  </p:stCondLst>
                                  <p:childTnLst>
                                    <p:set>
                                      <p:cBhvr>
                                        <p:cTn id="226" dur="1" fill="hold">
                                          <p:stCondLst>
                                            <p:cond delay="0"/>
                                          </p:stCondLst>
                                        </p:cTn>
                                        <p:tgtEl>
                                          <p:spTgt spid="34"/>
                                        </p:tgtEl>
                                        <p:attrNameLst>
                                          <p:attrName>style.visibility</p:attrName>
                                        </p:attrNameLst>
                                      </p:cBhvr>
                                      <p:to>
                                        <p:strVal val="visible"/>
                                      </p:to>
                                    </p:set>
                                  </p:childTnLst>
                                </p:cTn>
                              </p:par>
                            </p:childTnLst>
                          </p:cTn>
                        </p:par>
                      </p:childTnLst>
                    </p:cTn>
                  </p:par>
                  <p:par>
                    <p:cTn id="227" fill="hold">
                      <p:stCondLst>
                        <p:cond delay="indefinite"/>
                      </p:stCondLst>
                      <p:childTnLst>
                        <p:par>
                          <p:cTn id="228" fill="hold">
                            <p:stCondLst>
                              <p:cond delay="0"/>
                            </p:stCondLst>
                            <p:childTnLst>
                              <p:par>
                                <p:cTn id="229" presetID="1" presetClass="exit" presetSubtype="0" fill="hold" grpId="2" nodeType="clickEffect">
                                  <p:stCondLst>
                                    <p:cond delay="0"/>
                                  </p:stCondLst>
                                  <p:childTnLst>
                                    <p:set>
                                      <p:cBhvr>
                                        <p:cTn id="230" dur="1" fill="hold">
                                          <p:stCondLst>
                                            <p:cond delay="0"/>
                                          </p:stCondLst>
                                        </p:cTn>
                                        <p:tgtEl>
                                          <p:spTgt spid="34"/>
                                        </p:tgtEl>
                                        <p:attrNameLst>
                                          <p:attrName>style.visibility</p:attrName>
                                        </p:attrNameLst>
                                      </p:cBhvr>
                                      <p:to>
                                        <p:strVal val="hidden"/>
                                      </p:to>
                                    </p:set>
                                  </p:childTnLst>
                                </p:cTn>
                              </p:par>
                            </p:childTnLst>
                          </p:cTn>
                        </p:par>
                      </p:childTnLst>
                    </p:cTn>
                  </p:par>
                  <p:par>
                    <p:cTn id="231" fill="hold">
                      <p:stCondLst>
                        <p:cond delay="indefinite"/>
                      </p:stCondLst>
                      <p:childTnLst>
                        <p:par>
                          <p:cTn id="232" fill="hold">
                            <p:stCondLst>
                              <p:cond delay="0"/>
                            </p:stCondLst>
                            <p:childTnLst>
                              <p:par>
                                <p:cTn id="233" presetID="1" presetClass="entr" presetSubtype="0" fill="hold" grpId="0" nodeType="clickEffect">
                                  <p:stCondLst>
                                    <p:cond delay="0"/>
                                  </p:stCondLst>
                                  <p:childTnLst>
                                    <p:set>
                                      <p:cBhvr>
                                        <p:cTn id="234" dur="1" fill="hold">
                                          <p:stCondLst>
                                            <p:cond delay="0"/>
                                          </p:stCondLst>
                                        </p:cTn>
                                        <p:tgtEl>
                                          <p:spTgt spid="35"/>
                                        </p:tgtEl>
                                        <p:attrNameLst>
                                          <p:attrName>style.visibility</p:attrName>
                                        </p:attrNameLst>
                                      </p:cBhvr>
                                      <p:to>
                                        <p:strVal val="visible"/>
                                      </p:to>
                                    </p:set>
                                  </p:childTnLst>
                                </p:cTn>
                              </p:par>
                            </p:childTnLst>
                          </p:cTn>
                        </p:par>
                      </p:childTnLst>
                    </p:cTn>
                  </p:par>
                  <p:par>
                    <p:cTn id="235" fill="hold">
                      <p:stCondLst>
                        <p:cond delay="indefinite"/>
                      </p:stCondLst>
                      <p:childTnLst>
                        <p:par>
                          <p:cTn id="236" fill="hold">
                            <p:stCondLst>
                              <p:cond delay="0"/>
                            </p:stCondLst>
                            <p:childTnLst>
                              <p:par>
                                <p:cTn id="237" presetID="1" presetClass="entr" presetSubtype="0" fill="hold" grpId="1" nodeType="clickEffect">
                                  <p:stCondLst>
                                    <p:cond delay="0"/>
                                  </p:stCondLst>
                                  <p:childTnLst>
                                    <p:set>
                                      <p:cBhvr>
                                        <p:cTn id="238" dur="1" fill="hold">
                                          <p:stCondLst>
                                            <p:cond delay="0"/>
                                          </p:stCondLst>
                                        </p:cTn>
                                        <p:tgtEl>
                                          <p:spTgt spid="35"/>
                                        </p:tgtEl>
                                        <p:attrNameLst>
                                          <p:attrName>style.visibility</p:attrName>
                                        </p:attrNameLst>
                                      </p:cBhvr>
                                      <p:to>
                                        <p:strVal val="visible"/>
                                      </p:to>
                                    </p:set>
                                  </p:childTnLst>
                                </p:cTn>
                              </p:par>
                            </p:childTnLst>
                          </p:cTn>
                        </p:par>
                      </p:childTnLst>
                    </p:cTn>
                  </p:par>
                  <p:par>
                    <p:cTn id="239" fill="hold">
                      <p:stCondLst>
                        <p:cond delay="indefinite"/>
                      </p:stCondLst>
                      <p:childTnLst>
                        <p:par>
                          <p:cTn id="240" fill="hold">
                            <p:stCondLst>
                              <p:cond delay="0"/>
                            </p:stCondLst>
                            <p:childTnLst>
                              <p:par>
                                <p:cTn id="241" presetID="1" presetClass="exit" presetSubtype="0" fill="hold" grpId="2" nodeType="clickEffect">
                                  <p:stCondLst>
                                    <p:cond delay="0"/>
                                  </p:stCondLst>
                                  <p:childTnLst>
                                    <p:set>
                                      <p:cBhvr>
                                        <p:cTn id="242" dur="1" fill="hold">
                                          <p:stCondLst>
                                            <p:cond delay="0"/>
                                          </p:stCondLst>
                                        </p:cTn>
                                        <p:tgtEl>
                                          <p:spTgt spid="35"/>
                                        </p:tgtEl>
                                        <p:attrNameLst>
                                          <p:attrName>style.visibility</p:attrName>
                                        </p:attrNameLst>
                                      </p:cBhvr>
                                      <p:to>
                                        <p:strVal val="hidden"/>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nodeType="clickEffect">
                                  <p:stCondLst>
                                    <p:cond delay="0"/>
                                  </p:stCondLst>
                                  <p:childTnLst>
                                    <p:set>
                                      <p:cBhvr>
                                        <p:cTn id="246" dur="1" fill="hold">
                                          <p:stCondLst>
                                            <p:cond delay="0"/>
                                          </p:stCondLst>
                                        </p:cTn>
                                        <p:tgtEl>
                                          <p:spTgt spid="37"/>
                                        </p:tgtEl>
                                        <p:attrNameLst>
                                          <p:attrName>style.visibility</p:attrName>
                                        </p:attrNameLst>
                                      </p:cBhvr>
                                      <p:to>
                                        <p:strVal val="visible"/>
                                      </p:to>
                                    </p:set>
                                  </p:childTnLst>
                                </p:cTn>
                              </p:par>
                            </p:childTnLst>
                          </p:cTn>
                        </p:par>
                      </p:childTnLst>
                    </p:cTn>
                  </p:par>
                  <p:par>
                    <p:cTn id="247" fill="hold">
                      <p:stCondLst>
                        <p:cond delay="indefinite"/>
                      </p:stCondLst>
                      <p:childTnLst>
                        <p:par>
                          <p:cTn id="248" fill="hold">
                            <p:stCondLst>
                              <p:cond delay="0"/>
                            </p:stCondLst>
                            <p:childTnLst>
                              <p:par>
                                <p:cTn id="249" presetID="1" presetClass="entr" presetSubtype="0" fill="hold" grpId="0" nodeType="clickEffect">
                                  <p:stCondLst>
                                    <p:cond delay="0"/>
                                  </p:stCondLst>
                                  <p:childTnLst>
                                    <p:set>
                                      <p:cBhvr>
                                        <p:cTn id="250" dur="1" fill="hold">
                                          <p:stCondLst>
                                            <p:cond delay="0"/>
                                          </p:stCondLst>
                                        </p:cTn>
                                        <p:tgtEl>
                                          <p:spTgt spid="29"/>
                                        </p:tgtEl>
                                        <p:attrNameLst>
                                          <p:attrName>style.visibility</p:attrName>
                                        </p:attrNameLst>
                                      </p:cBhvr>
                                      <p:to>
                                        <p:strVal val="visible"/>
                                      </p:to>
                                    </p:set>
                                  </p:childTnLst>
                                </p:cTn>
                              </p:par>
                            </p:childTnLst>
                          </p:cTn>
                        </p:par>
                      </p:childTnLst>
                    </p:cTn>
                  </p:par>
                  <p:par>
                    <p:cTn id="251" fill="hold">
                      <p:stCondLst>
                        <p:cond delay="indefinite"/>
                      </p:stCondLst>
                      <p:childTnLst>
                        <p:par>
                          <p:cTn id="252" fill="hold">
                            <p:stCondLst>
                              <p:cond delay="0"/>
                            </p:stCondLst>
                            <p:childTnLst>
                              <p:par>
                                <p:cTn id="253" presetID="1" presetClass="entr" presetSubtype="0" fill="hold" nodeType="clickEffect">
                                  <p:stCondLst>
                                    <p:cond delay="0"/>
                                  </p:stCondLst>
                                  <p:childTnLst>
                                    <p:set>
                                      <p:cBhvr>
                                        <p:cTn id="25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13" grpId="0" animBg="1"/>
      <p:bldP spid="13" grpId="1" animBg="1"/>
      <p:bldP spid="13" grpId="2" animBg="1"/>
      <p:bldP spid="14" grpId="0" animBg="1"/>
      <p:bldP spid="14" grpId="1" animBg="1"/>
      <p:bldP spid="14" grpId="2" animBg="1"/>
      <p:bldP spid="15" grpId="0" animBg="1"/>
      <p:bldP spid="15" grpId="1" animBg="1"/>
      <p:bldP spid="15" grpId="2" animBg="1"/>
      <p:bldP spid="16" grpId="0" animBg="1"/>
      <p:bldP spid="16" grpId="1" animBg="1"/>
      <p:bldP spid="16" grpId="2" animBg="1"/>
      <p:bldP spid="17" grpId="0" animBg="1"/>
      <p:bldP spid="17" grpId="1" animBg="1"/>
      <p:bldP spid="17" grpId="2" animBg="1"/>
      <p:bldP spid="18" grpId="0" animBg="1"/>
      <p:bldP spid="18" grpId="1" animBg="1"/>
      <p:bldP spid="18" grpId="2" animBg="1"/>
      <p:bldP spid="19" grpId="0" animBg="1"/>
      <p:bldP spid="19" grpId="1" animBg="1"/>
      <p:bldP spid="19" grpId="2" animBg="1"/>
      <p:bldP spid="20" grpId="0" animBg="1"/>
      <p:bldP spid="20" grpId="1" animBg="1"/>
      <p:bldP spid="20" grpId="2" animBg="1"/>
      <p:bldP spid="21" grpId="0" animBg="1"/>
      <p:bldP spid="21" grpId="1" animBg="1"/>
      <p:bldP spid="21" grpId="2" animBg="1"/>
      <p:bldP spid="22" grpId="0" animBg="1"/>
      <p:bldP spid="22" grpId="1" animBg="1"/>
      <p:bldP spid="22" grpId="2" animBg="1"/>
      <p:bldP spid="23" grpId="0" animBg="1"/>
      <p:bldP spid="23" grpId="1" animBg="1"/>
      <p:bldP spid="23" grpId="2" animBg="1"/>
      <p:bldP spid="24" grpId="0" animBg="1"/>
      <p:bldP spid="24" grpId="1" animBg="1"/>
      <p:bldP spid="24" grpId="2" animBg="1"/>
      <p:bldP spid="27" grpId="0" animBg="1"/>
      <p:bldP spid="27" grpId="1" animBg="1"/>
      <p:bldP spid="27" grpId="2" animBg="1"/>
      <p:bldP spid="28" grpId="0" animBg="1"/>
      <p:bldP spid="28" grpId="1" animBg="1"/>
      <p:bldP spid="28" grpId="2" animBg="1"/>
      <p:bldP spid="31" grpId="0" animBg="1"/>
      <p:bldP spid="31" grpId="1" animBg="1"/>
      <p:bldP spid="31" grpId="2" animBg="1"/>
      <p:bldP spid="32" grpId="0" animBg="1"/>
      <p:bldP spid="32" grpId="1" animBg="1"/>
      <p:bldP spid="32" grpId="2" animBg="1"/>
      <p:bldP spid="33" grpId="0" animBg="1"/>
      <p:bldP spid="33" grpId="1" animBg="1"/>
      <p:bldP spid="33" grpId="2" animBg="1"/>
      <p:bldP spid="34" grpId="0" animBg="1"/>
      <p:bldP spid="34" grpId="1" animBg="1"/>
      <p:bldP spid="34" grpId="2" animBg="1"/>
      <p:bldP spid="35" grpId="0" animBg="1"/>
      <p:bldP spid="35" grpId="1" animBg="1"/>
      <p:bldP spid="35" grpId="2" animBg="1"/>
      <p:bldP spid="2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Faster algorithms</a:t>
            </a:r>
          </a:p>
        </p:txBody>
      </p:sp>
      <p:sp>
        <p:nvSpPr>
          <p:cNvPr id="3" name="TextBox 2"/>
          <p:cNvSpPr txBox="1"/>
          <p:nvPr/>
        </p:nvSpPr>
        <p:spPr>
          <a:xfrm>
            <a:off x="529390" y="1508443"/>
            <a:ext cx="1510350" cy="523220"/>
          </a:xfrm>
          <a:prstGeom prst="rect">
            <a:avLst/>
          </a:prstGeom>
          <a:noFill/>
        </p:spPr>
        <p:txBody>
          <a:bodyPr wrap="none" rtlCol="0">
            <a:spAutoFit/>
          </a:bodyPr>
          <a:lstStyle/>
          <a:p>
            <a:r>
              <a:rPr lang="en-US" sz="2800">
                <a:latin typeface="Century Schoolbook" charset="0"/>
                <a:ea typeface="Century Schoolbook" charset="0"/>
                <a:cs typeface="Century Schoolbook" charset="0"/>
              </a:rPr>
              <a:t>R-CNN:</a:t>
            </a:r>
          </a:p>
        </p:txBody>
      </p:sp>
      <p:sp>
        <p:nvSpPr>
          <p:cNvPr id="4" name="TextBox 3"/>
          <p:cNvSpPr txBox="1"/>
          <p:nvPr/>
        </p:nvSpPr>
        <p:spPr>
          <a:xfrm>
            <a:off x="3222756" y="1508443"/>
            <a:ext cx="8903369" cy="954107"/>
          </a:xfrm>
          <a:prstGeom prst="rect">
            <a:avLst/>
          </a:prstGeom>
          <a:noFill/>
        </p:spPr>
        <p:txBody>
          <a:bodyPr wrap="square" rtlCol="0">
            <a:spAutoFit/>
          </a:bodyPr>
          <a:lstStyle/>
          <a:p>
            <a:r>
              <a:rPr lang="en-US" sz="2800" dirty="0">
                <a:latin typeface="Century Schoolbook" charset="0"/>
                <a:ea typeface="Century Schoolbook" charset="0"/>
                <a:cs typeface="Century Schoolbook" charset="0"/>
              </a:rPr>
              <a:t>Propose regions. Classify proposed regions one at a time. Output label + bounding box.</a:t>
            </a:r>
          </a:p>
        </p:txBody>
      </p:sp>
      <p:sp>
        <p:nvSpPr>
          <p:cNvPr id="11" name="TextBox 10"/>
          <p:cNvSpPr txBox="1"/>
          <p:nvPr/>
        </p:nvSpPr>
        <p:spPr>
          <a:xfrm>
            <a:off x="0" y="5989875"/>
            <a:ext cx="11155618" cy="646331"/>
          </a:xfrm>
          <a:prstGeom prst="rect">
            <a:avLst/>
          </a:prstGeom>
          <a:noFill/>
        </p:spPr>
        <p:txBody>
          <a:bodyPr wrap="none" rtlCol="0">
            <a:spAutoFit/>
          </a:bodyPr>
          <a:lstStyle/>
          <a:p>
            <a:r>
              <a:rPr lang="en-US" dirty="0">
                <a:latin typeface="Century Schoolbook" charset="0"/>
                <a:ea typeface="Century Schoolbook" charset="0"/>
                <a:cs typeface="Century Schoolbook" charset="0"/>
              </a:rPr>
              <a:t>[</a:t>
            </a:r>
            <a:r>
              <a:rPr lang="en-US" dirty="0" err="1">
                <a:latin typeface="Century Schoolbook" charset="0"/>
                <a:ea typeface="Century Schoolbook" charset="0"/>
                <a:cs typeface="Century Schoolbook" charset="0"/>
              </a:rPr>
              <a:t>Girshik</a:t>
            </a:r>
            <a:r>
              <a:rPr lang="en-US" dirty="0">
                <a:latin typeface="Century Schoolbook" charset="0"/>
                <a:ea typeface="Century Schoolbook" charset="0"/>
                <a:cs typeface="Century Schoolbook" charset="0"/>
              </a:rPr>
              <a:t> et. al, 2013. Rich feature hierarchies for accurate object detection and semantic segmentation]</a:t>
            </a:r>
          </a:p>
          <a:p>
            <a:endParaRPr lang="en-US" dirty="0"/>
          </a:p>
        </p:txBody>
      </p:sp>
      <p:grpSp>
        <p:nvGrpSpPr>
          <p:cNvPr id="5" name="Group 4"/>
          <p:cNvGrpSpPr/>
          <p:nvPr/>
        </p:nvGrpSpPr>
        <p:grpSpPr>
          <a:xfrm>
            <a:off x="16625" y="3084779"/>
            <a:ext cx="11854533" cy="3834114"/>
            <a:chOff x="16625" y="3084779"/>
            <a:chExt cx="11854533" cy="3834114"/>
          </a:xfrm>
        </p:grpSpPr>
        <p:sp>
          <p:nvSpPr>
            <p:cNvPr id="24" name="TextBox 23"/>
            <p:cNvSpPr txBox="1"/>
            <p:nvPr/>
          </p:nvSpPr>
          <p:spPr>
            <a:xfrm>
              <a:off x="529389" y="3188702"/>
              <a:ext cx="2355132" cy="523220"/>
            </a:xfrm>
            <a:prstGeom prst="rect">
              <a:avLst/>
            </a:prstGeom>
            <a:noFill/>
          </p:spPr>
          <p:txBody>
            <a:bodyPr wrap="none" rtlCol="0">
              <a:spAutoFit/>
            </a:bodyPr>
            <a:lstStyle/>
            <a:p>
              <a:r>
                <a:rPr lang="en-US" sz="2800">
                  <a:latin typeface="Century Schoolbook" charset="0"/>
                  <a:ea typeface="Century Schoolbook" charset="0"/>
                  <a:cs typeface="Century Schoolbook" charset="0"/>
                </a:rPr>
                <a:t>Fast R-CNN</a:t>
              </a:r>
              <a:r>
                <a:rPr lang="en-US" sz="2800" dirty="0">
                  <a:latin typeface="Century Schoolbook" charset="0"/>
                  <a:ea typeface="Century Schoolbook" charset="0"/>
                  <a:cs typeface="Century Schoolbook" charset="0"/>
                </a:rPr>
                <a:t>:</a:t>
              </a:r>
            </a:p>
          </p:txBody>
        </p:sp>
        <p:sp>
          <p:nvSpPr>
            <p:cNvPr id="8" name="TextBox 7"/>
            <p:cNvSpPr txBox="1"/>
            <p:nvPr/>
          </p:nvSpPr>
          <p:spPr>
            <a:xfrm>
              <a:off x="3222756" y="3084779"/>
              <a:ext cx="8648402" cy="1384995"/>
            </a:xfrm>
            <a:prstGeom prst="rect">
              <a:avLst/>
            </a:prstGeom>
            <a:noFill/>
          </p:spPr>
          <p:txBody>
            <a:bodyPr wrap="square" rtlCol="0">
              <a:spAutoFit/>
            </a:bodyPr>
            <a:lstStyle/>
            <a:p>
              <a:r>
                <a:rPr lang="en-US" sz="2800" dirty="0">
                  <a:latin typeface="Century Schoolbook" charset="0"/>
                  <a:ea typeface="Century Schoolbook" charset="0"/>
                  <a:cs typeface="Century Schoolbook" charset="0"/>
                </a:rPr>
                <a:t>Propose regions. Use convolution implementation of sliding windows to classify all the proposed regions.</a:t>
              </a:r>
            </a:p>
          </p:txBody>
        </p:sp>
        <p:sp>
          <p:nvSpPr>
            <p:cNvPr id="12" name="TextBox 11"/>
            <p:cNvSpPr txBox="1"/>
            <p:nvPr/>
          </p:nvSpPr>
          <p:spPr>
            <a:xfrm>
              <a:off x="16625" y="6272562"/>
              <a:ext cx="3248005" cy="646331"/>
            </a:xfrm>
            <a:prstGeom prst="rect">
              <a:avLst/>
            </a:prstGeom>
            <a:noFill/>
          </p:spPr>
          <p:txBody>
            <a:bodyPr wrap="none" rtlCol="0">
              <a:spAutoFit/>
            </a:bodyPr>
            <a:lstStyle/>
            <a:p>
              <a:r>
                <a:rPr lang="en-US" dirty="0">
                  <a:latin typeface="Century Schoolbook" charset="0"/>
                  <a:ea typeface="Century Schoolbook" charset="0"/>
                  <a:cs typeface="Century Schoolbook" charset="0"/>
                </a:rPr>
                <a:t>[</a:t>
              </a:r>
              <a:r>
                <a:rPr lang="en-US" dirty="0" err="1">
                  <a:latin typeface="Century Schoolbook" charset="0"/>
                  <a:ea typeface="Century Schoolbook" charset="0"/>
                  <a:cs typeface="Century Schoolbook" charset="0"/>
                </a:rPr>
                <a:t>Girshik</a:t>
              </a:r>
              <a:r>
                <a:rPr lang="en-US" dirty="0">
                  <a:latin typeface="Century Schoolbook" charset="0"/>
                  <a:ea typeface="Century Schoolbook" charset="0"/>
                  <a:cs typeface="Century Schoolbook" charset="0"/>
                </a:rPr>
                <a:t>, 2015. Fast R-CNN]</a:t>
              </a:r>
            </a:p>
            <a:p>
              <a:endParaRPr lang="en-US" dirty="0"/>
            </a:p>
          </p:txBody>
        </p:sp>
      </p:grpSp>
      <p:grpSp>
        <p:nvGrpSpPr>
          <p:cNvPr id="6" name="Group 5"/>
          <p:cNvGrpSpPr/>
          <p:nvPr/>
        </p:nvGrpSpPr>
        <p:grpSpPr>
          <a:xfrm>
            <a:off x="0" y="4740503"/>
            <a:ext cx="11630526" cy="2461078"/>
            <a:chOff x="0" y="4740503"/>
            <a:chExt cx="11630526" cy="2461078"/>
          </a:xfrm>
        </p:grpSpPr>
        <p:sp>
          <p:nvSpPr>
            <p:cNvPr id="25" name="TextBox 24"/>
            <p:cNvSpPr txBox="1"/>
            <p:nvPr/>
          </p:nvSpPr>
          <p:spPr>
            <a:xfrm>
              <a:off x="529390" y="4740503"/>
              <a:ext cx="2693366"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Faster R-CNN:</a:t>
              </a:r>
            </a:p>
          </p:txBody>
        </p:sp>
        <p:sp>
          <p:nvSpPr>
            <p:cNvPr id="28" name="TextBox 27"/>
            <p:cNvSpPr txBox="1"/>
            <p:nvPr/>
          </p:nvSpPr>
          <p:spPr>
            <a:xfrm>
              <a:off x="3222756" y="4791744"/>
              <a:ext cx="8407770" cy="523220"/>
            </a:xfrm>
            <a:prstGeom prst="rect">
              <a:avLst/>
            </a:prstGeom>
            <a:noFill/>
          </p:spPr>
          <p:txBody>
            <a:bodyPr wrap="square" rtlCol="0">
              <a:spAutoFit/>
            </a:bodyPr>
            <a:lstStyle/>
            <a:p>
              <a:r>
                <a:rPr lang="en-US" sz="2800" dirty="0">
                  <a:latin typeface="Century Schoolbook" charset="0"/>
                  <a:ea typeface="Century Schoolbook" charset="0"/>
                  <a:cs typeface="Century Schoolbook" charset="0"/>
                </a:rPr>
                <a:t>Use convolutional network to propose regions.</a:t>
              </a:r>
            </a:p>
          </p:txBody>
        </p:sp>
        <p:sp>
          <p:nvSpPr>
            <p:cNvPr id="14" name="TextBox 13"/>
            <p:cNvSpPr txBox="1"/>
            <p:nvPr/>
          </p:nvSpPr>
          <p:spPr>
            <a:xfrm>
              <a:off x="0" y="6555250"/>
              <a:ext cx="10839827" cy="646331"/>
            </a:xfrm>
            <a:prstGeom prst="rect">
              <a:avLst/>
            </a:prstGeom>
            <a:noFill/>
          </p:spPr>
          <p:txBody>
            <a:bodyPr wrap="none" rtlCol="0">
              <a:spAutoFit/>
            </a:bodyPr>
            <a:lstStyle/>
            <a:p>
              <a:r>
                <a:rPr lang="en-US" dirty="0">
                  <a:latin typeface="Century Schoolbook" charset="0"/>
                  <a:ea typeface="Century Schoolbook" charset="0"/>
                  <a:cs typeface="Century Schoolbook" charset="0"/>
                </a:rPr>
                <a:t>[Ren et. al, 2016. Faster R-CNN: Towards real-time object detection with region proposal networks]</a:t>
              </a:r>
            </a:p>
            <a:p>
              <a:endParaRPr lang="en-US" dirty="0"/>
            </a:p>
          </p:txBody>
        </p:sp>
      </p:gr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311AA680-20EA-4EAA-90B8-E268D08FE463}"/>
                  </a:ext>
                </a:extLst>
              </p14:cNvPr>
              <p14:cNvContentPartPr/>
              <p14:nvPr/>
            </p14:nvContentPartPr>
            <p14:xfrm>
              <a:off x="146160" y="1714680"/>
              <a:ext cx="10795320" cy="3619800"/>
            </p14:xfrm>
          </p:contentPart>
        </mc:Choice>
        <mc:Fallback xmlns="">
          <p:pic>
            <p:nvPicPr>
              <p:cNvPr id="7" name="Ink 6">
                <a:extLst>
                  <a:ext uri="{FF2B5EF4-FFF2-40B4-BE49-F238E27FC236}">
                    <a16:creationId xmlns="" xmlns:a16="http://schemas.microsoft.com/office/drawing/2014/main" xmlns:p14="http://schemas.microsoft.com/office/powerpoint/2010/main" id="{311AA680-20EA-4EAA-90B8-E268D08FE463}"/>
                  </a:ext>
                </a:extLst>
              </p:cNvPr>
              <p:cNvPicPr/>
              <p:nvPr/>
            </p:nvPicPr>
            <p:blipFill>
              <a:blip r:embed="rId3"/>
              <a:stretch>
                <a:fillRect/>
              </a:stretch>
            </p:blipFill>
            <p:spPr>
              <a:xfrm>
                <a:off x="127080" y="1695600"/>
                <a:ext cx="10833480" cy="3657960"/>
              </a:xfrm>
              <a:prstGeom prst="rect">
                <a:avLst/>
              </a:prstGeom>
            </p:spPr>
          </p:pic>
        </mc:Fallback>
      </mc:AlternateContent>
    </p:spTree>
    <p:extLst>
      <p:ext uri="{BB962C8B-B14F-4D97-AF65-F5344CB8AC3E}">
        <p14:creationId xmlns:p14="http://schemas.microsoft.com/office/powerpoint/2010/main" val="2973982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ctrTitle"/>
          </p:nvPr>
        </p:nvSpPr>
        <p:spPr>
          <a:xfrm>
            <a:off x="1828800" y="139700"/>
            <a:ext cx="8382000" cy="393700"/>
          </a:xfrm>
        </p:spPr>
        <p:txBody>
          <a:bodyPr>
            <a:normAutofit fontScale="90000"/>
          </a:bodyPr>
          <a:lstStyle/>
          <a:p>
            <a:pPr eaLnBrk="1" hangingPunct="1"/>
            <a:r>
              <a:rPr lang="en-US" altLang="en-US" sz="3200" dirty="0">
                <a:latin typeface="Comic Sans MS" panose="030F0702030302020204" pitchFamily="66" charset="0"/>
              </a:rPr>
              <a:t>Mean Average Precision (</a:t>
            </a:r>
            <a:r>
              <a:rPr lang="en-US" altLang="en-US" sz="3200" dirty="0" err="1">
                <a:latin typeface="Comic Sans MS" panose="030F0702030302020204" pitchFamily="66" charset="0"/>
              </a:rPr>
              <a:t>mAP</a:t>
            </a:r>
            <a:r>
              <a:rPr lang="en-US" altLang="en-US" sz="3200" dirty="0">
                <a:latin typeface="Comic Sans MS" panose="030F0702030302020204" pitchFamily="66" charset="0"/>
              </a:rPr>
              <a:t>) [1]</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1FFDDF7-4BCF-490E-9378-D60675699C0A}" type="slidenum">
              <a:rPr lang="en-US" altLang="en-US">
                <a:solidFill>
                  <a:srgbClr val="898989"/>
                </a:solidFill>
                <a:latin typeface="Comic Sans MS" panose="030F0702030302020204" pitchFamily="66" charset="0"/>
              </a:rPr>
              <a:pPr eaLnBrk="1" hangingPunct="1"/>
              <a:t>44</a:t>
            </a:fld>
            <a:endParaRPr lang="en-US" altLang="en-US">
              <a:solidFill>
                <a:srgbClr val="898989"/>
              </a:solidFill>
              <a:latin typeface="Comic Sans MS" panose="030F0702030302020204" pitchFamily="66" charset="0"/>
            </a:endParaRPr>
          </a:p>
        </p:txBody>
      </p:sp>
      <p:sp>
        <p:nvSpPr>
          <p:cNvPr id="4" name="TextBox 3"/>
          <p:cNvSpPr txBox="1"/>
          <p:nvPr/>
        </p:nvSpPr>
        <p:spPr>
          <a:xfrm>
            <a:off x="1905000" y="1143001"/>
            <a:ext cx="8534400" cy="1015663"/>
          </a:xfrm>
          <a:prstGeom prst="rect">
            <a:avLst/>
          </a:prstGeom>
          <a:noFill/>
        </p:spPr>
        <p:txBody>
          <a:bodyPr wrap="square" rtlCol="0">
            <a:spAutoFit/>
          </a:bodyPr>
          <a:lstStyle/>
          <a:p>
            <a:pPr marL="285750" indent="-285750" algn="just">
              <a:buFont typeface="Wingdings" panose="05000000000000000000" pitchFamily="2" charset="2"/>
              <a:buChar char="Ø"/>
            </a:pPr>
            <a:r>
              <a:rPr lang="en-IN" sz="2000" dirty="0">
                <a:latin typeface="Comic Sans MS" panose="030F0702030302020204" pitchFamily="66" charset="0"/>
              </a:rPr>
              <a:t>True Positive (TP): A correct detection. Detection with IOU ≥ threshold</a:t>
            </a:r>
          </a:p>
          <a:p>
            <a:pPr marL="285750" indent="-285750" algn="just">
              <a:buFont typeface="Wingdings" panose="05000000000000000000" pitchFamily="2" charset="2"/>
              <a:buChar char="Ø"/>
            </a:pPr>
            <a:endParaRPr lang="en-IN" sz="2000" dirty="0">
              <a:latin typeface="Comic Sans MS" panose="030F0702030302020204" pitchFamily="66" charset="0"/>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812600" y="1366200"/>
              <a:ext cx="5885280" cy="2054160"/>
            </p14:xfrm>
          </p:contentPart>
        </mc:Choice>
        <mc:Fallback xmlns="">
          <p:pic>
            <p:nvPicPr>
              <p:cNvPr id="2" name="Ink 1"/>
              <p:cNvPicPr/>
              <p:nvPr/>
            </p:nvPicPr>
            <p:blipFill>
              <a:blip r:embed="rId3"/>
              <a:stretch>
                <a:fillRect/>
              </a:stretch>
            </p:blipFill>
            <p:spPr>
              <a:xfrm>
                <a:off x="1803240" y="1356840"/>
                <a:ext cx="5904000" cy="2072880"/>
              </a:xfrm>
              <a:prstGeom prst="rect">
                <a:avLst/>
              </a:prstGeom>
            </p:spPr>
          </p:pic>
        </mc:Fallback>
      </mc:AlternateContent>
    </p:spTree>
    <p:extLst>
      <p:ext uri="{BB962C8B-B14F-4D97-AF65-F5344CB8AC3E}">
        <p14:creationId xmlns:p14="http://schemas.microsoft.com/office/powerpoint/2010/main" val="39712912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ctrTitle"/>
          </p:nvPr>
        </p:nvSpPr>
        <p:spPr>
          <a:xfrm>
            <a:off x="1828800" y="139700"/>
            <a:ext cx="8382000" cy="393700"/>
          </a:xfrm>
        </p:spPr>
        <p:txBody>
          <a:bodyPr>
            <a:normAutofit fontScale="90000"/>
          </a:bodyPr>
          <a:lstStyle/>
          <a:p>
            <a:pPr eaLnBrk="1" hangingPunct="1"/>
            <a:r>
              <a:rPr lang="en-US" altLang="en-US" sz="3200" dirty="0">
                <a:latin typeface="Comic Sans MS" panose="030F0702030302020204" pitchFamily="66" charset="0"/>
              </a:rPr>
              <a:t>Mean Average Precision (</a:t>
            </a:r>
            <a:r>
              <a:rPr lang="en-US" altLang="en-US" sz="3200" dirty="0" err="1">
                <a:latin typeface="Comic Sans MS" panose="030F0702030302020204" pitchFamily="66" charset="0"/>
              </a:rPr>
              <a:t>mAP</a:t>
            </a:r>
            <a:r>
              <a:rPr lang="en-US" altLang="en-US" sz="3200" dirty="0">
                <a:latin typeface="Comic Sans MS" panose="030F0702030302020204" pitchFamily="66" charset="0"/>
              </a:rPr>
              <a:t>) [1]</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1FFDDF7-4BCF-490E-9378-D60675699C0A}" type="slidenum">
              <a:rPr lang="en-US" altLang="en-US">
                <a:solidFill>
                  <a:srgbClr val="898989"/>
                </a:solidFill>
                <a:latin typeface="Comic Sans MS" panose="030F0702030302020204" pitchFamily="66" charset="0"/>
              </a:rPr>
              <a:pPr eaLnBrk="1" hangingPunct="1"/>
              <a:t>45</a:t>
            </a:fld>
            <a:endParaRPr lang="en-US" altLang="en-US">
              <a:solidFill>
                <a:srgbClr val="898989"/>
              </a:solidFill>
              <a:latin typeface="Comic Sans MS" panose="030F0702030302020204" pitchFamily="66" charset="0"/>
            </a:endParaRPr>
          </a:p>
        </p:txBody>
      </p:sp>
      <p:sp>
        <p:nvSpPr>
          <p:cNvPr id="4" name="TextBox 3"/>
          <p:cNvSpPr txBox="1"/>
          <p:nvPr/>
        </p:nvSpPr>
        <p:spPr>
          <a:xfrm>
            <a:off x="1905000" y="1143001"/>
            <a:ext cx="8534400" cy="1938992"/>
          </a:xfrm>
          <a:prstGeom prst="rect">
            <a:avLst/>
          </a:prstGeom>
          <a:noFill/>
        </p:spPr>
        <p:txBody>
          <a:bodyPr wrap="square" rtlCol="0">
            <a:spAutoFit/>
          </a:bodyPr>
          <a:lstStyle/>
          <a:p>
            <a:pPr marL="285750" indent="-285750" algn="just">
              <a:buFont typeface="Wingdings" panose="05000000000000000000" pitchFamily="2" charset="2"/>
              <a:buChar char="Ø"/>
            </a:pPr>
            <a:r>
              <a:rPr lang="en-IN" sz="2000" dirty="0">
                <a:latin typeface="Comic Sans MS" panose="030F0702030302020204" pitchFamily="66" charset="0"/>
              </a:rPr>
              <a:t>True Positive (TP): A correct detection. Detection with IOU ≥ threshold</a:t>
            </a:r>
          </a:p>
          <a:p>
            <a:pPr marL="285750" indent="-285750" algn="just">
              <a:buFont typeface="Wingdings" panose="05000000000000000000" pitchFamily="2" charset="2"/>
              <a:buChar char="Ø"/>
            </a:pPr>
            <a:endParaRPr lang="en-IN" sz="2000" dirty="0">
              <a:latin typeface="Comic Sans MS" panose="030F0702030302020204" pitchFamily="66" charset="0"/>
            </a:endParaRPr>
          </a:p>
          <a:p>
            <a:pPr marL="285750" indent="-285750" algn="just">
              <a:buFont typeface="Wingdings" panose="05000000000000000000" pitchFamily="2" charset="2"/>
              <a:buChar char="Ø"/>
            </a:pPr>
            <a:r>
              <a:rPr lang="en-IN" sz="2000" dirty="0">
                <a:latin typeface="Comic Sans MS" panose="030F0702030302020204" pitchFamily="66" charset="0"/>
              </a:rPr>
              <a:t>False Positive (FP): A wrong detection. Detection with IOU &lt; threshold</a:t>
            </a:r>
          </a:p>
          <a:p>
            <a:pPr marL="285750" indent="-285750" algn="just">
              <a:buFont typeface="Wingdings" panose="05000000000000000000" pitchFamily="2" charset="2"/>
              <a:buChar char="Ø"/>
            </a:pPr>
            <a:endParaRPr lang="en-IN" sz="2000" dirty="0">
              <a:latin typeface="Comic Sans MS" panose="030F0702030302020204" pitchFamily="66" charset="0"/>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4000320" y="2321640"/>
              <a:ext cx="634680" cy="330840"/>
            </p14:xfrm>
          </p:contentPart>
        </mc:Choice>
        <mc:Fallback xmlns="">
          <p:pic>
            <p:nvPicPr>
              <p:cNvPr id="2" name="Ink 1"/>
              <p:cNvPicPr/>
              <p:nvPr/>
            </p:nvPicPr>
            <p:blipFill>
              <a:blip r:embed="rId3"/>
              <a:stretch>
                <a:fillRect/>
              </a:stretch>
            </p:blipFill>
            <p:spPr>
              <a:xfrm>
                <a:off x="3990960" y="2312280"/>
                <a:ext cx="653400" cy="349560"/>
              </a:xfrm>
              <a:prstGeom prst="rect">
                <a:avLst/>
              </a:prstGeom>
            </p:spPr>
          </p:pic>
        </mc:Fallback>
      </mc:AlternateContent>
    </p:spTree>
    <p:extLst>
      <p:ext uri="{BB962C8B-B14F-4D97-AF65-F5344CB8AC3E}">
        <p14:creationId xmlns:p14="http://schemas.microsoft.com/office/powerpoint/2010/main" val="29371380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ctrTitle"/>
          </p:nvPr>
        </p:nvSpPr>
        <p:spPr>
          <a:xfrm>
            <a:off x="1828800" y="139700"/>
            <a:ext cx="8382000" cy="393700"/>
          </a:xfrm>
        </p:spPr>
        <p:txBody>
          <a:bodyPr>
            <a:normAutofit fontScale="90000"/>
          </a:bodyPr>
          <a:lstStyle/>
          <a:p>
            <a:pPr eaLnBrk="1" hangingPunct="1"/>
            <a:r>
              <a:rPr lang="en-US" altLang="en-US" sz="3200" dirty="0">
                <a:latin typeface="Comic Sans MS" panose="030F0702030302020204" pitchFamily="66" charset="0"/>
              </a:rPr>
              <a:t>Mean Average Precision (</a:t>
            </a:r>
            <a:r>
              <a:rPr lang="en-US" altLang="en-US" sz="3200" dirty="0" err="1">
                <a:latin typeface="Comic Sans MS" panose="030F0702030302020204" pitchFamily="66" charset="0"/>
              </a:rPr>
              <a:t>mAP</a:t>
            </a:r>
            <a:r>
              <a:rPr lang="en-US" altLang="en-US" sz="3200" dirty="0">
                <a:latin typeface="Comic Sans MS" panose="030F0702030302020204" pitchFamily="66" charset="0"/>
              </a:rPr>
              <a:t>) [1]</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1FFDDF7-4BCF-490E-9378-D60675699C0A}" type="slidenum">
              <a:rPr lang="en-US" altLang="en-US">
                <a:solidFill>
                  <a:srgbClr val="898989"/>
                </a:solidFill>
                <a:latin typeface="Comic Sans MS" panose="030F0702030302020204" pitchFamily="66" charset="0"/>
              </a:rPr>
              <a:pPr eaLnBrk="1" hangingPunct="1"/>
              <a:t>46</a:t>
            </a:fld>
            <a:endParaRPr lang="en-US" altLang="en-US">
              <a:solidFill>
                <a:srgbClr val="898989"/>
              </a:solidFill>
              <a:latin typeface="Comic Sans MS" panose="030F0702030302020204" pitchFamily="66" charset="0"/>
            </a:endParaRPr>
          </a:p>
        </p:txBody>
      </p:sp>
      <p:sp>
        <p:nvSpPr>
          <p:cNvPr id="4" name="TextBox 3"/>
          <p:cNvSpPr txBox="1"/>
          <p:nvPr/>
        </p:nvSpPr>
        <p:spPr>
          <a:xfrm>
            <a:off x="1905000" y="1143001"/>
            <a:ext cx="8534400" cy="2554545"/>
          </a:xfrm>
          <a:prstGeom prst="rect">
            <a:avLst/>
          </a:prstGeom>
          <a:noFill/>
        </p:spPr>
        <p:txBody>
          <a:bodyPr wrap="square" rtlCol="0">
            <a:spAutoFit/>
          </a:bodyPr>
          <a:lstStyle/>
          <a:p>
            <a:pPr marL="285750" indent="-285750" algn="just">
              <a:buFont typeface="Wingdings" panose="05000000000000000000" pitchFamily="2" charset="2"/>
              <a:buChar char="Ø"/>
            </a:pPr>
            <a:r>
              <a:rPr lang="en-IN" sz="2000" dirty="0">
                <a:latin typeface="Comic Sans MS" panose="030F0702030302020204" pitchFamily="66" charset="0"/>
              </a:rPr>
              <a:t>True Positive (TP): A correct detection. Detection with IOU ≥ threshold</a:t>
            </a:r>
          </a:p>
          <a:p>
            <a:pPr marL="285750" indent="-285750" algn="just">
              <a:buFont typeface="Wingdings" panose="05000000000000000000" pitchFamily="2" charset="2"/>
              <a:buChar char="Ø"/>
            </a:pPr>
            <a:endParaRPr lang="en-IN" sz="2000" dirty="0">
              <a:latin typeface="Comic Sans MS" panose="030F0702030302020204" pitchFamily="66" charset="0"/>
            </a:endParaRPr>
          </a:p>
          <a:p>
            <a:pPr marL="285750" indent="-285750" algn="just">
              <a:buFont typeface="Wingdings" panose="05000000000000000000" pitchFamily="2" charset="2"/>
              <a:buChar char="Ø"/>
            </a:pPr>
            <a:r>
              <a:rPr lang="en-IN" sz="2000" dirty="0">
                <a:latin typeface="Comic Sans MS" panose="030F0702030302020204" pitchFamily="66" charset="0"/>
              </a:rPr>
              <a:t>False Positive (FP): A wrong detection. Detection with IOU &lt; threshold</a:t>
            </a:r>
          </a:p>
          <a:p>
            <a:pPr marL="285750" indent="-285750" algn="just">
              <a:buFont typeface="Wingdings" panose="05000000000000000000" pitchFamily="2" charset="2"/>
              <a:buChar char="Ø"/>
            </a:pPr>
            <a:endParaRPr lang="en-IN" sz="2000" dirty="0">
              <a:latin typeface="Comic Sans MS" panose="030F0702030302020204" pitchFamily="66" charset="0"/>
            </a:endParaRPr>
          </a:p>
          <a:p>
            <a:pPr marL="285750" indent="-285750" algn="just">
              <a:buFont typeface="Wingdings" panose="05000000000000000000" pitchFamily="2" charset="2"/>
              <a:buChar char="Ø"/>
            </a:pPr>
            <a:r>
              <a:rPr lang="en-IN" sz="2000" dirty="0">
                <a:latin typeface="Comic Sans MS" panose="030F0702030302020204" pitchFamily="66" charset="0"/>
              </a:rPr>
              <a:t>False Negative (FN): A ground truth not detected</a:t>
            </a:r>
          </a:p>
          <a:p>
            <a:pPr marL="285750" indent="-285750" algn="just">
              <a:buFont typeface="Wingdings" panose="05000000000000000000" pitchFamily="2" charset="2"/>
              <a:buChar char="Ø"/>
            </a:pPr>
            <a:endParaRPr lang="en-IN" sz="2000" dirty="0">
              <a:latin typeface="Comic Sans MS" panose="030F0702030302020204" pitchFamily="66" charset="0"/>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3205800" y="3321720"/>
              <a:ext cx="580680" cy="429120"/>
            </p14:xfrm>
          </p:contentPart>
        </mc:Choice>
        <mc:Fallback xmlns="">
          <p:pic>
            <p:nvPicPr>
              <p:cNvPr id="2" name="Ink 1"/>
              <p:cNvPicPr/>
              <p:nvPr/>
            </p:nvPicPr>
            <p:blipFill>
              <a:blip r:embed="rId3"/>
              <a:stretch>
                <a:fillRect/>
              </a:stretch>
            </p:blipFill>
            <p:spPr>
              <a:xfrm>
                <a:off x="3196440" y="3312360"/>
                <a:ext cx="599400" cy="447840"/>
              </a:xfrm>
              <a:prstGeom prst="rect">
                <a:avLst/>
              </a:prstGeom>
            </p:spPr>
          </p:pic>
        </mc:Fallback>
      </mc:AlternateContent>
    </p:spTree>
    <p:extLst>
      <p:ext uri="{BB962C8B-B14F-4D97-AF65-F5344CB8AC3E}">
        <p14:creationId xmlns:p14="http://schemas.microsoft.com/office/powerpoint/2010/main" val="2961511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ctrTitle"/>
          </p:nvPr>
        </p:nvSpPr>
        <p:spPr>
          <a:xfrm>
            <a:off x="1828800" y="139700"/>
            <a:ext cx="8382000" cy="393700"/>
          </a:xfrm>
        </p:spPr>
        <p:txBody>
          <a:bodyPr>
            <a:normAutofit fontScale="90000"/>
          </a:bodyPr>
          <a:lstStyle/>
          <a:p>
            <a:pPr eaLnBrk="1" hangingPunct="1"/>
            <a:r>
              <a:rPr lang="en-US" altLang="en-US" sz="3200" dirty="0">
                <a:latin typeface="Comic Sans MS" panose="030F0702030302020204" pitchFamily="66" charset="0"/>
              </a:rPr>
              <a:t>Mean Average Precision (</a:t>
            </a:r>
            <a:r>
              <a:rPr lang="en-US" altLang="en-US" sz="3200" dirty="0" err="1">
                <a:latin typeface="Comic Sans MS" panose="030F0702030302020204" pitchFamily="66" charset="0"/>
              </a:rPr>
              <a:t>mAP</a:t>
            </a:r>
            <a:r>
              <a:rPr lang="en-US" altLang="en-US" sz="3200" dirty="0">
                <a:latin typeface="Comic Sans MS" panose="030F0702030302020204" pitchFamily="66" charset="0"/>
              </a:rPr>
              <a:t>) [1]</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1FFDDF7-4BCF-490E-9378-D60675699C0A}" type="slidenum">
              <a:rPr lang="en-US" altLang="en-US">
                <a:solidFill>
                  <a:srgbClr val="898989"/>
                </a:solidFill>
                <a:latin typeface="Comic Sans MS" panose="030F0702030302020204" pitchFamily="66" charset="0"/>
              </a:rPr>
              <a:pPr eaLnBrk="1" hangingPunct="1"/>
              <a:t>47</a:t>
            </a:fld>
            <a:endParaRPr lang="en-US" altLang="en-US">
              <a:solidFill>
                <a:srgbClr val="898989"/>
              </a:solidFill>
              <a:latin typeface="Comic Sans MS" panose="030F0702030302020204" pitchFamily="66" charset="0"/>
            </a:endParaRPr>
          </a:p>
        </p:txBody>
      </p:sp>
      <p:sp>
        <p:nvSpPr>
          <p:cNvPr id="4" name="TextBox 3"/>
          <p:cNvSpPr txBox="1"/>
          <p:nvPr/>
        </p:nvSpPr>
        <p:spPr>
          <a:xfrm>
            <a:off x="1905000" y="1143001"/>
            <a:ext cx="8534400" cy="4401205"/>
          </a:xfrm>
          <a:prstGeom prst="rect">
            <a:avLst/>
          </a:prstGeom>
          <a:noFill/>
        </p:spPr>
        <p:txBody>
          <a:bodyPr wrap="square" rtlCol="0">
            <a:spAutoFit/>
          </a:bodyPr>
          <a:lstStyle/>
          <a:p>
            <a:pPr marL="285750" indent="-285750" algn="just">
              <a:buFont typeface="Wingdings" panose="05000000000000000000" pitchFamily="2" charset="2"/>
              <a:buChar char="Ø"/>
            </a:pPr>
            <a:r>
              <a:rPr lang="en-IN" sz="2000" dirty="0">
                <a:latin typeface="Comic Sans MS" panose="030F0702030302020204" pitchFamily="66" charset="0"/>
              </a:rPr>
              <a:t>True Positive (TP): A correct detection. Detection with IOU ≥ threshold</a:t>
            </a:r>
          </a:p>
          <a:p>
            <a:pPr marL="285750" indent="-285750" algn="just">
              <a:buFont typeface="Wingdings" panose="05000000000000000000" pitchFamily="2" charset="2"/>
              <a:buChar char="Ø"/>
            </a:pPr>
            <a:endParaRPr lang="en-IN" sz="2000" dirty="0">
              <a:latin typeface="Comic Sans MS" panose="030F0702030302020204" pitchFamily="66" charset="0"/>
            </a:endParaRPr>
          </a:p>
          <a:p>
            <a:pPr marL="285750" indent="-285750" algn="just">
              <a:buFont typeface="Wingdings" panose="05000000000000000000" pitchFamily="2" charset="2"/>
              <a:buChar char="Ø"/>
            </a:pPr>
            <a:r>
              <a:rPr lang="en-IN" sz="2000" dirty="0">
                <a:latin typeface="Comic Sans MS" panose="030F0702030302020204" pitchFamily="66" charset="0"/>
              </a:rPr>
              <a:t>False Positive (FP): A wrong detection. Detection with IOU &lt; threshold</a:t>
            </a:r>
          </a:p>
          <a:p>
            <a:pPr marL="285750" indent="-285750" algn="just">
              <a:buFont typeface="Wingdings" panose="05000000000000000000" pitchFamily="2" charset="2"/>
              <a:buChar char="Ø"/>
            </a:pPr>
            <a:endParaRPr lang="en-IN" sz="2000" dirty="0">
              <a:latin typeface="Comic Sans MS" panose="030F0702030302020204" pitchFamily="66" charset="0"/>
            </a:endParaRPr>
          </a:p>
          <a:p>
            <a:pPr marL="285750" indent="-285750" algn="just">
              <a:buFont typeface="Wingdings" panose="05000000000000000000" pitchFamily="2" charset="2"/>
              <a:buChar char="Ø"/>
            </a:pPr>
            <a:r>
              <a:rPr lang="en-IN" sz="2000" dirty="0">
                <a:latin typeface="Comic Sans MS" panose="030F0702030302020204" pitchFamily="66" charset="0"/>
              </a:rPr>
              <a:t>False Negative (FN): A ground truth not detected</a:t>
            </a:r>
          </a:p>
          <a:p>
            <a:pPr marL="285750" indent="-285750" algn="just">
              <a:buFont typeface="Wingdings" panose="05000000000000000000" pitchFamily="2" charset="2"/>
              <a:buChar char="Ø"/>
            </a:pPr>
            <a:endParaRPr lang="en-IN" sz="2000" dirty="0">
              <a:latin typeface="Comic Sans MS" panose="030F0702030302020204" pitchFamily="66" charset="0"/>
            </a:endParaRPr>
          </a:p>
          <a:p>
            <a:pPr marL="285750" indent="-285750" algn="just">
              <a:buFont typeface="Wingdings" panose="05000000000000000000" pitchFamily="2" charset="2"/>
              <a:buChar char="Ø"/>
            </a:pPr>
            <a:r>
              <a:rPr lang="en-IN" sz="2000" dirty="0">
                <a:latin typeface="Comic Sans MS" panose="030F0702030302020204" pitchFamily="66" charset="0"/>
              </a:rPr>
              <a:t>True Negative (TN): Does not apply. It would represent a corrected misdetection. In the object detection task there are many possible bounding boxes that should not be detected within an image. Thus, TN would be all possible bounding boxes that were correctly not detected (so many possible boxes within an image). That's why it is not used by the metrics.</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4884480" y="3259440"/>
              <a:ext cx="3375720" cy="151920"/>
            </p14:xfrm>
          </p:contentPart>
        </mc:Choice>
        <mc:Fallback xmlns="">
          <p:pic>
            <p:nvPicPr>
              <p:cNvPr id="2" name="Ink 1"/>
              <p:cNvPicPr/>
              <p:nvPr/>
            </p:nvPicPr>
            <p:blipFill>
              <a:blip r:embed="rId3"/>
              <a:stretch>
                <a:fillRect/>
              </a:stretch>
            </p:blipFill>
            <p:spPr>
              <a:xfrm>
                <a:off x="4875120" y="3250080"/>
                <a:ext cx="3394440" cy="170640"/>
              </a:xfrm>
              <a:prstGeom prst="rect">
                <a:avLst/>
              </a:prstGeom>
            </p:spPr>
          </p:pic>
        </mc:Fallback>
      </mc:AlternateContent>
    </p:spTree>
    <p:extLst>
      <p:ext uri="{BB962C8B-B14F-4D97-AF65-F5344CB8AC3E}">
        <p14:creationId xmlns:p14="http://schemas.microsoft.com/office/powerpoint/2010/main" val="20944367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ctrTitle"/>
          </p:nvPr>
        </p:nvSpPr>
        <p:spPr>
          <a:xfrm>
            <a:off x="1828800" y="139700"/>
            <a:ext cx="8382000" cy="393700"/>
          </a:xfrm>
        </p:spPr>
        <p:txBody>
          <a:bodyPr>
            <a:normAutofit fontScale="90000"/>
          </a:bodyPr>
          <a:lstStyle/>
          <a:p>
            <a:pPr eaLnBrk="1" hangingPunct="1"/>
            <a:r>
              <a:rPr lang="en-US" altLang="en-US" sz="3200" dirty="0">
                <a:latin typeface="Comic Sans MS" panose="030F0702030302020204" pitchFamily="66" charset="0"/>
              </a:rPr>
              <a:t>Mean Average Precision (</a:t>
            </a:r>
            <a:r>
              <a:rPr lang="en-US" altLang="en-US" sz="3200" dirty="0" err="1">
                <a:latin typeface="Comic Sans MS" panose="030F0702030302020204" pitchFamily="66" charset="0"/>
              </a:rPr>
              <a:t>mAP</a:t>
            </a:r>
            <a:r>
              <a:rPr lang="en-US" altLang="en-US" sz="3200" dirty="0">
                <a:latin typeface="Comic Sans MS" panose="030F0702030302020204" pitchFamily="66" charset="0"/>
              </a:rPr>
              <a:t>) [1]</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1FFDDF7-4BCF-490E-9378-D60675699C0A}" type="slidenum">
              <a:rPr lang="en-US" altLang="en-US">
                <a:solidFill>
                  <a:srgbClr val="898989"/>
                </a:solidFill>
                <a:latin typeface="Comic Sans MS" panose="030F0702030302020204" pitchFamily="66" charset="0"/>
              </a:rPr>
              <a:pPr eaLnBrk="1" hangingPunct="1"/>
              <a:t>48</a:t>
            </a:fld>
            <a:endParaRPr lang="en-US" altLang="en-US">
              <a:solidFill>
                <a:srgbClr val="898989"/>
              </a:solidFill>
              <a:latin typeface="Comic Sans MS" panose="030F0702030302020204" pitchFamily="66" charset="0"/>
            </a:endParaRPr>
          </a:p>
        </p:txBody>
      </p:sp>
      <p:sp>
        <p:nvSpPr>
          <p:cNvPr id="4" name="TextBox 3"/>
          <p:cNvSpPr txBox="1"/>
          <p:nvPr/>
        </p:nvSpPr>
        <p:spPr>
          <a:xfrm>
            <a:off x="1828800" y="1143001"/>
            <a:ext cx="8534400" cy="2246769"/>
          </a:xfrm>
          <a:prstGeom prst="rect">
            <a:avLst/>
          </a:prstGeom>
          <a:noFill/>
        </p:spPr>
        <p:txBody>
          <a:bodyPr wrap="square" rtlCol="0">
            <a:spAutoFit/>
          </a:bodyPr>
          <a:lstStyle/>
          <a:p>
            <a:pPr marL="285750" indent="-285750" algn="just">
              <a:buFont typeface="Wingdings" panose="05000000000000000000" pitchFamily="2" charset="2"/>
              <a:buChar char="Ø"/>
            </a:pPr>
            <a:r>
              <a:rPr lang="en-IN" sz="2000" dirty="0">
                <a:latin typeface="Comic Sans MS" panose="030F0702030302020204" pitchFamily="66" charset="0"/>
              </a:rPr>
              <a:t>Let us say that the model has detected some bounding box and labelled that as “person”. We need to compare the detected bounding box with all ground truth bounding boxes of person. If the </a:t>
            </a:r>
            <a:r>
              <a:rPr lang="en-IN" sz="2000" dirty="0" err="1">
                <a:latin typeface="Comic Sans MS" panose="030F0702030302020204" pitchFamily="66" charset="0"/>
              </a:rPr>
              <a:t>IoU</a:t>
            </a:r>
            <a:r>
              <a:rPr lang="en-IN" sz="2000" dirty="0">
                <a:latin typeface="Comic Sans MS" panose="030F0702030302020204" pitchFamily="66" charset="0"/>
              </a:rPr>
              <a:t> between the detected bounding box and any ground truth bounding box of person is &gt;= threshold, we say that the detection is TP</a:t>
            </a:r>
          </a:p>
          <a:p>
            <a:pPr marL="285750" indent="-285750" algn="just">
              <a:buFont typeface="Wingdings" panose="05000000000000000000" pitchFamily="2" charset="2"/>
              <a:buChar char="Ø"/>
            </a:pPr>
            <a:endParaRPr lang="en-IN" sz="2000" dirty="0">
              <a:latin typeface="Comic Sans MS" panose="030F0702030302020204" pitchFamily="66" charset="0"/>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973440" y="1714320"/>
              <a:ext cx="5188320" cy="1545480"/>
            </p14:xfrm>
          </p:contentPart>
        </mc:Choice>
        <mc:Fallback xmlns="">
          <p:pic>
            <p:nvPicPr>
              <p:cNvPr id="2" name="Ink 1"/>
              <p:cNvPicPr/>
              <p:nvPr/>
            </p:nvPicPr>
            <p:blipFill>
              <a:blip r:embed="rId3"/>
              <a:stretch>
                <a:fillRect/>
              </a:stretch>
            </p:blipFill>
            <p:spPr>
              <a:xfrm>
                <a:off x="964080" y="1704960"/>
                <a:ext cx="5207040" cy="1564200"/>
              </a:xfrm>
              <a:prstGeom prst="rect">
                <a:avLst/>
              </a:prstGeom>
            </p:spPr>
          </p:pic>
        </mc:Fallback>
      </mc:AlternateContent>
    </p:spTree>
    <p:extLst>
      <p:ext uri="{BB962C8B-B14F-4D97-AF65-F5344CB8AC3E}">
        <p14:creationId xmlns:p14="http://schemas.microsoft.com/office/powerpoint/2010/main" val="37802786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ctrTitle"/>
          </p:nvPr>
        </p:nvSpPr>
        <p:spPr>
          <a:xfrm>
            <a:off x="1828800" y="139700"/>
            <a:ext cx="8382000" cy="393700"/>
          </a:xfrm>
        </p:spPr>
        <p:txBody>
          <a:bodyPr>
            <a:normAutofit fontScale="90000"/>
          </a:bodyPr>
          <a:lstStyle/>
          <a:p>
            <a:pPr eaLnBrk="1" hangingPunct="1"/>
            <a:r>
              <a:rPr lang="en-US" altLang="en-US" sz="3200" dirty="0">
                <a:latin typeface="Comic Sans MS" panose="030F0702030302020204" pitchFamily="66" charset="0"/>
              </a:rPr>
              <a:t>Mean Average Precision (</a:t>
            </a:r>
            <a:r>
              <a:rPr lang="en-US" altLang="en-US" sz="3200" dirty="0" err="1">
                <a:latin typeface="Comic Sans MS" panose="030F0702030302020204" pitchFamily="66" charset="0"/>
              </a:rPr>
              <a:t>mAP</a:t>
            </a:r>
            <a:r>
              <a:rPr lang="en-US" altLang="en-US" sz="3200" dirty="0">
                <a:latin typeface="Comic Sans MS" panose="030F0702030302020204" pitchFamily="66" charset="0"/>
              </a:rPr>
              <a:t>) [1]</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1FFDDF7-4BCF-490E-9378-D60675699C0A}" type="slidenum">
              <a:rPr lang="en-US" altLang="en-US">
                <a:solidFill>
                  <a:srgbClr val="898989"/>
                </a:solidFill>
                <a:latin typeface="Comic Sans MS" panose="030F0702030302020204" pitchFamily="66" charset="0"/>
              </a:rPr>
              <a:pPr eaLnBrk="1" hangingPunct="1"/>
              <a:t>49</a:t>
            </a:fld>
            <a:endParaRPr lang="en-US" altLang="en-US">
              <a:solidFill>
                <a:srgbClr val="898989"/>
              </a:solidFill>
              <a:latin typeface="Comic Sans MS" panose="030F0702030302020204" pitchFamily="66" charset="0"/>
            </a:endParaRPr>
          </a:p>
        </p:txBody>
      </p:sp>
      <p:sp>
        <p:nvSpPr>
          <p:cNvPr id="4" name="TextBox 3"/>
          <p:cNvSpPr txBox="1"/>
          <p:nvPr/>
        </p:nvSpPr>
        <p:spPr>
          <a:xfrm>
            <a:off x="1828800" y="1143001"/>
            <a:ext cx="8534400" cy="3170099"/>
          </a:xfrm>
          <a:prstGeom prst="rect">
            <a:avLst/>
          </a:prstGeom>
          <a:noFill/>
        </p:spPr>
        <p:txBody>
          <a:bodyPr wrap="square" rtlCol="0">
            <a:spAutoFit/>
          </a:bodyPr>
          <a:lstStyle/>
          <a:p>
            <a:pPr marL="285750" indent="-285750" algn="just">
              <a:buFont typeface="Wingdings" panose="05000000000000000000" pitchFamily="2" charset="2"/>
              <a:buChar char="Ø"/>
            </a:pPr>
            <a:r>
              <a:rPr lang="en-IN" sz="2000" dirty="0">
                <a:latin typeface="Comic Sans MS" panose="030F0702030302020204" pitchFamily="66" charset="0"/>
              </a:rPr>
              <a:t>Let us say that the model has detected some bounding box and labelled that as “person”. We need to compare the detected bounding box with all ground truth bounding boxes of person. If the </a:t>
            </a:r>
            <a:r>
              <a:rPr lang="en-IN" sz="2000" dirty="0" err="1">
                <a:latin typeface="Comic Sans MS" panose="030F0702030302020204" pitchFamily="66" charset="0"/>
              </a:rPr>
              <a:t>IoU</a:t>
            </a:r>
            <a:r>
              <a:rPr lang="en-IN" sz="2000" dirty="0">
                <a:latin typeface="Comic Sans MS" panose="030F0702030302020204" pitchFamily="66" charset="0"/>
              </a:rPr>
              <a:t> between the detected bounding box and any ground truth bounding box of person is &gt;= threshold, we say that the detection is TP</a:t>
            </a:r>
          </a:p>
          <a:p>
            <a:pPr marL="285750" indent="-285750" algn="just">
              <a:buFont typeface="Wingdings" panose="05000000000000000000" pitchFamily="2" charset="2"/>
              <a:buChar char="Ø"/>
            </a:pPr>
            <a:endParaRPr lang="en-IN" sz="2000" dirty="0">
              <a:latin typeface="Comic Sans MS" panose="030F0702030302020204" pitchFamily="66" charset="0"/>
            </a:endParaRPr>
          </a:p>
          <a:p>
            <a:pPr marL="285750" indent="-285750" algn="just">
              <a:buFont typeface="Wingdings" panose="05000000000000000000" pitchFamily="2" charset="2"/>
              <a:buChar char="Ø"/>
            </a:pPr>
            <a:r>
              <a:rPr lang="en-IN" sz="2000" dirty="0">
                <a:latin typeface="Comic Sans MS" panose="030F0702030302020204" pitchFamily="66" charset="0"/>
              </a:rPr>
              <a:t>Also, please remember, we calculate this (TP, FP and FN as well as Precision and Recall) for each of the classes separately.</a:t>
            </a:r>
          </a:p>
          <a:p>
            <a:pPr marL="285750" indent="-285750" algn="just">
              <a:buFont typeface="Wingdings" panose="05000000000000000000" pitchFamily="2" charset="2"/>
              <a:buChar char="Ø"/>
            </a:pPr>
            <a:endParaRPr lang="en-IN" sz="2000" dirty="0">
              <a:latin typeface="Comic Sans MS" panose="030F0702030302020204" pitchFamily="66" charset="0"/>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705760" y="3438000"/>
              <a:ext cx="6554520" cy="1000440"/>
            </p14:xfrm>
          </p:contentPart>
        </mc:Choice>
        <mc:Fallback xmlns="">
          <p:pic>
            <p:nvPicPr>
              <p:cNvPr id="2" name="Ink 1"/>
              <p:cNvPicPr/>
              <p:nvPr/>
            </p:nvPicPr>
            <p:blipFill>
              <a:blip r:embed="rId3"/>
              <a:stretch>
                <a:fillRect/>
              </a:stretch>
            </p:blipFill>
            <p:spPr>
              <a:xfrm>
                <a:off x="2696400" y="3428640"/>
                <a:ext cx="6573240" cy="1019160"/>
              </a:xfrm>
              <a:prstGeom prst="rect">
                <a:avLst/>
              </a:prstGeom>
            </p:spPr>
          </p:pic>
        </mc:Fallback>
      </mc:AlternateContent>
    </p:spTree>
    <p:extLst>
      <p:ext uri="{BB962C8B-B14F-4D97-AF65-F5344CB8AC3E}">
        <p14:creationId xmlns:p14="http://schemas.microsoft.com/office/powerpoint/2010/main" val="22121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Sliding windows detection</a:t>
            </a:r>
          </a:p>
        </p:txBody>
      </p:sp>
      <p:sp>
        <p:nvSpPr>
          <p:cNvPr id="127" name="Rectangle 126"/>
          <p:cNvSpPr/>
          <p:nvPr/>
        </p:nvSpPr>
        <p:spPr>
          <a:xfrm>
            <a:off x="1803550" y="4763047"/>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5817370" y="4763047"/>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a:off x="9870963" y="4708749"/>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0" name="Picture 1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258" y="1660754"/>
            <a:ext cx="2877722" cy="2877722"/>
          </a:xfrm>
          <a:prstGeom prst="rect">
            <a:avLst/>
          </a:prstGeom>
        </p:spPr>
      </p:pic>
      <p:pic>
        <p:nvPicPr>
          <p:cNvPr id="131" name="Picture 1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1174" y="1660754"/>
            <a:ext cx="2877722" cy="2877722"/>
          </a:xfrm>
          <a:prstGeom prst="rect">
            <a:avLst/>
          </a:prstGeom>
        </p:spPr>
      </p:pic>
      <p:pic>
        <p:nvPicPr>
          <p:cNvPr id="132" name="Picture 1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6516" y="1656521"/>
            <a:ext cx="2877722" cy="2877722"/>
          </a:xfrm>
          <a:prstGeom prst="rect">
            <a:avLst/>
          </a:prstGeom>
        </p:spPr>
      </p:pic>
      <p:sp>
        <p:nvSpPr>
          <p:cNvPr id="133" name="Rectangle 132"/>
          <p:cNvSpPr/>
          <p:nvPr/>
        </p:nvSpPr>
        <p:spPr>
          <a:xfrm>
            <a:off x="627258" y="1660754"/>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a:off x="1088267" y="1660754"/>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a:off x="1549276" y="1660754"/>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a:off x="2010285" y="1660754"/>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a:off x="2471294" y="1658864"/>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a:off x="2932304" y="1658864"/>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a:off x="627258" y="2033673"/>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1088267" y="2033673"/>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a:off x="1549276" y="2033673"/>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ectangle 248"/>
          <p:cNvSpPr/>
          <p:nvPr/>
        </p:nvSpPr>
        <p:spPr>
          <a:xfrm>
            <a:off x="2010285" y="2033673"/>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ectangle 263"/>
          <p:cNvSpPr/>
          <p:nvPr/>
        </p:nvSpPr>
        <p:spPr>
          <a:xfrm>
            <a:off x="2471294" y="2031783"/>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264"/>
          <p:cNvSpPr/>
          <p:nvPr/>
        </p:nvSpPr>
        <p:spPr>
          <a:xfrm>
            <a:off x="2932304" y="2031783"/>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ectangle 265"/>
          <p:cNvSpPr/>
          <p:nvPr/>
        </p:nvSpPr>
        <p:spPr>
          <a:xfrm>
            <a:off x="627258" y="2417444"/>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266"/>
          <p:cNvSpPr/>
          <p:nvPr/>
        </p:nvSpPr>
        <p:spPr>
          <a:xfrm>
            <a:off x="1088267" y="2417444"/>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ectangle 267"/>
          <p:cNvSpPr/>
          <p:nvPr/>
        </p:nvSpPr>
        <p:spPr>
          <a:xfrm>
            <a:off x="1549276" y="2417444"/>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p:cNvSpPr/>
          <p:nvPr/>
        </p:nvSpPr>
        <p:spPr>
          <a:xfrm>
            <a:off x="2010285" y="2417444"/>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p:cNvSpPr/>
          <p:nvPr/>
        </p:nvSpPr>
        <p:spPr>
          <a:xfrm>
            <a:off x="2471294" y="2415554"/>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p:cNvSpPr/>
          <p:nvPr/>
        </p:nvSpPr>
        <p:spPr>
          <a:xfrm>
            <a:off x="2932304" y="2415554"/>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Rectangle 271"/>
          <p:cNvSpPr/>
          <p:nvPr/>
        </p:nvSpPr>
        <p:spPr>
          <a:xfrm>
            <a:off x="627258" y="2817034"/>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Rectangle 272"/>
          <p:cNvSpPr/>
          <p:nvPr/>
        </p:nvSpPr>
        <p:spPr>
          <a:xfrm>
            <a:off x="1088267" y="2817034"/>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Rectangle 273"/>
          <p:cNvSpPr/>
          <p:nvPr/>
        </p:nvSpPr>
        <p:spPr>
          <a:xfrm>
            <a:off x="1549276" y="2817034"/>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Rectangle 274"/>
          <p:cNvSpPr/>
          <p:nvPr/>
        </p:nvSpPr>
        <p:spPr>
          <a:xfrm>
            <a:off x="2010285" y="2817034"/>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275"/>
          <p:cNvSpPr/>
          <p:nvPr/>
        </p:nvSpPr>
        <p:spPr>
          <a:xfrm>
            <a:off x="2471294" y="2815144"/>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Rectangle 276"/>
          <p:cNvSpPr/>
          <p:nvPr/>
        </p:nvSpPr>
        <p:spPr>
          <a:xfrm>
            <a:off x="2932304" y="2815144"/>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Rectangle 277"/>
          <p:cNvSpPr/>
          <p:nvPr/>
        </p:nvSpPr>
        <p:spPr>
          <a:xfrm>
            <a:off x="627258" y="3184617"/>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ectangle 278"/>
          <p:cNvSpPr/>
          <p:nvPr/>
        </p:nvSpPr>
        <p:spPr>
          <a:xfrm>
            <a:off x="1088267" y="3184617"/>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Rectangle 279"/>
          <p:cNvSpPr/>
          <p:nvPr/>
        </p:nvSpPr>
        <p:spPr>
          <a:xfrm>
            <a:off x="1549276" y="3184617"/>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ectangle 280"/>
          <p:cNvSpPr/>
          <p:nvPr/>
        </p:nvSpPr>
        <p:spPr>
          <a:xfrm>
            <a:off x="2010285" y="3184617"/>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ectangle 281"/>
          <p:cNvSpPr/>
          <p:nvPr/>
        </p:nvSpPr>
        <p:spPr>
          <a:xfrm>
            <a:off x="2471294" y="3182727"/>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Rectangle 282"/>
          <p:cNvSpPr/>
          <p:nvPr/>
        </p:nvSpPr>
        <p:spPr>
          <a:xfrm>
            <a:off x="2932304" y="3182727"/>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Rectangle 283"/>
          <p:cNvSpPr/>
          <p:nvPr/>
        </p:nvSpPr>
        <p:spPr>
          <a:xfrm>
            <a:off x="627258" y="3609358"/>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Rectangle 284"/>
          <p:cNvSpPr/>
          <p:nvPr/>
        </p:nvSpPr>
        <p:spPr>
          <a:xfrm>
            <a:off x="1088267" y="3609358"/>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Rectangle 285"/>
          <p:cNvSpPr/>
          <p:nvPr/>
        </p:nvSpPr>
        <p:spPr>
          <a:xfrm>
            <a:off x="1549276" y="3609358"/>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Rectangle 286"/>
          <p:cNvSpPr/>
          <p:nvPr/>
        </p:nvSpPr>
        <p:spPr>
          <a:xfrm>
            <a:off x="2010285" y="3609358"/>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p:cNvSpPr/>
          <p:nvPr/>
        </p:nvSpPr>
        <p:spPr>
          <a:xfrm>
            <a:off x="2471294" y="3607468"/>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Rectangle 288"/>
          <p:cNvSpPr/>
          <p:nvPr/>
        </p:nvSpPr>
        <p:spPr>
          <a:xfrm>
            <a:off x="2932304" y="3607468"/>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Rectangle 289"/>
          <p:cNvSpPr/>
          <p:nvPr/>
        </p:nvSpPr>
        <p:spPr>
          <a:xfrm>
            <a:off x="627258" y="3989836"/>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p:cNvSpPr/>
          <p:nvPr/>
        </p:nvSpPr>
        <p:spPr>
          <a:xfrm>
            <a:off x="1088267" y="3989836"/>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291"/>
          <p:cNvSpPr/>
          <p:nvPr/>
        </p:nvSpPr>
        <p:spPr>
          <a:xfrm>
            <a:off x="1549276" y="3989836"/>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ectangle 292"/>
          <p:cNvSpPr/>
          <p:nvPr/>
        </p:nvSpPr>
        <p:spPr>
          <a:xfrm>
            <a:off x="2010285" y="3989836"/>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ectangle 293"/>
          <p:cNvSpPr/>
          <p:nvPr/>
        </p:nvSpPr>
        <p:spPr>
          <a:xfrm>
            <a:off x="2471294" y="3987946"/>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Rectangle 294"/>
          <p:cNvSpPr/>
          <p:nvPr/>
        </p:nvSpPr>
        <p:spPr>
          <a:xfrm>
            <a:off x="2932304" y="3987946"/>
            <a:ext cx="548640" cy="548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Rectangle 295"/>
          <p:cNvSpPr/>
          <p:nvPr/>
        </p:nvSpPr>
        <p:spPr>
          <a:xfrm>
            <a:off x="4741174" y="1658864"/>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Rectangle 296"/>
          <p:cNvSpPr/>
          <p:nvPr/>
        </p:nvSpPr>
        <p:spPr>
          <a:xfrm>
            <a:off x="5249025" y="1658864"/>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Rectangle 297"/>
          <p:cNvSpPr/>
          <p:nvPr/>
        </p:nvSpPr>
        <p:spPr>
          <a:xfrm>
            <a:off x="5756876" y="1658864"/>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Rectangle 298"/>
          <p:cNvSpPr/>
          <p:nvPr/>
        </p:nvSpPr>
        <p:spPr>
          <a:xfrm>
            <a:off x="6264727" y="1658864"/>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Rectangle 299"/>
          <p:cNvSpPr/>
          <p:nvPr/>
        </p:nvSpPr>
        <p:spPr>
          <a:xfrm>
            <a:off x="6772577" y="1658864"/>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Rectangle 300"/>
          <p:cNvSpPr/>
          <p:nvPr/>
        </p:nvSpPr>
        <p:spPr>
          <a:xfrm>
            <a:off x="4741174" y="2207504"/>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301"/>
          <p:cNvSpPr/>
          <p:nvPr/>
        </p:nvSpPr>
        <p:spPr>
          <a:xfrm>
            <a:off x="5249025" y="2207504"/>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Rectangle 302"/>
          <p:cNvSpPr/>
          <p:nvPr/>
        </p:nvSpPr>
        <p:spPr>
          <a:xfrm>
            <a:off x="5756876" y="2207504"/>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p:cNvSpPr/>
          <p:nvPr/>
        </p:nvSpPr>
        <p:spPr>
          <a:xfrm>
            <a:off x="6264727" y="2207504"/>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Rectangle 304"/>
          <p:cNvSpPr/>
          <p:nvPr/>
        </p:nvSpPr>
        <p:spPr>
          <a:xfrm>
            <a:off x="6772577" y="2207504"/>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Rectangle 305"/>
          <p:cNvSpPr/>
          <p:nvPr/>
        </p:nvSpPr>
        <p:spPr>
          <a:xfrm>
            <a:off x="4741174" y="2759799"/>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Rectangle 306"/>
          <p:cNvSpPr/>
          <p:nvPr/>
        </p:nvSpPr>
        <p:spPr>
          <a:xfrm>
            <a:off x="5249025" y="2759799"/>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Rectangle 307"/>
          <p:cNvSpPr/>
          <p:nvPr/>
        </p:nvSpPr>
        <p:spPr>
          <a:xfrm>
            <a:off x="5756876" y="2759799"/>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Rectangle 308"/>
          <p:cNvSpPr/>
          <p:nvPr/>
        </p:nvSpPr>
        <p:spPr>
          <a:xfrm>
            <a:off x="6264727" y="2759799"/>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Rectangle 309"/>
          <p:cNvSpPr/>
          <p:nvPr/>
        </p:nvSpPr>
        <p:spPr>
          <a:xfrm>
            <a:off x="6772577" y="2759799"/>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Rectangle 310"/>
          <p:cNvSpPr/>
          <p:nvPr/>
        </p:nvSpPr>
        <p:spPr>
          <a:xfrm>
            <a:off x="4741174" y="3269344"/>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Rectangle 311"/>
          <p:cNvSpPr/>
          <p:nvPr/>
        </p:nvSpPr>
        <p:spPr>
          <a:xfrm>
            <a:off x="5249025" y="3269344"/>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Rectangle 312"/>
          <p:cNvSpPr/>
          <p:nvPr/>
        </p:nvSpPr>
        <p:spPr>
          <a:xfrm>
            <a:off x="5756876" y="3269344"/>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Rectangle 313"/>
          <p:cNvSpPr/>
          <p:nvPr/>
        </p:nvSpPr>
        <p:spPr>
          <a:xfrm>
            <a:off x="6264727" y="3269344"/>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Rectangle 314"/>
          <p:cNvSpPr/>
          <p:nvPr/>
        </p:nvSpPr>
        <p:spPr>
          <a:xfrm>
            <a:off x="6772577" y="3269344"/>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Rectangle 315"/>
          <p:cNvSpPr/>
          <p:nvPr/>
        </p:nvSpPr>
        <p:spPr>
          <a:xfrm>
            <a:off x="4741174" y="3777001"/>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Rectangle 316"/>
          <p:cNvSpPr/>
          <p:nvPr/>
        </p:nvSpPr>
        <p:spPr>
          <a:xfrm>
            <a:off x="5249025" y="3777001"/>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Rectangle 317"/>
          <p:cNvSpPr/>
          <p:nvPr/>
        </p:nvSpPr>
        <p:spPr>
          <a:xfrm>
            <a:off x="5756876" y="3777001"/>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Rectangle 318"/>
          <p:cNvSpPr/>
          <p:nvPr/>
        </p:nvSpPr>
        <p:spPr>
          <a:xfrm>
            <a:off x="6264727" y="3777001"/>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Rectangle 319"/>
          <p:cNvSpPr/>
          <p:nvPr/>
        </p:nvSpPr>
        <p:spPr>
          <a:xfrm>
            <a:off x="6772577" y="3777001"/>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Rectangle 320"/>
          <p:cNvSpPr/>
          <p:nvPr/>
        </p:nvSpPr>
        <p:spPr>
          <a:xfrm>
            <a:off x="9015412" y="1658102"/>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Rectangle 321"/>
          <p:cNvSpPr/>
          <p:nvPr/>
        </p:nvSpPr>
        <p:spPr>
          <a:xfrm>
            <a:off x="9576204" y="1658102"/>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Rectangle 322"/>
          <p:cNvSpPr/>
          <p:nvPr/>
        </p:nvSpPr>
        <p:spPr>
          <a:xfrm>
            <a:off x="10136996" y="1658102"/>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Rectangle 323"/>
          <p:cNvSpPr/>
          <p:nvPr/>
        </p:nvSpPr>
        <p:spPr>
          <a:xfrm>
            <a:off x="10697788" y="1658102"/>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Rectangle 324"/>
          <p:cNvSpPr/>
          <p:nvPr/>
        </p:nvSpPr>
        <p:spPr>
          <a:xfrm>
            <a:off x="9015412" y="231885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Rectangle 325"/>
          <p:cNvSpPr/>
          <p:nvPr/>
        </p:nvSpPr>
        <p:spPr>
          <a:xfrm>
            <a:off x="9576204" y="231885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Rectangle 326"/>
          <p:cNvSpPr/>
          <p:nvPr/>
        </p:nvSpPr>
        <p:spPr>
          <a:xfrm>
            <a:off x="10136996" y="231885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Rectangle 327"/>
          <p:cNvSpPr/>
          <p:nvPr/>
        </p:nvSpPr>
        <p:spPr>
          <a:xfrm>
            <a:off x="10697788" y="231885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Rectangle 328"/>
          <p:cNvSpPr/>
          <p:nvPr/>
        </p:nvSpPr>
        <p:spPr>
          <a:xfrm>
            <a:off x="9015412" y="2813583"/>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Rectangle 329"/>
          <p:cNvSpPr/>
          <p:nvPr/>
        </p:nvSpPr>
        <p:spPr>
          <a:xfrm>
            <a:off x="9576204" y="2813583"/>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Rectangle 330"/>
          <p:cNvSpPr/>
          <p:nvPr/>
        </p:nvSpPr>
        <p:spPr>
          <a:xfrm>
            <a:off x="10136996" y="2813583"/>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Rectangle 331"/>
          <p:cNvSpPr/>
          <p:nvPr/>
        </p:nvSpPr>
        <p:spPr>
          <a:xfrm>
            <a:off x="10697788" y="2813583"/>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Rectangle 332"/>
          <p:cNvSpPr/>
          <p:nvPr/>
        </p:nvSpPr>
        <p:spPr>
          <a:xfrm>
            <a:off x="9015412" y="3387242"/>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Rectangle 333"/>
          <p:cNvSpPr/>
          <p:nvPr/>
        </p:nvSpPr>
        <p:spPr>
          <a:xfrm>
            <a:off x="9576204" y="3387242"/>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Rectangle 334"/>
          <p:cNvSpPr/>
          <p:nvPr/>
        </p:nvSpPr>
        <p:spPr>
          <a:xfrm>
            <a:off x="10136996" y="3387242"/>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Rectangle 335"/>
          <p:cNvSpPr/>
          <p:nvPr/>
        </p:nvSpPr>
        <p:spPr>
          <a:xfrm>
            <a:off x="10697788" y="3387242"/>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0D62E77-CDD5-4CF8-AF0F-DADB726493EC}"/>
                  </a:ext>
                </a:extLst>
              </p14:cNvPr>
              <p14:cNvContentPartPr/>
              <p14:nvPr/>
            </p14:nvContentPartPr>
            <p14:xfrm>
              <a:off x="298440" y="768240"/>
              <a:ext cx="11500200" cy="5436000"/>
            </p14:xfrm>
          </p:contentPart>
        </mc:Choice>
        <mc:Fallback xmlns="">
          <p:pic>
            <p:nvPicPr>
              <p:cNvPr id="3" name="Ink 2">
                <a:extLst>
                  <a:ext uri="{FF2B5EF4-FFF2-40B4-BE49-F238E27FC236}">
                    <a16:creationId xmlns:a16="http://schemas.microsoft.com/office/drawing/2014/main" xmlns:p14="http://schemas.microsoft.com/office/powerpoint/2010/main" xmlns="" id="{F0D62E77-CDD5-4CF8-AF0F-DADB726493EC}"/>
                  </a:ext>
                </a:extLst>
              </p:cNvPr>
              <p:cNvPicPr/>
              <p:nvPr/>
            </p:nvPicPr>
            <p:blipFill>
              <a:blip r:embed="rId4"/>
              <a:stretch>
                <a:fillRect/>
              </a:stretch>
            </p:blipFill>
            <p:spPr>
              <a:xfrm>
                <a:off x="279360" y="749160"/>
                <a:ext cx="11538360" cy="5474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4822200" y="5063040"/>
              <a:ext cx="616320" cy="330840"/>
            </p14:xfrm>
          </p:contentPart>
        </mc:Choice>
        <mc:Fallback xmlns="">
          <p:pic>
            <p:nvPicPr>
              <p:cNvPr id="4" name="Ink 3"/>
              <p:cNvPicPr/>
              <p:nvPr/>
            </p:nvPicPr>
            <p:blipFill>
              <a:blip r:embed="rId6"/>
              <a:stretch>
                <a:fillRect/>
              </a:stretch>
            </p:blipFill>
            <p:spPr>
              <a:xfrm>
                <a:off x="4812840" y="5053680"/>
                <a:ext cx="63504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p14:cNvContentPartPr/>
              <p14:nvPr/>
            </p14:nvContentPartPr>
            <p14:xfrm>
              <a:off x="2509200" y="2714760"/>
              <a:ext cx="6974640" cy="2322000"/>
            </p14:xfrm>
          </p:contentPart>
        </mc:Choice>
        <mc:Fallback xmlns="">
          <p:pic>
            <p:nvPicPr>
              <p:cNvPr id="5" name="Ink 4"/>
              <p:cNvPicPr/>
              <p:nvPr/>
            </p:nvPicPr>
            <p:blipFill>
              <a:blip r:embed="rId8"/>
              <a:stretch>
                <a:fillRect/>
              </a:stretch>
            </p:blipFill>
            <p:spPr>
              <a:xfrm>
                <a:off x="2499840" y="2705400"/>
                <a:ext cx="6993360" cy="2340720"/>
              </a:xfrm>
              <a:prstGeom prst="rect">
                <a:avLst/>
              </a:prstGeom>
            </p:spPr>
          </p:pic>
        </mc:Fallback>
      </mc:AlternateContent>
    </p:spTree>
    <p:extLst>
      <p:ext uri="{BB962C8B-B14F-4D97-AF65-F5344CB8AC3E}">
        <p14:creationId xmlns:p14="http://schemas.microsoft.com/office/powerpoint/2010/main" val="1841730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3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3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3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3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3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13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4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40"/>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4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141"/>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4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142"/>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4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249"/>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6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264"/>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265"/>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265"/>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266"/>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266"/>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267"/>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267"/>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268"/>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268"/>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269"/>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269"/>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270"/>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grpId="1" nodeType="clickEffect">
                                  <p:stCondLst>
                                    <p:cond delay="0"/>
                                  </p:stCondLst>
                                  <p:childTnLst>
                                    <p:set>
                                      <p:cBhvr>
                                        <p:cTn id="146" dur="1" fill="hold">
                                          <p:stCondLst>
                                            <p:cond delay="0"/>
                                          </p:stCondLst>
                                        </p:cTn>
                                        <p:tgtEl>
                                          <p:spTgt spid="270"/>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271"/>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xit" presetSubtype="0" fill="hold" grpId="1" nodeType="clickEffect">
                                  <p:stCondLst>
                                    <p:cond delay="0"/>
                                  </p:stCondLst>
                                  <p:childTnLst>
                                    <p:set>
                                      <p:cBhvr>
                                        <p:cTn id="154" dur="1" fill="hold">
                                          <p:stCondLst>
                                            <p:cond delay="0"/>
                                          </p:stCondLst>
                                        </p:cTn>
                                        <p:tgtEl>
                                          <p:spTgt spid="271"/>
                                        </p:tgtEl>
                                        <p:attrNameLst>
                                          <p:attrName>style.visibility</p:attrName>
                                        </p:attrNameLst>
                                      </p:cBhvr>
                                      <p:to>
                                        <p:strVal val="hidden"/>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272"/>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272"/>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273"/>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xit" presetSubtype="0" fill="hold" grpId="1" nodeType="clickEffect">
                                  <p:stCondLst>
                                    <p:cond delay="0"/>
                                  </p:stCondLst>
                                  <p:childTnLst>
                                    <p:set>
                                      <p:cBhvr>
                                        <p:cTn id="170" dur="1" fill="hold">
                                          <p:stCondLst>
                                            <p:cond delay="0"/>
                                          </p:stCondLst>
                                        </p:cTn>
                                        <p:tgtEl>
                                          <p:spTgt spid="273"/>
                                        </p:tgtEl>
                                        <p:attrNameLst>
                                          <p:attrName>style.visibility</p:attrName>
                                        </p:attrNameLst>
                                      </p:cBhvr>
                                      <p:to>
                                        <p:strVal val="hidden"/>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274"/>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xit" presetSubtype="0" fill="hold" grpId="1" nodeType="clickEffect">
                                  <p:stCondLst>
                                    <p:cond delay="0"/>
                                  </p:stCondLst>
                                  <p:childTnLst>
                                    <p:set>
                                      <p:cBhvr>
                                        <p:cTn id="178" dur="1" fill="hold">
                                          <p:stCondLst>
                                            <p:cond delay="0"/>
                                          </p:stCondLst>
                                        </p:cTn>
                                        <p:tgtEl>
                                          <p:spTgt spid="274"/>
                                        </p:tgtEl>
                                        <p:attrNameLst>
                                          <p:attrName>style.visibility</p:attrName>
                                        </p:attrNameLst>
                                      </p:cBhvr>
                                      <p:to>
                                        <p:strVal val="hidden"/>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275"/>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grpId="1" nodeType="clickEffect">
                                  <p:stCondLst>
                                    <p:cond delay="0"/>
                                  </p:stCondLst>
                                  <p:childTnLst>
                                    <p:set>
                                      <p:cBhvr>
                                        <p:cTn id="186" dur="1" fill="hold">
                                          <p:stCondLst>
                                            <p:cond delay="0"/>
                                          </p:stCondLst>
                                        </p:cTn>
                                        <p:tgtEl>
                                          <p:spTgt spid="275"/>
                                        </p:tgtEl>
                                        <p:attrNameLst>
                                          <p:attrName>style.visibility</p:attrName>
                                        </p:attrNameLst>
                                      </p:cBhvr>
                                      <p:to>
                                        <p:strVal val="hidden"/>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grpId="0" nodeType="clickEffect">
                                  <p:stCondLst>
                                    <p:cond delay="0"/>
                                  </p:stCondLst>
                                  <p:childTnLst>
                                    <p:set>
                                      <p:cBhvr>
                                        <p:cTn id="190" dur="1" fill="hold">
                                          <p:stCondLst>
                                            <p:cond delay="0"/>
                                          </p:stCondLst>
                                        </p:cTn>
                                        <p:tgtEl>
                                          <p:spTgt spid="276"/>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xit" presetSubtype="0" fill="hold" grpId="1" nodeType="clickEffect">
                                  <p:stCondLst>
                                    <p:cond delay="0"/>
                                  </p:stCondLst>
                                  <p:childTnLst>
                                    <p:set>
                                      <p:cBhvr>
                                        <p:cTn id="194" dur="1" fill="hold">
                                          <p:stCondLst>
                                            <p:cond delay="0"/>
                                          </p:stCondLst>
                                        </p:cTn>
                                        <p:tgtEl>
                                          <p:spTgt spid="276"/>
                                        </p:tgtEl>
                                        <p:attrNameLst>
                                          <p:attrName>style.visibility</p:attrName>
                                        </p:attrNameLst>
                                      </p:cBhvr>
                                      <p:to>
                                        <p:strVal val="hidden"/>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grpId="0" nodeType="clickEffect">
                                  <p:stCondLst>
                                    <p:cond delay="0"/>
                                  </p:stCondLst>
                                  <p:childTnLst>
                                    <p:set>
                                      <p:cBhvr>
                                        <p:cTn id="198" dur="1" fill="hold">
                                          <p:stCondLst>
                                            <p:cond delay="0"/>
                                          </p:stCondLst>
                                        </p:cTn>
                                        <p:tgtEl>
                                          <p:spTgt spid="277"/>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xit" presetSubtype="0" fill="hold" grpId="1" nodeType="clickEffect">
                                  <p:stCondLst>
                                    <p:cond delay="0"/>
                                  </p:stCondLst>
                                  <p:childTnLst>
                                    <p:set>
                                      <p:cBhvr>
                                        <p:cTn id="202" dur="1" fill="hold">
                                          <p:stCondLst>
                                            <p:cond delay="0"/>
                                          </p:stCondLst>
                                        </p:cTn>
                                        <p:tgtEl>
                                          <p:spTgt spid="277"/>
                                        </p:tgtEl>
                                        <p:attrNameLst>
                                          <p:attrName>style.visibility</p:attrName>
                                        </p:attrNameLst>
                                      </p:cBhvr>
                                      <p:to>
                                        <p:strVal val="hidden"/>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grpId="0" nodeType="clickEffect">
                                  <p:stCondLst>
                                    <p:cond delay="0"/>
                                  </p:stCondLst>
                                  <p:childTnLst>
                                    <p:set>
                                      <p:cBhvr>
                                        <p:cTn id="206" dur="1" fill="hold">
                                          <p:stCondLst>
                                            <p:cond delay="0"/>
                                          </p:stCondLst>
                                        </p:cTn>
                                        <p:tgtEl>
                                          <p:spTgt spid="278"/>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xit" presetSubtype="0" fill="hold" grpId="1" nodeType="clickEffect">
                                  <p:stCondLst>
                                    <p:cond delay="0"/>
                                  </p:stCondLst>
                                  <p:childTnLst>
                                    <p:set>
                                      <p:cBhvr>
                                        <p:cTn id="210" dur="1" fill="hold">
                                          <p:stCondLst>
                                            <p:cond delay="0"/>
                                          </p:stCondLst>
                                        </p:cTn>
                                        <p:tgtEl>
                                          <p:spTgt spid="278"/>
                                        </p:tgtEl>
                                        <p:attrNameLst>
                                          <p:attrName>style.visibility</p:attrName>
                                        </p:attrNameLst>
                                      </p:cBhvr>
                                      <p:to>
                                        <p:strVal val="hidden"/>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grpId="0" nodeType="clickEffect">
                                  <p:stCondLst>
                                    <p:cond delay="0"/>
                                  </p:stCondLst>
                                  <p:childTnLst>
                                    <p:set>
                                      <p:cBhvr>
                                        <p:cTn id="214" dur="1" fill="hold">
                                          <p:stCondLst>
                                            <p:cond delay="0"/>
                                          </p:stCondLst>
                                        </p:cTn>
                                        <p:tgtEl>
                                          <p:spTgt spid="279"/>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xit" presetSubtype="0" fill="hold" grpId="1" nodeType="clickEffect">
                                  <p:stCondLst>
                                    <p:cond delay="0"/>
                                  </p:stCondLst>
                                  <p:childTnLst>
                                    <p:set>
                                      <p:cBhvr>
                                        <p:cTn id="218" dur="1" fill="hold">
                                          <p:stCondLst>
                                            <p:cond delay="0"/>
                                          </p:stCondLst>
                                        </p:cTn>
                                        <p:tgtEl>
                                          <p:spTgt spid="279"/>
                                        </p:tgtEl>
                                        <p:attrNameLst>
                                          <p:attrName>style.visibility</p:attrName>
                                        </p:attrNameLst>
                                      </p:cBhvr>
                                      <p:to>
                                        <p:strVal val="hidden"/>
                                      </p:to>
                                    </p:set>
                                  </p:childTnLst>
                                </p:cTn>
                              </p:par>
                            </p:childTnLst>
                          </p:cTn>
                        </p:par>
                      </p:childTnLst>
                    </p:cTn>
                  </p:par>
                  <p:par>
                    <p:cTn id="219" fill="hold">
                      <p:stCondLst>
                        <p:cond delay="indefinite"/>
                      </p:stCondLst>
                      <p:childTnLst>
                        <p:par>
                          <p:cTn id="220" fill="hold">
                            <p:stCondLst>
                              <p:cond delay="0"/>
                            </p:stCondLst>
                            <p:childTnLst>
                              <p:par>
                                <p:cTn id="221" presetID="1" presetClass="entr" presetSubtype="0" fill="hold" grpId="0" nodeType="clickEffect">
                                  <p:stCondLst>
                                    <p:cond delay="0"/>
                                  </p:stCondLst>
                                  <p:childTnLst>
                                    <p:set>
                                      <p:cBhvr>
                                        <p:cTn id="222" dur="1" fill="hold">
                                          <p:stCondLst>
                                            <p:cond delay="0"/>
                                          </p:stCondLst>
                                        </p:cTn>
                                        <p:tgtEl>
                                          <p:spTgt spid="280"/>
                                        </p:tgtEl>
                                        <p:attrNameLst>
                                          <p:attrName>style.visibility</p:attrName>
                                        </p:attrNameLst>
                                      </p:cBhvr>
                                      <p:to>
                                        <p:strVal val="visible"/>
                                      </p:to>
                                    </p:set>
                                  </p:childTnLst>
                                </p:cTn>
                              </p:par>
                            </p:childTnLst>
                          </p:cTn>
                        </p:par>
                      </p:childTnLst>
                    </p:cTn>
                  </p:par>
                  <p:par>
                    <p:cTn id="223" fill="hold">
                      <p:stCondLst>
                        <p:cond delay="indefinite"/>
                      </p:stCondLst>
                      <p:childTnLst>
                        <p:par>
                          <p:cTn id="224" fill="hold">
                            <p:stCondLst>
                              <p:cond delay="0"/>
                            </p:stCondLst>
                            <p:childTnLst>
                              <p:par>
                                <p:cTn id="225" presetID="1" presetClass="exit" presetSubtype="0" fill="hold" grpId="1" nodeType="clickEffect">
                                  <p:stCondLst>
                                    <p:cond delay="0"/>
                                  </p:stCondLst>
                                  <p:childTnLst>
                                    <p:set>
                                      <p:cBhvr>
                                        <p:cTn id="226" dur="1" fill="hold">
                                          <p:stCondLst>
                                            <p:cond delay="0"/>
                                          </p:stCondLst>
                                        </p:cTn>
                                        <p:tgtEl>
                                          <p:spTgt spid="280"/>
                                        </p:tgtEl>
                                        <p:attrNameLst>
                                          <p:attrName>style.visibility</p:attrName>
                                        </p:attrNameLst>
                                      </p:cBhvr>
                                      <p:to>
                                        <p:strVal val="hidden"/>
                                      </p:to>
                                    </p:set>
                                  </p:childTnLst>
                                </p:cTn>
                              </p:par>
                            </p:childTnLst>
                          </p:cTn>
                        </p:par>
                      </p:childTnLst>
                    </p:cTn>
                  </p:par>
                  <p:par>
                    <p:cTn id="227" fill="hold">
                      <p:stCondLst>
                        <p:cond delay="indefinite"/>
                      </p:stCondLst>
                      <p:childTnLst>
                        <p:par>
                          <p:cTn id="228" fill="hold">
                            <p:stCondLst>
                              <p:cond delay="0"/>
                            </p:stCondLst>
                            <p:childTnLst>
                              <p:par>
                                <p:cTn id="229" presetID="1" presetClass="entr" presetSubtype="0" fill="hold" grpId="0" nodeType="clickEffect">
                                  <p:stCondLst>
                                    <p:cond delay="0"/>
                                  </p:stCondLst>
                                  <p:childTnLst>
                                    <p:set>
                                      <p:cBhvr>
                                        <p:cTn id="230" dur="1" fill="hold">
                                          <p:stCondLst>
                                            <p:cond delay="0"/>
                                          </p:stCondLst>
                                        </p:cTn>
                                        <p:tgtEl>
                                          <p:spTgt spid="281"/>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xit" presetSubtype="0" fill="hold" grpId="1" nodeType="clickEffect">
                                  <p:stCondLst>
                                    <p:cond delay="0"/>
                                  </p:stCondLst>
                                  <p:childTnLst>
                                    <p:set>
                                      <p:cBhvr>
                                        <p:cTn id="234" dur="1" fill="hold">
                                          <p:stCondLst>
                                            <p:cond delay="0"/>
                                          </p:stCondLst>
                                        </p:cTn>
                                        <p:tgtEl>
                                          <p:spTgt spid="281"/>
                                        </p:tgtEl>
                                        <p:attrNameLst>
                                          <p:attrName>style.visibility</p:attrName>
                                        </p:attrNameLst>
                                      </p:cBhvr>
                                      <p:to>
                                        <p:strVal val="hidden"/>
                                      </p:to>
                                    </p:set>
                                  </p:childTnLst>
                                </p:cTn>
                              </p:par>
                            </p:childTnLst>
                          </p:cTn>
                        </p:par>
                      </p:childTnLst>
                    </p:cTn>
                  </p:par>
                  <p:par>
                    <p:cTn id="235" fill="hold">
                      <p:stCondLst>
                        <p:cond delay="indefinite"/>
                      </p:stCondLst>
                      <p:childTnLst>
                        <p:par>
                          <p:cTn id="236" fill="hold">
                            <p:stCondLst>
                              <p:cond delay="0"/>
                            </p:stCondLst>
                            <p:childTnLst>
                              <p:par>
                                <p:cTn id="237" presetID="1" presetClass="entr" presetSubtype="0" fill="hold" grpId="0" nodeType="clickEffect">
                                  <p:stCondLst>
                                    <p:cond delay="0"/>
                                  </p:stCondLst>
                                  <p:childTnLst>
                                    <p:set>
                                      <p:cBhvr>
                                        <p:cTn id="238" dur="1" fill="hold">
                                          <p:stCondLst>
                                            <p:cond delay="0"/>
                                          </p:stCondLst>
                                        </p:cTn>
                                        <p:tgtEl>
                                          <p:spTgt spid="282"/>
                                        </p:tgtEl>
                                        <p:attrNameLst>
                                          <p:attrName>style.visibility</p:attrName>
                                        </p:attrNameLst>
                                      </p:cBhvr>
                                      <p:to>
                                        <p:strVal val="visible"/>
                                      </p:to>
                                    </p:set>
                                  </p:childTnLst>
                                </p:cTn>
                              </p:par>
                            </p:childTnLst>
                          </p:cTn>
                        </p:par>
                      </p:childTnLst>
                    </p:cTn>
                  </p:par>
                  <p:par>
                    <p:cTn id="239" fill="hold">
                      <p:stCondLst>
                        <p:cond delay="indefinite"/>
                      </p:stCondLst>
                      <p:childTnLst>
                        <p:par>
                          <p:cTn id="240" fill="hold">
                            <p:stCondLst>
                              <p:cond delay="0"/>
                            </p:stCondLst>
                            <p:childTnLst>
                              <p:par>
                                <p:cTn id="241" presetID="1" presetClass="exit" presetSubtype="0" fill="hold" grpId="1" nodeType="clickEffect">
                                  <p:stCondLst>
                                    <p:cond delay="0"/>
                                  </p:stCondLst>
                                  <p:childTnLst>
                                    <p:set>
                                      <p:cBhvr>
                                        <p:cTn id="242" dur="1" fill="hold">
                                          <p:stCondLst>
                                            <p:cond delay="0"/>
                                          </p:stCondLst>
                                        </p:cTn>
                                        <p:tgtEl>
                                          <p:spTgt spid="282"/>
                                        </p:tgtEl>
                                        <p:attrNameLst>
                                          <p:attrName>style.visibility</p:attrName>
                                        </p:attrNameLst>
                                      </p:cBhvr>
                                      <p:to>
                                        <p:strVal val="hidden"/>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grpId="0" nodeType="clickEffect">
                                  <p:stCondLst>
                                    <p:cond delay="0"/>
                                  </p:stCondLst>
                                  <p:childTnLst>
                                    <p:set>
                                      <p:cBhvr>
                                        <p:cTn id="246" dur="1" fill="hold">
                                          <p:stCondLst>
                                            <p:cond delay="0"/>
                                          </p:stCondLst>
                                        </p:cTn>
                                        <p:tgtEl>
                                          <p:spTgt spid="283"/>
                                        </p:tgtEl>
                                        <p:attrNameLst>
                                          <p:attrName>style.visibility</p:attrName>
                                        </p:attrNameLst>
                                      </p:cBhvr>
                                      <p:to>
                                        <p:strVal val="visible"/>
                                      </p:to>
                                    </p:set>
                                  </p:childTnLst>
                                </p:cTn>
                              </p:par>
                            </p:childTnLst>
                          </p:cTn>
                        </p:par>
                      </p:childTnLst>
                    </p:cTn>
                  </p:par>
                  <p:par>
                    <p:cTn id="247" fill="hold">
                      <p:stCondLst>
                        <p:cond delay="indefinite"/>
                      </p:stCondLst>
                      <p:childTnLst>
                        <p:par>
                          <p:cTn id="248" fill="hold">
                            <p:stCondLst>
                              <p:cond delay="0"/>
                            </p:stCondLst>
                            <p:childTnLst>
                              <p:par>
                                <p:cTn id="249" presetID="1" presetClass="exit" presetSubtype="0" fill="hold" grpId="1" nodeType="clickEffect">
                                  <p:stCondLst>
                                    <p:cond delay="0"/>
                                  </p:stCondLst>
                                  <p:childTnLst>
                                    <p:set>
                                      <p:cBhvr>
                                        <p:cTn id="250" dur="1" fill="hold">
                                          <p:stCondLst>
                                            <p:cond delay="0"/>
                                          </p:stCondLst>
                                        </p:cTn>
                                        <p:tgtEl>
                                          <p:spTgt spid="283"/>
                                        </p:tgtEl>
                                        <p:attrNameLst>
                                          <p:attrName>style.visibility</p:attrName>
                                        </p:attrNameLst>
                                      </p:cBhvr>
                                      <p:to>
                                        <p:strVal val="hidden"/>
                                      </p:to>
                                    </p:set>
                                  </p:childTnLst>
                                </p:cTn>
                              </p:par>
                            </p:childTnLst>
                          </p:cTn>
                        </p:par>
                      </p:childTnLst>
                    </p:cTn>
                  </p:par>
                  <p:par>
                    <p:cTn id="251" fill="hold">
                      <p:stCondLst>
                        <p:cond delay="indefinite"/>
                      </p:stCondLst>
                      <p:childTnLst>
                        <p:par>
                          <p:cTn id="252" fill="hold">
                            <p:stCondLst>
                              <p:cond delay="0"/>
                            </p:stCondLst>
                            <p:childTnLst>
                              <p:par>
                                <p:cTn id="253" presetID="1" presetClass="entr" presetSubtype="0" fill="hold" grpId="0" nodeType="clickEffect">
                                  <p:stCondLst>
                                    <p:cond delay="0"/>
                                  </p:stCondLst>
                                  <p:childTnLst>
                                    <p:set>
                                      <p:cBhvr>
                                        <p:cTn id="254" dur="1" fill="hold">
                                          <p:stCondLst>
                                            <p:cond delay="0"/>
                                          </p:stCondLst>
                                        </p:cTn>
                                        <p:tgtEl>
                                          <p:spTgt spid="284"/>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xit" presetSubtype="0" fill="hold" grpId="1" nodeType="clickEffect">
                                  <p:stCondLst>
                                    <p:cond delay="0"/>
                                  </p:stCondLst>
                                  <p:childTnLst>
                                    <p:set>
                                      <p:cBhvr>
                                        <p:cTn id="258" dur="1" fill="hold">
                                          <p:stCondLst>
                                            <p:cond delay="0"/>
                                          </p:stCondLst>
                                        </p:cTn>
                                        <p:tgtEl>
                                          <p:spTgt spid="284"/>
                                        </p:tgtEl>
                                        <p:attrNameLst>
                                          <p:attrName>style.visibility</p:attrName>
                                        </p:attrNameLst>
                                      </p:cBhvr>
                                      <p:to>
                                        <p:strVal val="hidden"/>
                                      </p:to>
                                    </p:set>
                                  </p:childTnLst>
                                </p:cTn>
                              </p:par>
                            </p:childTnLst>
                          </p:cTn>
                        </p:par>
                      </p:childTnLst>
                    </p:cTn>
                  </p:par>
                  <p:par>
                    <p:cTn id="259" fill="hold">
                      <p:stCondLst>
                        <p:cond delay="indefinite"/>
                      </p:stCondLst>
                      <p:childTnLst>
                        <p:par>
                          <p:cTn id="260" fill="hold">
                            <p:stCondLst>
                              <p:cond delay="0"/>
                            </p:stCondLst>
                            <p:childTnLst>
                              <p:par>
                                <p:cTn id="261" presetID="1" presetClass="entr" presetSubtype="0" fill="hold" grpId="0" nodeType="clickEffect">
                                  <p:stCondLst>
                                    <p:cond delay="0"/>
                                  </p:stCondLst>
                                  <p:childTnLst>
                                    <p:set>
                                      <p:cBhvr>
                                        <p:cTn id="262" dur="1" fill="hold">
                                          <p:stCondLst>
                                            <p:cond delay="0"/>
                                          </p:stCondLst>
                                        </p:cTn>
                                        <p:tgtEl>
                                          <p:spTgt spid="285"/>
                                        </p:tgtEl>
                                        <p:attrNameLst>
                                          <p:attrName>style.visibility</p:attrName>
                                        </p:attrNameLst>
                                      </p:cBhvr>
                                      <p:to>
                                        <p:strVal val="visible"/>
                                      </p:to>
                                    </p:set>
                                  </p:childTnLst>
                                </p:cTn>
                              </p:par>
                            </p:childTnLst>
                          </p:cTn>
                        </p:par>
                      </p:childTnLst>
                    </p:cTn>
                  </p:par>
                  <p:par>
                    <p:cTn id="263" fill="hold">
                      <p:stCondLst>
                        <p:cond delay="indefinite"/>
                      </p:stCondLst>
                      <p:childTnLst>
                        <p:par>
                          <p:cTn id="264" fill="hold">
                            <p:stCondLst>
                              <p:cond delay="0"/>
                            </p:stCondLst>
                            <p:childTnLst>
                              <p:par>
                                <p:cTn id="265" presetID="1" presetClass="exit" presetSubtype="0" fill="hold" grpId="1" nodeType="clickEffect">
                                  <p:stCondLst>
                                    <p:cond delay="0"/>
                                  </p:stCondLst>
                                  <p:childTnLst>
                                    <p:set>
                                      <p:cBhvr>
                                        <p:cTn id="266" dur="1" fill="hold">
                                          <p:stCondLst>
                                            <p:cond delay="0"/>
                                          </p:stCondLst>
                                        </p:cTn>
                                        <p:tgtEl>
                                          <p:spTgt spid="285"/>
                                        </p:tgtEl>
                                        <p:attrNameLst>
                                          <p:attrName>style.visibility</p:attrName>
                                        </p:attrNameLst>
                                      </p:cBhvr>
                                      <p:to>
                                        <p:strVal val="hidden"/>
                                      </p:to>
                                    </p:set>
                                  </p:childTnLst>
                                </p:cTn>
                              </p:par>
                            </p:childTnLst>
                          </p:cTn>
                        </p:par>
                      </p:childTnLst>
                    </p:cTn>
                  </p:par>
                  <p:par>
                    <p:cTn id="267" fill="hold">
                      <p:stCondLst>
                        <p:cond delay="indefinite"/>
                      </p:stCondLst>
                      <p:childTnLst>
                        <p:par>
                          <p:cTn id="268" fill="hold">
                            <p:stCondLst>
                              <p:cond delay="0"/>
                            </p:stCondLst>
                            <p:childTnLst>
                              <p:par>
                                <p:cTn id="269" presetID="1" presetClass="entr" presetSubtype="0" fill="hold" grpId="0" nodeType="clickEffect">
                                  <p:stCondLst>
                                    <p:cond delay="0"/>
                                  </p:stCondLst>
                                  <p:childTnLst>
                                    <p:set>
                                      <p:cBhvr>
                                        <p:cTn id="270" dur="1" fill="hold">
                                          <p:stCondLst>
                                            <p:cond delay="0"/>
                                          </p:stCondLst>
                                        </p:cTn>
                                        <p:tgtEl>
                                          <p:spTgt spid="286"/>
                                        </p:tgtEl>
                                        <p:attrNameLst>
                                          <p:attrName>style.visibility</p:attrName>
                                        </p:attrNameLst>
                                      </p:cBhvr>
                                      <p:to>
                                        <p:strVal val="visible"/>
                                      </p:to>
                                    </p:set>
                                  </p:childTnLst>
                                </p:cTn>
                              </p:par>
                            </p:childTnLst>
                          </p:cTn>
                        </p:par>
                      </p:childTnLst>
                    </p:cTn>
                  </p:par>
                  <p:par>
                    <p:cTn id="271" fill="hold">
                      <p:stCondLst>
                        <p:cond delay="indefinite"/>
                      </p:stCondLst>
                      <p:childTnLst>
                        <p:par>
                          <p:cTn id="272" fill="hold">
                            <p:stCondLst>
                              <p:cond delay="0"/>
                            </p:stCondLst>
                            <p:childTnLst>
                              <p:par>
                                <p:cTn id="273" presetID="1" presetClass="exit" presetSubtype="0" fill="hold" grpId="1" nodeType="clickEffect">
                                  <p:stCondLst>
                                    <p:cond delay="0"/>
                                  </p:stCondLst>
                                  <p:childTnLst>
                                    <p:set>
                                      <p:cBhvr>
                                        <p:cTn id="274" dur="1" fill="hold">
                                          <p:stCondLst>
                                            <p:cond delay="0"/>
                                          </p:stCondLst>
                                        </p:cTn>
                                        <p:tgtEl>
                                          <p:spTgt spid="286"/>
                                        </p:tgtEl>
                                        <p:attrNameLst>
                                          <p:attrName>style.visibility</p:attrName>
                                        </p:attrNameLst>
                                      </p:cBhvr>
                                      <p:to>
                                        <p:strVal val="hidden"/>
                                      </p:to>
                                    </p:set>
                                  </p:childTnLst>
                                </p:cTn>
                              </p:par>
                            </p:childTnLst>
                          </p:cTn>
                        </p:par>
                      </p:childTnLst>
                    </p:cTn>
                  </p:par>
                  <p:par>
                    <p:cTn id="275" fill="hold">
                      <p:stCondLst>
                        <p:cond delay="indefinite"/>
                      </p:stCondLst>
                      <p:childTnLst>
                        <p:par>
                          <p:cTn id="276" fill="hold">
                            <p:stCondLst>
                              <p:cond delay="0"/>
                            </p:stCondLst>
                            <p:childTnLst>
                              <p:par>
                                <p:cTn id="277" presetID="1" presetClass="entr" presetSubtype="0" fill="hold" grpId="0" nodeType="clickEffect">
                                  <p:stCondLst>
                                    <p:cond delay="0"/>
                                  </p:stCondLst>
                                  <p:childTnLst>
                                    <p:set>
                                      <p:cBhvr>
                                        <p:cTn id="278" dur="1" fill="hold">
                                          <p:stCondLst>
                                            <p:cond delay="0"/>
                                          </p:stCondLst>
                                        </p:cTn>
                                        <p:tgtEl>
                                          <p:spTgt spid="287"/>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xit" presetSubtype="0" fill="hold" grpId="1" nodeType="clickEffect">
                                  <p:stCondLst>
                                    <p:cond delay="0"/>
                                  </p:stCondLst>
                                  <p:childTnLst>
                                    <p:set>
                                      <p:cBhvr>
                                        <p:cTn id="282" dur="1" fill="hold">
                                          <p:stCondLst>
                                            <p:cond delay="0"/>
                                          </p:stCondLst>
                                        </p:cTn>
                                        <p:tgtEl>
                                          <p:spTgt spid="287"/>
                                        </p:tgtEl>
                                        <p:attrNameLst>
                                          <p:attrName>style.visibility</p:attrName>
                                        </p:attrNameLst>
                                      </p:cBhvr>
                                      <p:to>
                                        <p:strVal val="hidden"/>
                                      </p:to>
                                    </p:set>
                                  </p:childTnLst>
                                </p:cTn>
                              </p:par>
                            </p:childTnLst>
                          </p:cTn>
                        </p:par>
                      </p:childTnLst>
                    </p:cTn>
                  </p:par>
                  <p:par>
                    <p:cTn id="283" fill="hold">
                      <p:stCondLst>
                        <p:cond delay="indefinite"/>
                      </p:stCondLst>
                      <p:childTnLst>
                        <p:par>
                          <p:cTn id="284" fill="hold">
                            <p:stCondLst>
                              <p:cond delay="0"/>
                            </p:stCondLst>
                            <p:childTnLst>
                              <p:par>
                                <p:cTn id="285" presetID="1" presetClass="entr" presetSubtype="0" fill="hold" grpId="0" nodeType="clickEffect">
                                  <p:stCondLst>
                                    <p:cond delay="0"/>
                                  </p:stCondLst>
                                  <p:childTnLst>
                                    <p:set>
                                      <p:cBhvr>
                                        <p:cTn id="286" dur="1" fill="hold">
                                          <p:stCondLst>
                                            <p:cond delay="0"/>
                                          </p:stCondLst>
                                        </p:cTn>
                                        <p:tgtEl>
                                          <p:spTgt spid="288"/>
                                        </p:tgtEl>
                                        <p:attrNameLst>
                                          <p:attrName>style.visibility</p:attrName>
                                        </p:attrNameLst>
                                      </p:cBhvr>
                                      <p:to>
                                        <p:strVal val="visible"/>
                                      </p:to>
                                    </p:set>
                                  </p:childTnLst>
                                </p:cTn>
                              </p:par>
                            </p:childTnLst>
                          </p:cTn>
                        </p:par>
                      </p:childTnLst>
                    </p:cTn>
                  </p:par>
                  <p:par>
                    <p:cTn id="287" fill="hold">
                      <p:stCondLst>
                        <p:cond delay="indefinite"/>
                      </p:stCondLst>
                      <p:childTnLst>
                        <p:par>
                          <p:cTn id="288" fill="hold">
                            <p:stCondLst>
                              <p:cond delay="0"/>
                            </p:stCondLst>
                            <p:childTnLst>
                              <p:par>
                                <p:cTn id="289" presetID="1" presetClass="exit" presetSubtype="0" fill="hold" grpId="1" nodeType="clickEffect">
                                  <p:stCondLst>
                                    <p:cond delay="0"/>
                                  </p:stCondLst>
                                  <p:childTnLst>
                                    <p:set>
                                      <p:cBhvr>
                                        <p:cTn id="290" dur="1" fill="hold">
                                          <p:stCondLst>
                                            <p:cond delay="0"/>
                                          </p:stCondLst>
                                        </p:cTn>
                                        <p:tgtEl>
                                          <p:spTgt spid="288"/>
                                        </p:tgtEl>
                                        <p:attrNameLst>
                                          <p:attrName>style.visibility</p:attrName>
                                        </p:attrNameLst>
                                      </p:cBhvr>
                                      <p:to>
                                        <p:strVal val="hidden"/>
                                      </p:to>
                                    </p:set>
                                  </p:childTnLst>
                                </p:cTn>
                              </p:par>
                            </p:childTnLst>
                          </p:cTn>
                        </p:par>
                      </p:childTnLst>
                    </p:cTn>
                  </p:par>
                  <p:par>
                    <p:cTn id="291" fill="hold">
                      <p:stCondLst>
                        <p:cond delay="indefinite"/>
                      </p:stCondLst>
                      <p:childTnLst>
                        <p:par>
                          <p:cTn id="292" fill="hold">
                            <p:stCondLst>
                              <p:cond delay="0"/>
                            </p:stCondLst>
                            <p:childTnLst>
                              <p:par>
                                <p:cTn id="293" presetID="1" presetClass="entr" presetSubtype="0" fill="hold" grpId="0" nodeType="clickEffect">
                                  <p:stCondLst>
                                    <p:cond delay="0"/>
                                  </p:stCondLst>
                                  <p:childTnLst>
                                    <p:set>
                                      <p:cBhvr>
                                        <p:cTn id="294" dur="1" fill="hold">
                                          <p:stCondLst>
                                            <p:cond delay="0"/>
                                          </p:stCondLst>
                                        </p:cTn>
                                        <p:tgtEl>
                                          <p:spTgt spid="289"/>
                                        </p:tgtEl>
                                        <p:attrNameLst>
                                          <p:attrName>style.visibility</p:attrName>
                                        </p:attrNameLst>
                                      </p:cBhvr>
                                      <p:to>
                                        <p:strVal val="visible"/>
                                      </p:to>
                                    </p:set>
                                  </p:childTnLst>
                                </p:cTn>
                              </p:par>
                            </p:childTnLst>
                          </p:cTn>
                        </p:par>
                      </p:childTnLst>
                    </p:cTn>
                  </p:par>
                  <p:par>
                    <p:cTn id="295" fill="hold">
                      <p:stCondLst>
                        <p:cond delay="indefinite"/>
                      </p:stCondLst>
                      <p:childTnLst>
                        <p:par>
                          <p:cTn id="296" fill="hold">
                            <p:stCondLst>
                              <p:cond delay="0"/>
                            </p:stCondLst>
                            <p:childTnLst>
                              <p:par>
                                <p:cTn id="297" presetID="1" presetClass="exit" presetSubtype="0" fill="hold" grpId="1" nodeType="clickEffect">
                                  <p:stCondLst>
                                    <p:cond delay="0"/>
                                  </p:stCondLst>
                                  <p:childTnLst>
                                    <p:set>
                                      <p:cBhvr>
                                        <p:cTn id="298" dur="1" fill="hold">
                                          <p:stCondLst>
                                            <p:cond delay="0"/>
                                          </p:stCondLst>
                                        </p:cTn>
                                        <p:tgtEl>
                                          <p:spTgt spid="289"/>
                                        </p:tgtEl>
                                        <p:attrNameLst>
                                          <p:attrName>style.visibility</p:attrName>
                                        </p:attrNameLst>
                                      </p:cBhvr>
                                      <p:to>
                                        <p:strVal val="hidden"/>
                                      </p:to>
                                    </p:set>
                                  </p:childTnLst>
                                </p:cTn>
                              </p:par>
                            </p:childTnLst>
                          </p:cTn>
                        </p:par>
                      </p:childTnLst>
                    </p:cTn>
                  </p:par>
                  <p:par>
                    <p:cTn id="299" fill="hold">
                      <p:stCondLst>
                        <p:cond delay="indefinite"/>
                      </p:stCondLst>
                      <p:childTnLst>
                        <p:par>
                          <p:cTn id="300" fill="hold">
                            <p:stCondLst>
                              <p:cond delay="0"/>
                            </p:stCondLst>
                            <p:childTnLst>
                              <p:par>
                                <p:cTn id="301" presetID="1" presetClass="entr" presetSubtype="0" fill="hold" grpId="0" nodeType="clickEffect">
                                  <p:stCondLst>
                                    <p:cond delay="0"/>
                                  </p:stCondLst>
                                  <p:childTnLst>
                                    <p:set>
                                      <p:cBhvr>
                                        <p:cTn id="302" dur="1" fill="hold">
                                          <p:stCondLst>
                                            <p:cond delay="0"/>
                                          </p:stCondLst>
                                        </p:cTn>
                                        <p:tgtEl>
                                          <p:spTgt spid="290"/>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presetID="1" presetClass="exit" presetSubtype="0" fill="hold" grpId="1" nodeType="clickEffect">
                                  <p:stCondLst>
                                    <p:cond delay="0"/>
                                  </p:stCondLst>
                                  <p:childTnLst>
                                    <p:set>
                                      <p:cBhvr>
                                        <p:cTn id="306" dur="1" fill="hold">
                                          <p:stCondLst>
                                            <p:cond delay="0"/>
                                          </p:stCondLst>
                                        </p:cTn>
                                        <p:tgtEl>
                                          <p:spTgt spid="290"/>
                                        </p:tgtEl>
                                        <p:attrNameLst>
                                          <p:attrName>style.visibility</p:attrName>
                                        </p:attrNameLst>
                                      </p:cBhvr>
                                      <p:to>
                                        <p:strVal val="hidden"/>
                                      </p:to>
                                    </p:set>
                                  </p:childTnLst>
                                </p:cTn>
                              </p:par>
                            </p:childTnLst>
                          </p:cTn>
                        </p:par>
                      </p:childTnLst>
                    </p:cTn>
                  </p:par>
                  <p:par>
                    <p:cTn id="307" fill="hold">
                      <p:stCondLst>
                        <p:cond delay="indefinite"/>
                      </p:stCondLst>
                      <p:childTnLst>
                        <p:par>
                          <p:cTn id="308" fill="hold">
                            <p:stCondLst>
                              <p:cond delay="0"/>
                            </p:stCondLst>
                            <p:childTnLst>
                              <p:par>
                                <p:cTn id="309" presetID="1" presetClass="entr" presetSubtype="0" fill="hold" grpId="0" nodeType="clickEffect">
                                  <p:stCondLst>
                                    <p:cond delay="0"/>
                                  </p:stCondLst>
                                  <p:childTnLst>
                                    <p:set>
                                      <p:cBhvr>
                                        <p:cTn id="310" dur="1" fill="hold">
                                          <p:stCondLst>
                                            <p:cond delay="0"/>
                                          </p:stCondLst>
                                        </p:cTn>
                                        <p:tgtEl>
                                          <p:spTgt spid="291"/>
                                        </p:tgtEl>
                                        <p:attrNameLst>
                                          <p:attrName>style.visibility</p:attrName>
                                        </p:attrNameLst>
                                      </p:cBhvr>
                                      <p:to>
                                        <p:strVal val="visible"/>
                                      </p:to>
                                    </p:set>
                                  </p:childTnLst>
                                </p:cTn>
                              </p:par>
                            </p:childTnLst>
                          </p:cTn>
                        </p:par>
                      </p:childTnLst>
                    </p:cTn>
                  </p:par>
                  <p:par>
                    <p:cTn id="311" fill="hold">
                      <p:stCondLst>
                        <p:cond delay="indefinite"/>
                      </p:stCondLst>
                      <p:childTnLst>
                        <p:par>
                          <p:cTn id="312" fill="hold">
                            <p:stCondLst>
                              <p:cond delay="0"/>
                            </p:stCondLst>
                            <p:childTnLst>
                              <p:par>
                                <p:cTn id="313" presetID="1" presetClass="exit" presetSubtype="0" fill="hold" grpId="1" nodeType="clickEffect">
                                  <p:stCondLst>
                                    <p:cond delay="0"/>
                                  </p:stCondLst>
                                  <p:childTnLst>
                                    <p:set>
                                      <p:cBhvr>
                                        <p:cTn id="314" dur="1" fill="hold">
                                          <p:stCondLst>
                                            <p:cond delay="0"/>
                                          </p:stCondLst>
                                        </p:cTn>
                                        <p:tgtEl>
                                          <p:spTgt spid="291"/>
                                        </p:tgtEl>
                                        <p:attrNameLst>
                                          <p:attrName>style.visibility</p:attrName>
                                        </p:attrNameLst>
                                      </p:cBhvr>
                                      <p:to>
                                        <p:strVal val="hidden"/>
                                      </p:to>
                                    </p:set>
                                  </p:childTnLst>
                                </p:cTn>
                              </p:par>
                            </p:childTnLst>
                          </p:cTn>
                        </p:par>
                      </p:childTnLst>
                    </p:cTn>
                  </p:par>
                  <p:par>
                    <p:cTn id="315" fill="hold">
                      <p:stCondLst>
                        <p:cond delay="indefinite"/>
                      </p:stCondLst>
                      <p:childTnLst>
                        <p:par>
                          <p:cTn id="316" fill="hold">
                            <p:stCondLst>
                              <p:cond delay="0"/>
                            </p:stCondLst>
                            <p:childTnLst>
                              <p:par>
                                <p:cTn id="317" presetID="1" presetClass="entr" presetSubtype="0" fill="hold" grpId="0" nodeType="clickEffect">
                                  <p:stCondLst>
                                    <p:cond delay="0"/>
                                  </p:stCondLst>
                                  <p:childTnLst>
                                    <p:set>
                                      <p:cBhvr>
                                        <p:cTn id="318" dur="1" fill="hold">
                                          <p:stCondLst>
                                            <p:cond delay="0"/>
                                          </p:stCondLst>
                                        </p:cTn>
                                        <p:tgtEl>
                                          <p:spTgt spid="292"/>
                                        </p:tgtEl>
                                        <p:attrNameLst>
                                          <p:attrName>style.visibility</p:attrName>
                                        </p:attrNameLst>
                                      </p:cBhvr>
                                      <p:to>
                                        <p:strVal val="visible"/>
                                      </p:to>
                                    </p:set>
                                  </p:childTnLst>
                                </p:cTn>
                              </p:par>
                            </p:childTnLst>
                          </p:cTn>
                        </p:par>
                      </p:childTnLst>
                    </p:cTn>
                  </p:par>
                  <p:par>
                    <p:cTn id="319" fill="hold">
                      <p:stCondLst>
                        <p:cond delay="indefinite"/>
                      </p:stCondLst>
                      <p:childTnLst>
                        <p:par>
                          <p:cTn id="320" fill="hold">
                            <p:stCondLst>
                              <p:cond delay="0"/>
                            </p:stCondLst>
                            <p:childTnLst>
                              <p:par>
                                <p:cTn id="321" presetID="1" presetClass="exit" presetSubtype="0" fill="hold" grpId="1" nodeType="clickEffect">
                                  <p:stCondLst>
                                    <p:cond delay="0"/>
                                  </p:stCondLst>
                                  <p:childTnLst>
                                    <p:set>
                                      <p:cBhvr>
                                        <p:cTn id="322" dur="1" fill="hold">
                                          <p:stCondLst>
                                            <p:cond delay="0"/>
                                          </p:stCondLst>
                                        </p:cTn>
                                        <p:tgtEl>
                                          <p:spTgt spid="292"/>
                                        </p:tgtEl>
                                        <p:attrNameLst>
                                          <p:attrName>style.visibility</p:attrName>
                                        </p:attrNameLst>
                                      </p:cBhvr>
                                      <p:to>
                                        <p:strVal val="hidden"/>
                                      </p:to>
                                    </p:set>
                                  </p:childTnLst>
                                </p:cTn>
                              </p:par>
                            </p:childTnLst>
                          </p:cTn>
                        </p:par>
                      </p:childTnLst>
                    </p:cTn>
                  </p:par>
                  <p:par>
                    <p:cTn id="323" fill="hold">
                      <p:stCondLst>
                        <p:cond delay="indefinite"/>
                      </p:stCondLst>
                      <p:childTnLst>
                        <p:par>
                          <p:cTn id="324" fill="hold">
                            <p:stCondLst>
                              <p:cond delay="0"/>
                            </p:stCondLst>
                            <p:childTnLst>
                              <p:par>
                                <p:cTn id="325" presetID="1" presetClass="entr" presetSubtype="0" fill="hold" grpId="0" nodeType="clickEffect">
                                  <p:stCondLst>
                                    <p:cond delay="0"/>
                                  </p:stCondLst>
                                  <p:childTnLst>
                                    <p:set>
                                      <p:cBhvr>
                                        <p:cTn id="326" dur="1" fill="hold">
                                          <p:stCondLst>
                                            <p:cond delay="0"/>
                                          </p:stCondLst>
                                        </p:cTn>
                                        <p:tgtEl>
                                          <p:spTgt spid="293"/>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presetID="1" presetClass="exit" presetSubtype="0" fill="hold" grpId="1" nodeType="clickEffect">
                                  <p:stCondLst>
                                    <p:cond delay="0"/>
                                  </p:stCondLst>
                                  <p:childTnLst>
                                    <p:set>
                                      <p:cBhvr>
                                        <p:cTn id="330" dur="1" fill="hold">
                                          <p:stCondLst>
                                            <p:cond delay="0"/>
                                          </p:stCondLst>
                                        </p:cTn>
                                        <p:tgtEl>
                                          <p:spTgt spid="293"/>
                                        </p:tgtEl>
                                        <p:attrNameLst>
                                          <p:attrName>style.visibility</p:attrName>
                                        </p:attrNameLst>
                                      </p:cBhvr>
                                      <p:to>
                                        <p:strVal val="hidden"/>
                                      </p:to>
                                    </p:set>
                                  </p:childTnLst>
                                </p:cTn>
                              </p:par>
                            </p:childTnLst>
                          </p:cTn>
                        </p:par>
                      </p:childTnLst>
                    </p:cTn>
                  </p:par>
                  <p:par>
                    <p:cTn id="331" fill="hold">
                      <p:stCondLst>
                        <p:cond delay="indefinite"/>
                      </p:stCondLst>
                      <p:childTnLst>
                        <p:par>
                          <p:cTn id="332" fill="hold">
                            <p:stCondLst>
                              <p:cond delay="0"/>
                            </p:stCondLst>
                            <p:childTnLst>
                              <p:par>
                                <p:cTn id="333" presetID="1" presetClass="entr" presetSubtype="0" fill="hold" grpId="0" nodeType="clickEffect">
                                  <p:stCondLst>
                                    <p:cond delay="0"/>
                                  </p:stCondLst>
                                  <p:childTnLst>
                                    <p:set>
                                      <p:cBhvr>
                                        <p:cTn id="334" dur="1" fill="hold">
                                          <p:stCondLst>
                                            <p:cond delay="0"/>
                                          </p:stCondLst>
                                        </p:cTn>
                                        <p:tgtEl>
                                          <p:spTgt spid="294"/>
                                        </p:tgtEl>
                                        <p:attrNameLst>
                                          <p:attrName>style.visibility</p:attrName>
                                        </p:attrNameLst>
                                      </p:cBhvr>
                                      <p:to>
                                        <p:strVal val="visible"/>
                                      </p:to>
                                    </p:set>
                                  </p:childTnLst>
                                </p:cTn>
                              </p:par>
                            </p:childTnLst>
                          </p:cTn>
                        </p:par>
                      </p:childTnLst>
                    </p:cTn>
                  </p:par>
                  <p:par>
                    <p:cTn id="335" fill="hold">
                      <p:stCondLst>
                        <p:cond delay="indefinite"/>
                      </p:stCondLst>
                      <p:childTnLst>
                        <p:par>
                          <p:cTn id="336" fill="hold">
                            <p:stCondLst>
                              <p:cond delay="0"/>
                            </p:stCondLst>
                            <p:childTnLst>
                              <p:par>
                                <p:cTn id="337" presetID="1" presetClass="exit" presetSubtype="0" fill="hold" grpId="1" nodeType="clickEffect">
                                  <p:stCondLst>
                                    <p:cond delay="0"/>
                                  </p:stCondLst>
                                  <p:childTnLst>
                                    <p:set>
                                      <p:cBhvr>
                                        <p:cTn id="338" dur="1" fill="hold">
                                          <p:stCondLst>
                                            <p:cond delay="0"/>
                                          </p:stCondLst>
                                        </p:cTn>
                                        <p:tgtEl>
                                          <p:spTgt spid="294"/>
                                        </p:tgtEl>
                                        <p:attrNameLst>
                                          <p:attrName>style.visibility</p:attrName>
                                        </p:attrNameLst>
                                      </p:cBhvr>
                                      <p:to>
                                        <p:strVal val="hidden"/>
                                      </p:to>
                                    </p:set>
                                  </p:childTnLst>
                                </p:cTn>
                              </p:par>
                            </p:childTnLst>
                          </p:cTn>
                        </p:par>
                      </p:childTnLst>
                    </p:cTn>
                  </p:par>
                  <p:par>
                    <p:cTn id="339" fill="hold">
                      <p:stCondLst>
                        <p:cond delay="indefinite"/>
                      </p:stCondLst>
                      <p:childTnLst>
                        <p:par>
                          <p:cTn id="340" fill="hold">
                            <p:stCondLst>
                              <p:cond delay="0"/>
                            </p:stCondLst>
                            <p:childTnLst>
                              <p:par>
                                <p:cTn id="341" presetID="1" presetClass="entr" presetSubtype="0" fill="hold" grpId="0" nodeType="clickEffect">
                                  <p:stCondLst>
                                    <p:cond delay="0"/>
                                  </p:stCondLst>
                                  <p:childTnLst>
                                    <p:set>
                                      <p:cBhvr>
                                        <p:cTn id="342" dur="1" fill="hold">
                                          <p:stCondLst>
                                            <p:cond delay="0"/>
                                          </p:stCondLst>
                                        </p:cTn>
                                        <p:tgtEl>
                                          <p:spTgt spid="295"/>
                                        </p:tgtEl>
                                        <p:attrNameLst>
                                          <p:attrName>style.visibility</p:attrName>
                                        </p:attrNameLst>
                                      </p:cBhvr>
                                      <p:to>
                                        <p:strVal val="visible"/>
                                      </p:to>
                                    </p:set>
                                  </p:childTnLst>
                                </p:cTn>
                              </p:par>
                            </p:childTnLst>
                          </p:cTn>
                        </p:par>
                      </p:childTnLst>
                    </p:cTn>
                  </p:par>
                  <p:par>
                    <p:cTn id="343" fill="hold">
                      <p:stCondLst>
                        <p:cond delay="indefinite"/>
                      </p:stCondLst>
                      <p:childTnLst>
                        <p:par>
                          <p:cTn id="344" fill="hold">
                            <p:stCondLst>
                              <p:cond delay="0"/>
                            </p:stCondLst>
                            <p:childTnLst>
                              <p:par>
                                <p:cTn id="345" presetID="1" presetClass="exit" presetSubtype="0" fill="hold" grpId="1" nodeType="clickEffect">
                                  <p:stCondLst>
                                    <p:cond delay="0"/>
                                  </p:stCondLst>
                                  <p:childTnLst>
                                    <p:set>
                                      <p:cBhvr>
                                        <p:cTn id="346" dur="1" fill="hold">
                                          <p:stCondLst>
                                            <p:cond delay="0"/>
                                          </p:stCondLst>
                                        </p:cTn>
                                        <p:tgtEl>
                                          <p:spTgt spid="295"/>
                                        </p:tgtEl>
                                        <p:attrNameLst>
                                          <p:attrName>style.visibility</p:attrName>
                                        </p:attrNameLst>
                                      </p:cBhvr>
                                      <p:to>
                                        <p:strVal val="hidden"/>
                                      </p:to>
                                    </p:set>
                                  </p:childTnLst>
                                </p:cTn>
                              </p:par>
                            </p:childTnLst>
                          </p:cTn>
                        </p:par>
                      </p:childTnLst>
                    </p:cTn>
                  </p:par>
                  <p:par>
                    <p:cTn id="347" fill="hold">
                      <p:stCondLst>
                        <p:cond delay="indefinite"/>
                      </p:stCondLst>
                      <p:childTnLst>
                        <p:par>
                          <p:cTn id="348" fill="hold">
                            <p:stCondLst>
                              <p:cond delay="0"/>
                            </p:stCondLst>
                            <p:childTnLst>
                              <p:par>
                                <p:cTn id="349" presetID="1" presetClass="entr" presetSubtype="0" fill="hold" nodeType="clickEffect">
                                  <p:stCondLst>
                                    <p:cond delay="0"/>
                                  </p:stCondLst>
                                  <p:childTnLst>
                                    <p:set>
                                      <p:cBhvr>
                                        <p:cTn id="350" dur="1" fill="hold">
                                          <p:stCondLst>
                                            <p:cond delay="0"/>
                                          </p:stCondLst>
                                        </p:cTn>
                                        <p:tgtEl>
                                          <p:spTgt spid="131"/>
                                        </p:tgtEl>
                                        <p:attrNameLst>
                                          <p:attrName>style.visibility</p:attrName>
                                        </p:attrNameLst>
                                      </p:cBhvr>
                                      <p:to>
                                        <p:strVal val="visible"/>
                                      </p:to>
                                    </p:set>
                                  </p:childTnLst>
                                </p:cTn>
                              </p:par>
                            </p:childTnLst>
                          </p:cTn>
                        </p:par>
                      </p:childTnLst>
                    </p:cTn>
                  </p:par>
                  <p:par>
                    <p:cTn id="351" fill="hold">
                      <p:stCondLst>
                        <p:cond delay="indefinite"/>
                      </p:stCondLst>
                      <p:childTnLst>
                        <p:par>
                          <p:cTn id="352" fill="hold">
                            <p:stCondLst>
                              <p:cond delay="0"/>
                            </p:stCondLst>
                            <p:childTnLst>
                              <p:par>
                                <p:cTn id="353" presetID="1" presetClass="entr" presetSubtype="0" fill="hold" grpId="0" nodeType="clickEffect">
                                  <p:stCondLst>
                                    <p:cond delay="0"/>
                                  </p:stCondLst>
                                  <p:childTnLst>
                                    <p:set>
                                      <p:cBhvr>
                                        <p:cTn id="354" dur="1" fill="hold">
                                          <p:stCondLst>
                                            <p:cond delay="0"/>
                                          </p:stCondLst>
                                        </p:cTn>
                                        <p:tgtEl>
                                          <p:spTgt spid="128"/>
                                        </p:tgtEl>
                                        <p:attrNameLst>
                                          <p:attrName>style.visibility</p:attrName>
                                        </p:attrNameLst>
                                      </p:cBhvr>
                                      <p:to>
                                        <p:strVal val="visible"/>
                                      </p:to>
                                    </p:set>
                                  </p:childTnLst>
                                </p:cTn>
                              </p:par>
                            </p:childTnLst>
                          </p:cTn>
                        </p:par>
                      </p:childTnLst>
                    </p:cTn>
                  </p:par>
                  <p:par>
                    <p:cTn id="355" fill="hold">
                      <p:stCondLst>
                        <p:cond delay="indefinite"/>
                      </p:stCondLst>
                      <p:childTnLst>
                        <p:par>
                          <p:cTn id="356" fill="hold">
                            <p:stCondLst>
                              <p:cond delay="0"/>
                            </p:stCondLst>
                            <p:childTnLst>
                              <p:par>
                                <p:cTn id="357" presetID="1" presetClass="entr" presetSubtype="0" fill="hold" grpId="0" nodeType="clickEffect">
                                  <p:stCondLst>
                                    <p:cond delay="0"/>
                                  </p:stCondLst>
                                  <p:childTnLst>
                                    <p:set>
                                      <p:cBhvr>
                                        <p:cTn id="358" dur="1" fill="hold">
                                          <p:stCondLst>
                                            <p:cond delay="0"/>
                                          </p:stCondLst>
                                        </p:cTn>
                                        <p:tgtEl>
                                          <p:spTgt spid="296"/>
                                        </p:tgtEl>
                                        <p:attrNameLst>
                                          <p:attrName>style.visibility</p:attrName>
                                        </p:attrNameLst>
                                      </p:cBhvr>
                                      <p:to>
                                        <p:strVal val="visible"/>
                                      </p:to>
                                    </p:set>
                                  </p:childTnLst>
                                </p:cTn>
                              </p:par>
                            </p:childTnLst>
                          </p:cTn>
                        </p:par>
                      </p:childTnLst>
                    </p:cTn>
                  </p:par>
                  <p:par>
                    <p:cTn id="359" fill="hold">
                      <p:stCondLst>
                        <p:cond delay="indefinite"/>
                      </p:stCondLst>
                      <p:childTnLst>
                        <p:par>
                          <p:cTn id="360" fill="hold">
                            <p:stCondLst>
                              <p:cond delay="0"/>
                            </p:stCondLst>
                            <p:childTnLst>
                              <p:par>
                                <p:cTn id="361" presetID="1" presetClass="exit" presetSubtype="0" fill="hold" grpId="1" nodeType="clickEffect">
                                  <p:stCondLst>
                                    <p:cond delay="0"/>
                                  </p:stCondLst>
                                  <p:childTnLst>
                                    <p:set>
                                      <p:cBhvr>
                                        <p:cTn id="362" dur="1" fill="hold">
                                          <p:stCondLst>
                                            <p:cond delay="0"/>
                                          </p:stCondLst>
                                        </p:cTn>
                                        <p:tgtEl>
                                          <p:spTgt spid="296"/>
                                        </p:tgtEl>
                                        <p:attrNameLst>
                                          <p:attrName>style.visibility</p:attrName>
                                        </p:attrNameLst>
                                      </p:cBhvr>
                                      <p:to>
                                        <p:strVal val="hidden"/>
                                      </p:to>
                                    </p:set>
                                  </p:childTnLst>
                                </p:cTn>
                              </p:par>
                            </p:childTnLst>
                          </p:cTn>
                        </p:par>
                      </p:childTnLst>
                    </p:cTn>
                  </p:par>
                  <p:par>
                    <p:cTn id="363" fill="hold">
                      <p:stCondLst>
                        <p:cond delay="indefinite"/>
                      </p:stCondLst>
                      <p:childTnLst>
                        <p:par>
                          <p:cTn id="364" fill="hold">
                            <p:stCondLst>
                              <p:cond delay="0"/>
                            </p:stCondLst>
                            <p:childTnLst>
                              <p:par>
                                <p:cTn id="365" presetID="1" presetClass="entr" presetSubtype="0" fill="hold" grpId="0" nodeType="clickEffect">
                                  <p:stCondLst>
                                    <p:cond delay="0"/>
                                  </p:stCondLst>
                                  <p:childTnLst>
                                    <p:set>
                                      <p:cBhvr>
                                        <p:cTn id="366" dur="1" fill="hold">
                                          <p:stCondLst>
                                            <p:cond delay="0"/>
                                          </p:stCondLst>
                                        </p:cTn>
                                        <p:tgtEl>
                                          <p:spTgt spid="297"/>
                                        </p:tgtEl>
                                        <p:attrNameLst>
                                          <p:attrName>style.visibility</p:attrName>
                                        </p:attrNameLst>
                                      </p:cBhvr>
                                      <p:to>
                                        <p:strVal val="visible"/>
                                      </p:to>
                                    </p:set>
                                  </p:childTnLst>
                                </p:cTn>
                              </p:par>
                            </p:childTnLst>
                          </p:cTn>
                        </p:par>
                      </p:childTnLst>
                    </p:cTn>
                  </p:par>
                  <p:par>
                    <p:cTn id="367" fill="hold">
                      <p:stCondLst>
                        <p:cond delay="indefinite"/>
                      </p:stCondLst>
                      <p:childTnLst>
                        <p:par>
                          <p:cTn id="368" fill="hold">
                            <p:stCondLst>
                              <p:cond delay="0"/>
                            </p:stCondLst>
                            <p:childTnLst>
                              <p:par>
                                <p:cTn id="369" presetID="1" presetClass="exit" presetSubtype="0" fill="hold" grpId="1" nodeType="clickEffect">
                                  <p:stCondLst>
                                    <p:cond delay="0"/>
                                  </p:stCondLst>
                                  <p:childTnLst>
                                    <p:set>
                                      <p:cBhvr>
                                        <p:cTn id="370" dur="1" fill="hold">
                                          <p:stCondLst>
                                            <p:cond delay="0"/>
                                          </p:stCondLst>
                                        </p:cTn>
                                        <p:tgtEl>
                                          <p:spTgt spid="297"/>
                                        </p:tgtEl>
                                        <p:attrNameLst>
                                          <p:attrName>style.visibility</p:attrName>
                                        </p:attrNameLst>
                                      </p:cBhvr>
                                      <p:to>
                                        <p:strVal val="hidden"/>
                                      </p:to>
                                    </p:set>
                                  </p:childTnLst>
                                </p:cTn>
                              </p:par>
                            </p:childTnLst>
                          </p:cTn>
                        </p:par>
                      </p:childTnLst>
                    </p:cTn>
                  </p:par>
                  <p:par>
                    <p:cTn id="371" fill="hold">
                      <p:stCondLst>
                        <p:cond delay="indefinite"/>
                      </p:stCondLst>
                      <p:childTnLst>
                        <p:par>
                          <p:cTn id="372" fill="hold">
                            <p:stCondLst>
                              <p:cond delay="0"/>
                            </p:stCondLst>
                            <p:childTnLst>
                              <p:par>
                                <p:cTn id="373" presetID="1" presetClass="entr" presetSubtype="0" fill="hold" grpId="0" nodeType="clickEffect">
                                  <p:stCondLst>
                                    <p:cond delay="0"/>
                                  </p:stCondLst>
                                  <p:childTnLst>
                                    <p:set>
                                      <p:cBhvr>
                                        <p:cTn id="374" dur="1" fill="hold">
                                          <p:stCondLst>
                                            <p:cond delay="0"/>
                                          </p:stCondLst>
                                        </p:cTn>
                                        <p:tgtEl>
                                          <p:spTgt spid="298"/>
                                        </p:tgtEl>
                                        <p:attrNameLst>
                                          <p:attrName>style.visibility</p:attrName>
                                        </p:attrNameLst>
                                      </p:cBhvr>
                                      <p:to>
                                        <p:strVal val="visible"/>
                                      </p:to>
                                    </p:set>
                                  </p:childTnLst>
                                </p:cTn>
                              </p:par>
                            </p:childTnLst>
                          </p:cTn>
                        </p:par>
                      </p:childTnLst>
                    </p:cTn>
                  </p:par>
                  <p:par>
                    <p:cTn id="375" fill="hold">
                      <p:stCondLst>
                        <p:cond delay="indefinite"/>
                      </p:stCondLst>
                      <p:childTnLst>
                        <p:par>
                          <p:cTn id="376" fill="hold">
                            <p:stCondLst>
                              <p:cond delay="0"/>
                            </p:stCondLst>
                            <p:childTnLst>
                              <p:par>
                                <p:cTn id="377" presetID="1" presetClass="exit" presetSubtype="0" fill="hold" grpId="1" nodeType="clickEffect">
                                  <p:stCondLst>
                                    <p:cond delay="0"/>
                                  </p:stCondLst>
                                  <p:childTnLst>
                                    <p:set>
                                      <p:cBhvr>
                                        <p:cTn id="378" dur="1" fill="hold">
                                          <p:stCondLst>
                                            <p:cond delay="0"/>
                                          </p:stCondLst>
                                        </p:cTn>
                                        <p:tgtEl>
                                          <p:spTgt spid="298"/>
                                        </p:tgtEl>
                                        <p:attrNameLst>
                                          <p:attrName>style.visibility</p:attrName>
                                        </p:attrNameLst>
                                      </p:cBhvr>
                                      <p:to>
                                        <p:strVal val="hidden"/>
                                      </p:to>
                                    </p:set>
                                  </p:childTnLst>
                                </p:cTn>
                              </p:par>
                            </p:childTnLst>
                          </p:cTn>
                        </p:par>
                      </p:childTnLst>
                    </p:cTn>
                  </p:par>
                  <p:par>
                    <p:cTn id="379" fill="hold">
                      <p:stCondLst>
                        <p:cond delay="indefinite"/>
                      </p:stCondLst>
                      <p:childTnLst>
                        <p:par>
                          <p:cTn id="380" fill="hold">
                            <p:stCondLst>
                              <p:cond delay="0"/>
                            </p:stCondLst>
                            <p:childTnLst>
                              <p:par>
                                <p:cTn id="381" presetID="1" presetClass="entr" presetSubtype="0" fill="hold" grpId="0" nodeType="clickEffect">
                                  <p:stCondLst>
                                    <p:cond delay="0"/>
                                  </p:stCondLst>
                                  <p:childTnLst>
                                    <p:set>
                                      <p:cBhvr>
                                        <p:cTn id="382" dur="1" fill="hold">
                                          <p:stCondLst>
                                            <p:cond delay="0"/>
                                          </p:stCondLst>
                                        </p:cTn>
                                        <p:tgtEl>
                                          <p:spTgt spid="299"/>
                                        </p:tgtEl>
                                        <p:attrNameLst>
                                          <p:attrName>style.visibility</p:attrName>
                                        </p:attrNameLst>
                                      </p:cBhvr>
                                      <p:to>
                                        <p:strVal val="visible"/>
                                      </p:to>
                                    </p:set>
                                  </p:childTnLst>
                                </p:cTn>
                              </p:par>
                            </p:childTnLst>
                          </p:cTn>
                        </p:par>
                      </p:childTnLst>
                    </p:cTn>
                  </p:par>
                  <p:par>
                    <p:cTn id="383" fill="hold">
                      <p:stCondLst>
                        <p:cond delay="indefinite"/>
                      </p:stCondLst>
                      <p:childTnLst>
                        <p:par>
                          <p:cTn id="384" fill="hold">
                            <p:stCondLst>
                              <p:cond delay="0"/>
                            </p:stCondLst>
                            <p:childTnLst>
                              <p:par>
                                <p:cTn id="385" presetID="1" presetClass="exit" presetSubtype="0" fill="hold" grpId="1" nodeType="clickEffect">
                                  <p:stCondLst>
                                    <p:cond delay="0"/>
                                  </p:stCondLst>
                                  <p:childTnLst>
                                    <p:set>
                                      <p:cBhvr>
                                        <p:cTn id="386" dur="1" fill="hold">
                                          <p:stCondLst>
                                            <p:cond delay="0"/>
                                          </p:stCondLst>
                                        </p:cTn>
                                        <p:tgtEl>
                                          <p:spTgt spid="299"/>
                                        </p:tgtEl>
                                        <p:attrNameLst>
                                          <p:attrName>style.visibility</p:attrName>
                                        </p:attrNameLst>
                                      </p:cBhvr>
                                      <p:to>
                                        <p:strVal val="hidden"/>
                                      </p:to>
                                    </p:set>
                                  </p:childTnLst>
                                </p:cTn>
                              </p:par>
                            </p:childTnLst>
                          </p:cTn>
                        </p:par>
                      </p:childTnLst>
                    </p:cTn>
                  </p:par>
                  <p:par>
                    <p:cTn id="387" fill="hold">
                      <p:stCondLst>
                        <p:cond delay="indefinite"/>
                      </p:stCondLst>
                      <p:childTnLst>
                        <p:par>
                          <p:cTn id="388" fill="hold">
                            <p:stCondLst>
                              <p:cond delay="0"/>
                            </p:stCondLst>
                            <p:childTnLst>
                              <p:par>
                                <p:cTn id="389" presetID="1" presetClass="entr" presetSubtype="0" fill="hold" grpId="0" nodeType="clickEffect">
                                  <p:stCondLst>
                                    <p:cond delay="0"/>
                                  </p:stCondLst>
                                  <p:childTnLst>
                                    <p:set>
                                      <p:cBhvr>
                                        <p:cTn id="390" dur="1" fill="hold">
                                          <p:stCondLst>
                                            <p:cond delay="0"/>
                                          </p:stCondLst>
                                        </p:cTn>
                                        <p:tgtEl>
                                          <p:spTgt spid="300"/>
                                        </p:tgtEl>
                                        <p:attrNameLst>
                                          <p:attrName>style.visibility</p:attrName>
                                        </p:attrNameLst>
                                      </p:cBhvr>
                                      <p:to>
                                        <p:strVal val="visible"/>
                                      </p:to>
                                    </p:set>
                                  </p:childTnLst>
                                </p:cTn>
                              </p:par>
                            </p:childTnLst>
                          </p:cTn>
                        </p:par>
                      </p:childTnLst>
                    </p:cTn>
                  </p:par>
                  <p:par>
                    <p:cTn id="391" fill="hold">
                      <p:stCondLst>
                        <p:cond delay="indefinite"/>
                      </p:stCondLst>
                      <p:childTnLst>
                        <p:par>
                          <p:cTn id="392" fill="hold">
                            <p:stCondLst>
                              <p:cond delay="0"/>
                            </p:stCondLst>
                            <p:childTnLst>
                              <p:par>
                                <p:cTn id="393" presetID="1" presetClass="exit" presetSubtype="0" fill="hold" grpId="1" nodeType="clickEffect">
                                  <p:stCondLst>
                                    <p:cond delay="0"/>
                                  </p:stCondLst>
                                  <p:childTnLst>
                                    <p:set>
                                      <p:cBhvr>
                                        <p:cTn id="394" dur="1" fill="hold">
                                          <p:stCondLst>
                                            <p:cond delay="0"/>
                                          </p:stCondLst>
                                        </p:cTn>
                                        <p:tgtEl>
                                          <p:spTgt spid="300"/>
                                        </p:tgtEl>
                                        <p:attrNameLst>
                                          <p:attrName>style.visibility</p:attrName>
                                        </p:attrNameLst>
                                      </p:cBhvr>
                                      <p:to>
                                        <p:strVal val="hidden"/>
                                      </p:to>
                                    </p:set>
                                  </p:childTnLst>
                                </p:cTn>
                              </p:par>
                            </p:childTnLst>
                          </p:cTn>
                        </p:par>
                      </p:childTnLst>
                    </p:cTn>
                  </p:par>
                  <p:par>
                    <p:cTn id="395" fill="hold">
                      <p:stCondLst>
                        <p:cond delay="indefinite"/>
                      </p:stCondLst>
                      <p:childTnLst>
                        <p:par>
                          <p:cTn id="396" fill="hold">
                            <p:stCondLst>
                              <p:cond delay="0"/>
                            </p:stCondLst>
                            <p:childTnLst>
                              <p:par>
                                <p:cTn id="397" presetID="1" presetClass="entr" presetSubtype="0" fill="hold" grpId="0" nodeType="clickEffect">
                                  <p:stCondLst>
                                    <p:cond delay="0"/>
                                  </p:stCondLst>
                                  <p:childTnLst>
                                    <p:set>
                                      <p:cBhvr>
                                        <p:cTn id="398" dur="1" fill="hold">
                                          <p:stCondLst>
                                            <p:cond delay="0"/>
                                          </p:stCondLst>
                                        </p:cTn>
                                        <p:tgtEl>
                                          <p:spTgt spid="301"/>
                                        </p:tgtEl>
                                        <p:attrNameLst>
                                          <p:attrName>style.visibility</p:attrName>
                                        </p:attrNameLst>
                                      </p:cBhvr>
                                      <p:to>
                                        <p:strVal val="visible"/>
                                      </p:to>
                                    </p:set>
                                  </p:childTnLst>
                                </p:cTn>
                              </p:par>
                            </p:childTnLst>
                          </p:cTn>
                        </p:par>
                      </p:childTnLst>
                    </p:cTn>
                  </p:par>
                  <p:par>
                    <p:cTn id="399" fill="hold">
                      <p:stCondLst>
                        <p:cond delay="indefinite"/>
                      </p:stCondLst>
                      <p:childTnLst>
                        <p:par>
                          <p:cTn id="400" fill="hold">
                            <p:stCondLst>
                              <p:cond delay="0"/>
                            </p:stCondLst>
                            <p:childTnLst>
                              <p:par>
                                <p:cTn id="401" presetID="1" presetClass="exit" presetSubtype="0" fill="hold" grpId="1" nodeType="clickEffect">
                                  <p:stCondLst>
                                    <p:cond delay="0"/>
                                  </p:stCondLst>
                                  <p:childTnLst>
                                    <p:set>
                                      <p:cBhvr>
                                        <p:cTn id="402" dur="1" fill="hold">
                                          <p:stCondLst>
                                            <p:cond delay="0"/>
                                          </p:stCondLst>
                                        </p:cTn>
                                        <p:tgtEl>
                                          <p:spTgt spid="301"/>
                                        </p:tgtEl>
                                        <p:attrNameLst>
                                          <p:attrName>style.visibility</p:attrName>
                                        </p:attrNameLst>
                                      </p:cBhvr>
                                      <p:to>
                                        <p:strVal val="hidden"/>
                                      </p:to>
                                    </p:set>
                                  </p:childTnLst>
                                </p:cTn>
                              </p:par>
                            </p:childTnLst>
                          </p:cTn>
                        </p:par>
                      </p:childTnLst>
                    </p:cTn>
                  </p:par>
                  <p:par>
                    <p:cTn id="403" fill="hold">
                      <p:stCondLst>
                        <p:cond delay="indefinite"/>
                      </p:stCondLst>
                      <p:childTnLst>
                        <p:par>
                          <p:cTn id="404" fill="hold">
                            <p:stCondLst>
                              <p:cond delay="0"/>
                            </p:stCondLst>
                            <p:childTnLst>
                              <p:par>
                                <p:cTn id="405" presetID="1" presetClass="entr" presetSubtype="0" fill="hold" grpId="0" nodeType="clickEffect">
                                  <p:stCondLst>
                                    <p:cond delay="0"/>
                                  </p:stCondLst>
                                  <p:childTnLst>
                                    <p:set>
                                      <p:cBhvr>
                                        <p:cTn id="406" dur="1" fill="hold">
                                          <p:stCondLst>
                                            <p:cond delay="0"/>
                                          </p:stCondLst>
                                        </p:cTn>
                                        <p:tgtEl>
                                          <p:spTgt spid="302"/>
                                        </p:tgtEl>
                                        <p:attrNameLst>
                                          <p:attrName>style.visibility</p:attrName>
                                        </p:attrNameLst>
                                      </p:cBhvr>
                                      <p:to>
                                        <p:strVal val="visible"/>
                                      </p:to>
                                    </p:set>
                                  </p:childTnLst>
                                </p:cTn>
                              </p:par>
                            </p:childTnLst>
                          </p:cTn>
                        </p:par>
                      </p:childTnLst>
                    </p:cTn>
                  </p:par>
                  <p:par>
                    <p:cTn id="407" fill="hold">
                      <p:stCondLst>
                        <p:cond delay="indefinite"/>
                      </p:stCondLst>
                      <p:childTnLst>
                        <p:par>
                          <p:cTn id="408" fill="hold">
                            <p:stCondLst>
                              <p:cond delay="0"/>
                            </p:stCondLst>
                            <p:childTnLst>
                              <p:par>
                                <p:cTn id="409" presetID="1" presetClass="exit" presetSubtype="0" fill="hold" grpId="1" nodeType="clickEffect">
                                  <p:stCondLst>
                                    <p:cond delay="0"/>
                                  </p:stCondLst>
                                  <p:childTnLst>
                                    <p:set>
                                      <p:cBhvr>
                                        <p:cTn id="410" dur="1" fill="hold">
                                          <p:stCondLst>
                                            <p:cond delay="0"/>
                                          </p:stCondLst>
                                        </p:cTn>
                                        <p:tgtEl>
                                          <p:spTgt spid="302"/>
                                        </p:tgtEl>
                                        <p:attrNameLst>
                                          <p:attrName>style.visibility</p:attrName>
                                        </p:attrNameLst>
                                      </p:cBhvr>
                                      <p:to>
                                        <p:strVal val="hidden"/>
                                      </p:to>
                                    </p:set>
                                  </p:childTnLst>
                                </p:cTn>
                              </p:par>
                            </p:childTnLst>
                          </p:cTn>
                        </p:par>
                      </p:childTnLst>
                    </p:cTn>
                  </p:par>
                  <p:par>
                    <p:cTn id="411" fill="hold">
                      <p:stCondLst>
                        <p:cond delay="indefinite"/>
                      </p:stCondLst>
                      <p:childTnLst>
                        <p:par>
                          <p:cTn id="412" fill="hold">
                            <p:stCondLst>
                              <p:cond delay="0"/>
                            </p:stCondLst>
                            <p:childTnLst>
                              <p:par>
                                <p:cTn id="413" presetID="1" presetClass="entr" presetSubtype="0" fill="hold" grpId="0" nodeType="clickEffect">
                                  <p:stCondLst>
                                    <p:cond delay="0"/>
                                  </p:stCondLst>
                                  <p:childTnLst>
                                    <p:set>
                                      <p:cBhvr>
                                        <p:cTn id="414" dur="1" fill="hold">
                                          <p:stCondLst>
                                            <p:cond delay="0"/>
                                          </p:stCondLst>
                                        </p:cTn>
                                        <p:tgtEl>
                                          <p:spTgt spid="303"/>
                                        </p:tgtEl>
                                        <p:attrNameLst>
                                          <p:attrName>style.visibility</p:attrName>
                                        </p:attrNameLst>
                                      </p:cBhvr>
                                      <p:to>
                                        <p:strVal val="visible"/>
                                      </p:to>
                                    </p:set>
                                  </p:childTnLst>
                                </p:cTn>
                              </p:par>
                            </p:childTnLst>
                          </p:cTn>
                        </p:par>
                      </p:childTnLst>
                    </p:cTn>
                  </p:par>
                  <p:par>
                    <p:cTn id="415" fill="hold">
                      <p:stCondLst>
                        <p:cond delay="indefinite"/>
                      </p:stCondLst>
                      <p:childTnLst>
                        <p:par>
                          <p:cTn id="416" fill="hold">
                            <p:stCondLst>
                              <p:cond delay="0"/>
                            </p:stCondLst>
                            <p:childTnLst>
                              <p:par>
                                <p:cTn id="417" presetID="1" presetClass="exit" presetSubtype="0" fill="hold" grpId="1" nodeType="clickEffect">
                                  <p:stCondLst>
                                    <p:cond delay="0"/>
                                  </p:stCondLst>
                                  <p:childTnLst>
                                    <p:set>
                                      <p:cBhvr>
                                        <p:cTn id="418" dur="1" fill="hold">
                                          <p:stCondLst>
                                            <p:cond delay="0"/>
                                          </p:stCondLst>
                                        </p:cTn>
                                        <p:tgtEl>
                                          <p:spTgt spid="303"/>
                                        </p:tgtEl>
                                        <p:attrNameLst>
                                          <p:attrName>style.visibility</p:attrName>
                                        </p:attrNameLst>
                                      </p:cBhvr>
                                      <p:to>
                                        <p:strVal val="hidden"/>
                                      </p:to>
                                    </p:set>
                                  </p:childTnLst>
                                </p:cTn>
                              </p:par>
                            </p:childTnLst>
                          </p:cTn>
                        </p:par>
                      </p:childTnLst>
                    </p:cTn>
                  </p:par>
                  <p:par>
                    <p:cTn id="419" fill="hold">
                      <p:stCondLst>
                        <p:cond delay="indefinite"/>
                      </p:stCondLst>
                      <p:childTnLst>
                        <p:par>
                          <p:cTn id="420" fill="hold">
                            <p:stCondLst>
                              <p:cond delay="0"/>
                            </p:stCondLst>
                            <p:childTnLst>
                              <p:par>
                                <p:cTn id="421" presetID="1" presetClass="entr" presetSubtype="0" fill="hold" grpId="0" nodeType="clickEffect">
                                  <p:stCondLst>
                                    <p:cond delay="0"/>
                                  </p:stCondLst>
                                  <p:childTnLst>
                                    <p:set>
                                      <p:cBhvr>
                                        <p:cTn id="422" dur="1" fill="hold">
                                          <p:stCondLst>
                                            <p:cond delay="0"/>
                                          </p:stCondLst>
                                        </p:cTn>
                                        <p:tgtEl>
                                          <p:spTgt spid="304"/>
                                        </p:tgtEl>
                                        <p:attrNameLst>
                                          <p:attrName>style.visibility</p:attrName>
                                        </p:attrNameLst>
                                      </p:cBhvr>
                                      <p:to>
                                        <p:strVal val="visible"/>
                                      </p:to>
                                    </p:set>
                                  </p:childTnLst>
                                </p:cTn>
                              </p:par>
                            </p:childTnLst>
                          </p:cTn>
                        </p:par>
                      </p:childTnLst>
                    </p:cTn>
                  </p:par>
                  <p:par>
                    <p:cTn id="423" fill="hold">
                      <p:stCondLst>
                        <p:cond delay="indefinite"/>
                      </p:stCondLst>
                      <p:childTnLst>
                        <p:par>
                          <p:cTn id="424" fill="hold">
                            <p:stCondLst>
                              <p:cond delay="0"/>
                            </p:stCondLst>
                            <p:childTnLst>
                              <p:par>
                                <p:cTn id="425" presetID="1" presetClass="exit" presetSubtype="0" fill="hold" grpId="1" nodeType="clickEffect">
                                  <p:stCondLst>
                                    <p:cond delay="0"/>
                                  </p:stCondLst>
                                  <p:childTnLst>
                                    <p:set>
                                      <p:cBhvr>
                                        <p:cTn id="426" dur="1" fill="hold">
                                          <p:stCondLst>
                                            <p:cond delay="0"/>
                                          </p:stCondLst>
                                        </p:cTn>
                                        <p:tgtEl>
                                          <p:spTgt spid="304"/>
                                        </p:tgtEl>
                                        <p:attrNameLst>
                                          <p:attrName>style.visibility</p:attrName>
                                        </p:attrNameLst>
                                      </p:cBhvr>
                                      <p:to>
                                        <p:strVal val="hidden"/>
                                      </p:to>
                                    </p:set>
                                  </p:childTnLst>
                                </p:cTn>
                              </p:par>
                            </p:childTnLst>
                          </p:cTn>
                        </p:par>
                      </p:childTnLst>
                    </p:cTn>
                  </p:par>
                  <p:par>
                    <p:cTn id="427" fill="hold">
                      <p:stCondLst>
                        <p:cond delay="indefinite"/>
                      </p:stCondLst>
                      <p:childTnLst>
                        <p:par>
                          <p:cTn id="428" fill="hold">
                            <p:stCondLst>
                              <p:cond delay="0"/>
                            </p:stCondLst>
                            <p:childTnLst>
                              <p:par>
                                <p:cTn id="429" presetID="1" presetClass="entr" presetSubtype="0" fill="hold" grpId="0" nodeType="clickEffect">
                                  <p:stCondLst>
                                    <p:cond delay="0"/>
                                  </p:stCondLst>
                                  <p:childTnLst>
                                    <p:set>
                                      <p:cBhvr>
                                        <p:cTn id="430" dur="1" fill="hold">
                                          <p:stCondLst>
                                            <p:cond delay="0"/>
                                          </p:stCondLst>
                                        </p:cTn>
                                        <p:tgtEl>
                                          <p:spTgt spid="305"/>
                                        </p:tgtEl>
                                        <p:attrNameLst>
                                          <p:attrName>style.visibility</p:attrName>
                                        </p:attrNameLst>
                                      </p:cBhvr>
                                      <p:to>
                                        <p:strVal val="visible"/>
                                      </p:to>
                                    </p:set>
                                  </p:childTnLst>
                                </p:cTn>
                              </p:par>
                            </p:childTnLst>
                          </p:cTn>
                        </p:par>
                      </p:childTnLst>
                    </p:cTn>
                  </p:par>
                  <p:par>
                    <p:cTn id="431" fill="hold">
                      <p:stCondLst>
                        <p:cond delay="indefinite"/>
                      </p:stCondLst>
                      <p:childTnLst>
                        <p:par>
                          <p:cTn id="432" fill="hold">
                            <p:stCondLst>
                              <p:cond delay="0"/>
                            </p:stCondLst>
                            <p:childTnLst>
                              <p:par>
                                <p:cTn id="433" presetID="1" presetClass="exit" presetSubtype="0" fill="hold" grpId="1" nodeType="clickEffect">
                                  <p:stCondLst>
                                    <p:cond delay="0"/>
                                  </p:stCondLst>
                                  <p:childTnLst>
                                    <p:set>
                                      <p:cBhvr>
                                        <p:cTn id="434" dur="1" fill="hold">
                                          <p:stCondLst>
                                            <p:cond delay="0"/>
                                          </p:stCondLst>
                                        </p:cTn>
                                        <p:tgtEl>
                                          <p:spTgt spid="305"/>
                                        </p:tgtEl>
                                        <p:attrNameLst>
                                          <p:attrName>style.visibility</p:attrName>
                                        </p:attrNameLst>
                                      </p:cBhvr>
                                      <p:to>
                                        <p:strVal val="hidden"/>
                                      </p:to>
                                    </p:set>
                                  </p:childTnLst>
                                </p:cTn>
                              </p:par>
                            </p:childTnLst>
                          </p:cTn>
                        </p:par>
                      </p:childTnLst>
                    </p:cTn>
                  </p:par>
                  <p:par>
                    <p:cTn id="435" fill="hold">
                      <p:stCondLst>
                        <p:cond delay="indefinite"/>
                      </p:stCondLst>
                      <p:childTnLst>
                        <p:par>
                          <p:cTn id="436" fill="hold">
                            <p:stCondLst>
                              <p:cond delay="0"/>
                            </p:stCondLst>
                            <p:childTnLst>
                              <p:par>
                                <p:cTn id="437" presetID="1" presetClass="entr" presetSubtype="0" fill="hold" grpId="0" nodeType="clickEffect">
                                  <p:stCondLst>
                                    <p:cond delay="0"/>
                                  </p:stCondLst>
                                  <p:childTnLst>
                                    <p:set>
                                      <p:cBhvr>
                                        <p:cTn id="438" dur="1" fill="hold">
                                          <p:stCondLst>
                                            <p:cond delay="0"/>
                                          </p:stCondLst>
                                        </p:cTn>
                                        <p:tgtEl>
                                          <p:spTgt spid="306"/>
                                        </p:tgtEl>
                                        <p:attrNameLst>
                                          <p:attrName>style.visibility</p:attrName>
                                        </p:attrNameLst>
                                      </p:cBhvr>
                                      <p:to>
                                        <p:strVal val="visible"/>
                                      </p:to>
                                    </p:set>
                                  </p:childTnLst>
                                </p:cTn>
                              </p:par>
                            </p:childTnLst>
                          </p:cTn>
                        </p:par>
                      </p:childTnLst>
                    </p:cTn>
                  </p:par>
                  <p:par>
                    <p:cTn id="439" fill="hold">
                      <p:stCondLst>
                        <p:cond delay="indefinite"/>
                      </p:stCondLst>
                      <p:childTnLst>
                        <p:par>
                          <p:cTn id="440" fill="hold">
                            <p:stCondLst>
                              <p:cond delay="0"/>
                            </p:stCondLst>
                            <p:childTnLst>
                              <p:par>
                                <p:cTn id="441" presetID="1" presetClass="exit" presetSubtype="0" fill="hold" grpId="1" nodeType="clickEffect">
                                  <p:stCondLst>
                                    <p:cond delay="0"/>
                                  </p:stCondLst>
                                  <p:childTnLst>
                                    <p:set>
                                      <p:cBhvr>
                                        <p:cTn id="442" dur="1" fill="hold">
                                          <p:stCondLst>
                                            <p:cond delay="0"/>
                                          </p:stCondLst>
                                        </p:cTn>
                                        <p:tgtEl>
                                          <p:spTgt spid="306"/>
                                        </p:tgtEl>
                                        <p:attrNameLst>
                                          <p:attrName>style.visibility</p:attrName>
                                        </p:attrNameLst>
                                      </p:cBhvr>
                                      <p:to>
                                        <p:strVal val="hidden"/>
                                      </p:to>
                                    </p:set>
                                  </p:childTnLst>
                                </p:cTn>
                              </p:par>
                            </p:childTnLst>
                          </p:cTn>
                        </p:par>
                      </p:childTnLst>
                    </p:cTn>
                  </p:par>
                  <p:par>
                    <p:cTn id="443" fill="hold">
                      <p:stCondLst>
                        <p:cond delay="indefinite"/>
                      </p:stCondLst>
                      <p:childTnLst>
                        <p:par>
                          <p:cTn id="444" fill="hold">
                            <p:stCondLst>
                              <p:cond delay="0"/>
                            </p:stCondLst>
                            <p:childTnLst>
                              <p:par>
                                <p:cTn id="445" presetID="1" presetClass="entr" presetSubtype="0" fill="hold" grpId="0" nodeType="clickEffect">
                                  <p:stCondLst>
                                    <p:cond delay="0"/>
                                  </p:stCondLst>
                                  <p:childTnLst>
                                    <p:set>
                                      <p:cBhvr>
                                        <p:cTn id="446" dur="1" fill="hold">
                                          <p:stCondLst>
                                            <p:cond delay="0"/>
                                          </p:stCondLst>
                                        </p:cTn>
                                        <p:tgtEl>
                                          <p:spTgt spid="307"/>
                                        </p:tgtEl>
                                        <p:attrNameLst>
                                          <p:attrName>style.visibility</p:attrName>
                                        </p:attrNameLst>
                                      </p:cBhvr>
                                      <p:to>
                                        <p:strVal val="visible"/>
                                      </p:to>
                                    </p:set>
                                  </p:childTnLst>
                                </p:cTn>
                              </p:par>
                            </p:childTnLst>
                          </p:cTn>
                        </p:par>
                      </p:childTnLst>
                    </p:cTn>
                  </p:par>
                  <p:par>
                    <p:cTn id="447" fill="hold">
                      <p:stCondLst>
                        <p:cond delay="indefinite"/>
                      </p:stCondLst>
                      <p:childTnLst>
                        <p:par>
                          <p:cTn id="448" fill="hold">
                            <p:stCondLst>
                              <p:cond delay="0"/>
                            </p:stCondLst>
                            <p:childTnLst>
                              <p:par>
                                <p:cTn id="449" presetID="1" presetClass="exit" presetSubtype="0" fill="hold" grpId="1" nodeType="clickEffect">
                                  <p:stCondLst>
                                    <p:cond delay="0"/>
                                  </p:stCondLst>
                                  <p:childTnLst>
                                    <p:set>
                                      <p:cBhvr>
                                        <p:cTn id="450" dur="1" fill="hold">
                                          <p:stCondLst>
                                            <p:cond delay="0"/>
                                          </p:stCondLst>
                                        </p:cTn>
                                        <p:tgtEl>
                                          <p:spTgt spid="307"/>
                                        </p:tgtEl>
                                        <p:attrNameLst>
                                          <p:attrName>style.visibility</p:attrName>
                                        </p:attrNameLst>
                                      </p:cBhvr>
                                      <p:to>
                                        <p:strVal val="hidden"/>
                                      </p:to>
                                    </p:set>
                                  </p:childTnLst>
                                </p:cTn>
                              </p:par>
                            </p:childTnLst>
                          </p:cTn>
                        </p:par>
                      </p:childTnLst>
                    </p:cTn>
                  </p:par>
                  <p:par>
                    <p:cTn id="451" fill="hold">
                      <p:stCondLst>
                        <p:cond delay="indefinite"/>
                      </p:stCondLst>
                      <p:childTnLst>
                        <p:par>
                          <p:cTn id="452" fill="hold">
                            <p:stCondLst>
                              <p:cond delay="0"/>
                            </p:stCondLst>
                            <p:childTnLst>
                              <p:par>
                                <p:cTn id="453" presetID="1" presetClass="entr" presetSubtype="0" fill="hold" grpId="0" nodeType="clickEffect">
                                  <p:stCondLst>
                                    <p:cond delay="0"/>
                                  </p:stCondLst>
                                  <p:childTnLst>
                                    <p:set>
                                      <p:cBhvr>
                                        <p:cTn id="454" dur="1" fill="hold">
                                          <p:stCondLst>
                                            <p:cond delay="0"/>
                                          </p:stCondLst>
                                        </p:cTn>
                                        <p:tgtEl>
                                          <p:spTgt spid="308"/>
                                        </p:tgtEl>
                                        <p:attrNameLst>
                                          <p:attrName>style.visibility</p:attrName>
                                        </p:attrNameLst>
                                      </p:cBhvr>
                                      <p:to>
                                        <p:strVal val="visible"/>
                                      </p:to>
                                    </p:set>
                                  </p:childTnLst>
                                </p:cTn>
                              </p:par>
                            </p:childTnLst>
                          </p:cTn>
                        </p:par>
                      </p:childTnLst>
                    </p:cTn>
                  </p:par>
                  <p:par>
                    <p:cTn id="455" fill="hold">
                      <p:stCondLst>
                        <p:cond delay="indefinite"/>
                      </p:stCondLst>
                      <p:childTnLst>
                        <p:par>
                          <p:cTn id="456" fill="hold">
                            <p:stCondLst>
                              <p:cond delay="0"/>
                            </p:stCondLst>
                            <p:childTnLst>
                              <p:par>
                                <p:cTn id="457" presetID="1" presetClass="exit" presetSubtype="0" fill="hold" grpId="1" nodeType="clickEffect">
                                  <p:stCondLst>
                                    <p:cond delay="0"/>
                                  </p:stCondLst>
                                  <p:childTnLst>
                                    <p:set>
                                      <p:cBhvr>
                                        <p:cTn id="458" dur="1" fill="hold">
                                          <p:stCondLst>
                                            <p:cond delay="0"/>
                                          </p:stCondLst>
                                        </p:cTn>
                                        <p:tgtEl>
                                          <p:spTgt spid="308"/>
                                        </p:tgtEl>
                                        <p:attrNameLst>
                                          <p:attrName>style.visibility</p:attrName>
                                        </p:attrNameLst>
                                      </p:cBhvr>
                                      <p:to>
                                        <p:strVal val="hidden"/>
                                      </p:to>
                                    </p:set>
                                  </p:childTnLst>
                                </p:cTn>
                              </p:par>
                            </p:childTnLst>
                          </p:cTn>
                        </p:par>
                      </p:childTnLst>
                    </p:cTn>
                  </p:par>
                  <p:par>
                    <p:cTn id="459" fill="hold">
                      <p:stCondLst>
                        <p:cond delay="indefinite"/>
                      </p:stCondLst>
                      <p:childTnLst>
                        <p:par>
                          <p:cTn id="460" fill="hold">
                            <p:stCondLst>
                              <p:cond delay="0"/>
                            </p:stCondLst>
                            <p:childTnLst>
                              <p:par>
                                <p:cTn id="461" presetID="1" presetClass="entr" presetSubtype="0" fill="hold" grpId="0" nodeType="clickEffect">
                                  <p:stCondLst>
                                    <p:cond delay="0"/>
                                  </p:stCondLst>
                                  <p:childTnLst>
                                    <p:set>
                                      <p:cBhvr>
                                        <p:cTn id="462" dur="1" fill="hold">
                                          <p:stCondLst>
                                            <p:cond delay="0"/>
                                          </p:stCondLst>
                                        </p:cTn>
                                        <p:tgtEl>
                                          <p:spTgt spid="309"/>
                                        </p:tgtEl>
                                        <p:attrNameLst>
                                          <p:attrName>style.visibility</p:attrName>
                                        </p:attrNameLst>
                                      </p:cBhvr>
                                      <p:to>
                                        <p:strVal val="visible"/>
                                      </p:to>
                                    </p:set>
                                  </p:childTnLst>
                                </p:cTn>
                              </p:par>
                            </p:childTnLst>
                          </p:cTn>
                        </p:par>
                      </p:childTnLst>
                    </p:cTn>
                  </p:par>
                  <p:par>
                    <p:cTn id="463" fill="hold">
                      <p:stCondLst>
                        <p:cond delay="indefinite"/>
                      </p:stCondLst>
                      <p:childTnLst>
                        <p:par>
                          <p:cTn id="464" fill="hold">
                            <p:stCondLst>
                              <p:cond delay="0"/>
                            </p:stCondLst>
                            <p:childTnLst>
                              <p:par>
                                <p:cTn id="465" presetID="1" presetClass="exit" presetSubtype="0" fill="hold" grpId="1" nodeType="clickEffect">
                                  <p:stCondLst>
                                    <p:cond delay="0"/>
                                  </p:stCondLst>
                                  <p:childTnLst>
                                    <p:set>
                                      <p:cBhvr>
                                        <p:cTn id="466" dur="1" fill="hold">
                                          <p:stCondLst>
                                            <p:cond delay="0"/>
                                          </p:stCondLst>
                                        </p:cTn>
                                        <p:tgtEl>
                                          <p:spTgt spid="309"/>
                                        </p:tgtEl>
                                        <p:attrNameLst>
                                          <p:attrName>style.visibility</p:attrName>
                                        </p:attrNameLst>
                                      </p:cBhvr>
                                      <p:to>
                                        <p:strVal val="hidden"/>
                                      </p:to>
                                    </p:set>
                                  </p:childTnLst>
                                </p:cTn>
                              </p:par>
                            </p:childTnLst>
                          </p:cTn>
                        </p:par>
                      </p:childTnLst>
                    </p:cTn>
                  </p:par>
                  <p:par>
                    <p:cTn id="467" fill="hold">
                      <p:stCondLst>
                        <p:cond delay="indefinite"/>
                      </p:stCondLst>
                      <p:childTnLst>
                        <p:par>
                          <p:cTn id="468" fill="hold">
                            <p:stCondLst>
                              <p:cond delay="0"/>
                            </p:stCondLst>
                            <p:childTnLst>
                              <p:par>
                                <p:cTn id="469" presetID="1" presetClass="entr" presetSubtype="0" fill="hold" grpId="0" nodeType="clickEffect">
                                  <p:stCondLst>
                                    <p:cond delay="0"/>
                                  </p:stCondLst>
                                  <p:childTnLst>
                                    <p:set>
                                      <p:cBhvr>
                                        <p:cTn id="470" dur="1" fill="hold">
                                          <p:stCondLst>
                                            <p:cond delay="0"/>
                                          </p:stCondLst>
                                        </p:cTn>
                                        <p:tgtEl>
                                          <p:spTgt spid="310"/>
                                        </p:tgtEl>
                                        <p:attrNameLst>
                                          <p:attrName>style.visibility</p:attrName>
                                        </p:attrNameLst>
                                      </p:cBhvr>
                                      <p:to>
                                        <p:strVal val="visible"/>
                                      </p:to>
                                    </p:set>
                                  </p:childTnLst>
                                </p:cTn>
                              </p:par>
                            </p:childTnLst>
                          </p:cTn>
                        </p:par>
                      </p:childTnLst>
                    </p:cTn>
                  </p:par>
                  <p:par>
                    <p:cTn id="471" fill="hold">
                      <p:stCondLst>
                        <p:cond delay="indefinite"/>
                      </p:stCondLst>
                      <p:childTnLst>
                        <p:par>
                          <p:cTn id="472" fill="hold">
                            <p:stCondLst>
                              <p:cond delay="0"/>
                            </p:stCondLst>
                            <p:childTnLst>
                              <p:par>
                                <p:cTn id="473" presetID="1" presetClass="exit" presetSubtype="0" fill="hold" grpId="1" nodeType="clickEffect">
                                  <p:stCondLst>
                                    <p:cond delay="0"/>
                                  </p:stCondLst>
                                  <p:childTnLst>
                                    <p:set>
                                      <p:cBhvr>
                                        <p:cTn id="474" dur="1" fill="hold">
                                          <p:stCondLst>
                                            <p:cond delay="0"/>
                                          </p:stCondLst>
                                        </p:cTn>
                                        <p:tgtEl>
                                          <p:spTgt spid="310"/>
                                        </p:tgtEl>
                                        <p:attrNameLst>
                                          <p:attrName>style.visibility</p:attrName>
                                        </p:attrNameLst>
                                      </p:cBhvr>
                                      <p:to>
                                        <p:strVal val="hidden"/>
                                      </p:to>
                                    </p:set>
                                  </p:childTnLst>
                                </p:cTn>
                              </p:par>
                            </p:childTnLst>
                          </p:cTn>
                        </p:par>
                      </p:childTnLst>
                    </p:cTn>
                  </p:par>
                  <p:par>
                    <p:cTn id="475" fill="hold">
                      <p:stCondLst>
                        <p:cond delay="indefinite"/>
                      </p:stCondLst>
                      <p:childTnLst>
                        <p:par>
                          <p:cTn id="476" fill="hold">
                            <p:stCondLst>
                              <p:cond delay="0"/>
                            </p:stCondLst>
                            <p:childTnLst>
                              <p:par>
                                <p:cTn id="477" presetID="1" presetClass="entr" presetSubtype="0" fill="hold" grpId="0" nodeType="clickEffect">
                                  <p:stCondLst>
                                    <p:cond delay="0"/>
                                  </p:stCondLst>
                                  <p:childTnLst>
                                    <p:set>
                                      <p:cBhvr>
                                        <p:cTn id="478" dur="1" fill="hold">
                                          <p:stCondLst>
                                            <p:cond delay="0"/>
                                          </p:stCondLst>
                                        </p:cTn>
                                        <p:tgtEl>
                                          <p:spTgt spid="311"/>
                                        </p:tgtEl>
                                        <p:attrNameLst>
                                          <p:attrName>style.visibility</p:attrName>
                                        </p:attrNameLst>
                                      </p:cBhvr>
                                      <p:to>
                                        <p:strVal val="visible"/>
                                      </p:to>
                                    </p:set>
                                  </p:childTnLst>
                                </p:cTn>
                              </p:par>
                            </p:childTnLst>
                          </p:cTn>
                        </p:par>
                      </p:childTnLst>
                    </p:cTn>
                  </p:par>
                  <p:par>
                    <p:cTn id="479" fill="hold">
                      <p:stCondLst>
                        <p:cond delay="indefinite"/>
                      </p:stCondLst>
                      <p:childTnLst>
                        <p:par>
                          <p:cTn id="480" fill="hold">
                            <p:stCondLst>
                              <p:cond delay="0"/>
                            </p:stCondLst>
                            <p:childTnLst>
                              <p:par>
                                <p:cTn id="481" presetID="1" presetClass="exit" presetSubtype="0" fill="hold" grpId="1" nodeType="clickEffect">
                                  <p:stCondLst>
                                    <p:cond delay="0"/>
                                  </p:stCondLst>
                                  <p:childTnLst>
                                    <p:set>
                                      <p:cBhvr>
                                        <p:cTn id="482" dur="1" fill="hold">
                                          <p:stCondLst>
                                            <p:cond delay="0"/>
                                          </p:stCondLst>
                                        </p:cTn>
                                        <p:tgtEl>
                                          <p:spTgt spid="311"/>
                                        </p:tgtEl>
                                        <p:attrNameLst>
                                          <p:attrName>style.visibility</p:attrName>
                                        </p:attrNameLst>
                                      </p:cBhvr>
                                      <p:to>
                                        <p:strVal val="hidden"/>
                                      </p:to>
                                    </p:set>
                                  </p:childTnLst>
                                </p:cTn>
                              </p:par>
                            </p:childTnLst>
                          </p:cTn>
                        </p:par>
                      </p:childTnLst>
                    </p:cTn>
                  </p:par>
                  <p:par>
                    <p:cTn id="483" fill="hold">
                      <p:stCondLst>
                        <p:cond delay="indefinite"/>
                      </p:stCondLst>
                      <p:childTnLst>
                        <p:par>
                          <p:cTn id="484" fill="hold">
                            <p:stCondLst>
                              <p:cond delay="0"/>
                            </p:stCondLst>
                            <p:childTnLst>
                              <p:par>
                                <p:cTn id="485" presetID="1" presetClass="entr" presetSubtype="0" fill="hold" grpId="0" nodeType="clickEffect">
                                  <p:stCondLst>
                                    <p:cond delay="0"/>
                                  </p:stCondLst>
                                  <p:childTnLst>
                                    <p:set>
                                      <p:cBhvr>
                                        <p:cTn id="486" dur="1" fill="hold">
                                          <p:stCondLst>
                                            <p:cond delay="0"/>
                                          </p:stCondLst>
                                        </p:cTn>
                                        <p:tgtEl>
                                          <p:spTgt spid="312"/>
                                        </p:tgtEl>
                                        <p:attrNameLst>
                                          <p:attrName>style.visibility</p:attrName>
                                        </p:attrNameLst>
                                      </p:cBhvr>
                                      <p:to>
                                        <p:strVal val="visible"/>
                                      </p:to>
                                    </p:set>
                                  </p:childTnLst>
                                </p:cTn>
                              </p:par>
                            </p:childTnLst>
                          </p:cTn>
                        </p:par>
                      </p:childTnLst>
                    </p:cTn>
                  </p:par>
                  <p:par>
                    <p:cTn id="487" fill="hold">
                      <p:stCondLst>
                        <p:cond delay="indefinite"/>
                      </p:stCondLst>
                      <p:childTnLst>
                        <p:par>
                          <p:cTn id="488" fill="hold">
                            <p:stCondLst>
                              <p:cond delay="0"/>
                            </p:stCondLst>
                            <p:childTnLst>
                              <p:par>
                                <p:cTn id="489" presetID="1" presetClass="exit" presetSubtype="0" fill="hold" grpId="1" nodeType="clickEffect">
                                  <p:stCondLst>
                                    <p:cond delay="0"/>
                                  </p:stCondLst>
                                  <p:childTnLst>
                                    <p:set>
                                      <p:cBhvr>
                                        <p:cTn id="490" dur="1" fill="hold">
                                          <p:stCondLst>
                                            <p:cond delay="0"/>
                                          </p:stCondLst>
                                        </p:cTn>
                                        <p:tgtEl>
                                          <p:spTgt spid="312"/>
                                        </p:tgtEl>
                                        <p:attrNameLst>
                                          <p:attrName>style.visibility</p:attrName>
                                        </p:attrNameLst>
                                      </p:cBhvr>
                                      <p:to>
                                        <p:strVal val="hidden"/>
                                      </p:to>
                                    </p:set>
                                  </p:childTnLst>
                                </p:cTn>
                              </p:par>
                            </p:childTnLst>
                          </p:cTn>
                        </p:par>
                      </p:childTnLst>
                    </p:cTn>
                  </p:par>
                  <p:par>
                    <p:cTn id="491" fill="hold">
                      <p:stCondLst>
                        <p:cond delay="indefinite"/>
                      </p:stCondLst>
                      <p:childTnLst>
                        <p:par>
                          <p:cTn id="492" fill="hold">
                            <p:stCondLst>
                              <p:cond delay="0"/>
                            </p:stCondLst>
                            <p:childTnLst>
                              <p:par>
                                <p:cTn id="493" presetID="1" presetClass="entr" presetSubtype="0" fill="hold" grpId="0" nodeType="clickEffect">
                                  <p:stCondLst>
                                    <p:cond delay="0"/>
                                  </p:stCondLst>
                                  <p:childTnLst>
                                    <p:set>
                                      <p:cBhvr>
                                        <p:cTn id="494" dur="1" fill="hold">
                                          <p:stCondLst>
                                            <p:cond delay="0"/>
                                          </p:stCondLst>
                                        </p:cTn>
                                        <p:tgtEl>
                                          <p:spTgt spid="313"/>
                                        </p:tgtEl>
                                        <p:attrNameLst>
                                          <p:attrName>style.visibility</p:attrName>
                                        </p:attrNameLst>
                                      </p:cBhvr>
                                      <p:to>
                                        <p:strVal val="visible"/>
                                      </p:to>
                                    </p:set>
                                  </p:childTnLst>
                                </p:cTn>
                              </p:par>
                            </p:childTnLst>
                          </p:cTn>
                        </p:par>
                      </p:childTnLst>
                    </p:cTn>
                  </p:par>
                  <p:par>
                    <p:cTn id="495" fill="hold">
                      <p:stCondLst>
                        <p:cond delay="indefinite"/>
                      </p:stCondLst>
                      <p:childTnLst>
                        <p:par>
                          <p:cTn id="496" fill="hold">
                            <p:stCondLst>
                              <p:cond delay="0"/>
                            </p:stCondLst>
                            <p:childTnLst>
                              <p:par>
                                <p:cTn id="497" presetID="1" presetClass="exit" presetSubtype="0" fill="hold" grpId="1" nodeType="clickEffect">
                                  <p:stCondLst>
                                    <p:cond delay="0"/>
                                  </p:stCondLst>
                                  <p:childTnLst>
                                    <p:set>
                                      <p:cBhvr>
                                        <p:cTn id="498" dur="1" fill="hold">
                                          <p:stCondLst>
                                            <p:cond delay="0"/>
                                          </p:stCondLst>
                                        </p:cTn>
                                        <p:tgtEl>
                                          <p:spTgt spid="313"/>
                                        </p:tgtEl>
                                        <p:attrNameLst>
                                          <p:attrName>style.visibility</p:attrName>
                                        </p:attrNameLst>
                                      </p:cBhvr>
                                      <p:to>
                                        <p:strVal val="hidden"/>
                                      </p:to>
                                    </p:set>
                                  </p:childTnLst>
                                </p:cTn>
                              </p:par>
                            </p:childTnLst>
                          </p:cTn>
                        </p:par>
                      </p:childTnLst>
                    </p:cTn>
                  </p:par>
                  <p:par>
                    <p:cTn id="499" fill="hold">
                      <p:stCondLst>
                        <p:cond delay="indefinite"/>
                      </p:stCondLst>
                      <p:childTnLst>
                        <p:par>
                          <p:cTn id="500" fill="hold">
                            <p:stCondLst>
                              <p:cond delay="0"/>
                            </p:stCondLst>
                            <p:childTnLst>
                              <p:par>
                                <p:cTn id="501" presetID="1" presetClass="entr" presetSubtype="0" fill="hold" grpId="0" nodeType="clickEffect">
                                  <p:stCondLst>
                                    <p:cond delay="0"/>
                                  </p:stCondLst>
                                  <p:childTnLst>
                                    <p:set>
                                      <p:cBhvr>
                                        <p:cTn id="502" dur="1" fill="hold">
                                          <p:stCondLst>
                                            <p:cond delay="0"/>
                                          </p:stCondLst>
                                        </p:cTn>
                                        <p:tgtEl>
                                          <p:spTgt spid="314"/>
                                        </p:tgtEl>
                                        <p:attrNameLst>
                                          <p:attrName>style.visibility</p:attrName>
                                        </p:attrNameLst>
                                      </p:cBhvr>
                                      <p:to>
                                        <p:strVal val="visible"/>
                                      </p:to>
                                    </p:set>
                                  </p:childTnLst>
                                </p:cTn>
                              </p:par>
                            </p:childTnLst>
                          </p:cTn>
                        </p:par>
                      </p:childTnLst>
                    </p:cTn>
                  </p:par>
                  <p:par>
                    <p:cTn id="503" fill="hold">
                      <p:stCondLst>
                        <p:cond delay="indefinite"/>
                      </p:stCondLst>
                      <p:childTnLst>
                        <p:par>
                          <p:cTn id="504" fill="hold">
                            <p:stCondLst>
                              <p:cond delay="0"/>
                            </p:stCondLst>
                            <p:childTnLst>
                              <p:par>
                                <p:cTn id="505" presetID="1" presetClass="exit" presetSubtype="0" fill="hold" grpId="1" nodeType="clickEffect">
                                  <p:stCondLst>
                                    <p:cond delay="0"/>
                                  </p:stCondLst>
                                  <p:childTnLst>
                                    <p:set>
                                      <p:cBhvr>
                                        <p:cTn id="506" dur="1" fill="hold">
                                          <p:stCondLst>
                                            <p:cond delay="0"/>
                                          </p:stCondLst>
                                        </p:cTn>
                                        <p:tgtEl>
                                          <p:spTgt spid="314"/>
                                        </p:tgtEl>
                                        <p:attrNameLst>
                                          <p:attrName>style.visibility</p:attrName>
                                        </p:attrNameLst>
                                      </p:cBhvr>
                                      <p:to>
                                        <p:strVal val="hidden"/>
                                      </p:to>
                                    </p:set>
                                  </p:childTnLst>
                                </p:cTn>
                              </p:par>
                            </p:childTnLst>
                          </p:cTn>
                        </p:par>
                      </p:childTnLst>
                    </p:cTn>
                  </p:par>
                  <p:par>
                    <p:cTn id="507" fill="hold">
                      <p:stCondLst>
                        <p:cond delay="indefinite"/>
                      </p:stCondLst>
                      <p:childTnLst>
                        <p:par>
                          <p:cTn id="508" fill="hold">
                            <p:stCondLst>
                              <p:cond delay="0"/>
                            </p:stCondLst>
                            <p:childTnLst>
                              <p:par>
                                <p:cTn id="509" presetID="1" presetClass="entr" presetSubtype="0" fill="hold" grpId="0" nodeType="clickEffect">
                                  <p:stCondLst>
                                    <p:cond delay="0"/>
                                  </p:stCondLst>
                                  <p:childTnLst>
                                    <p:set>
                                      <p:cBhvr>
                                        <p:cTn id="510" dur="1" fill="hold">
                                          <p:stCondLst>
                                            <p:cond delay="0"/>
                                          </p:stCondLst>
                                        </p:cTn>
                                        <p:tgtEl>
                                          <p:spTgt spid="315"/>
                                        </p:tgtEl>
                                        <p:attrNameLst>
                                          <p:attrName>style.visibility</p:attrName>
                                        </p:attrNameLst>
                                      </p:cBhvr>
                                      <p:to>
                                        <p:strVal val="visible"/>
                                      </p:to>
                                    </p:set>
                                  </p:childTnLst>
                                </p:cTn>
                              </p:par>
                            </p:childTnLst>
                          </p:cTn>
                        </p:par>
                      </p:childTnLst>
                    </p:cTn>
                  </p:par>
                  <p:par>
                    <p:cTn id="511" fill="hold">
                      <p:stCondLst>
                        <p:cond delay="indefinite"/>
                      </p:stCondLst>
                      <p:childTnLst>
                        <p:par>
                          <p:cTn id="512" fill="hold">
                            <p:stCondLst>
                              <p:cond delay="0"/>
                            </p:stCondLst>
                            <p:childTnLst>
                              <p:par>
                                <p:cTn id="513" presetID="1" presetClass="exit" presetSubtype="0" fill="hold" grpId="1" nodeType="clickEffect">
                                  <p:stCondLst>
                                    <p:cond delay="0"/>
                                  </p:stCondLst>
                                  <p:childTnLst>
                                    <p:set>
                                      <p:cBhvr>
                                        <p:cTn id="514" dur="1" fill="hold">
                                          <p:stCondLst>
                                            <p:cond delay="0"/>
                                          </p:stCondLst>
                                        </p:cTn>
                                        <p:tgtEl>
                                          <p:spTgt spid="315"/>
                                        </p:tgtEl>
                                        <p:attrNameLst>
                                          <p:attrName>style.visibility</p:attrName>
                                        </p:attrNameLst>
                                      </p:cBhvr>
                                      <p:to>
                                        <p:strVal val="hidden"/>
                                      </p:to>
                                    </p:set>
                                  </p:childTnLst>
                                </p:cTn>
                              </p:par>
                            </p:childTnLst>
                          </p:cTn>
                        </p:par>
                      </p:childTnLst>
                    </p:cTn>
                  </p:par>
                  <p:par>
                    <p:cTn id="515" fill="hold">
                      <p:stCondLst>
                        <p:cond delay="indefinite"/>
                      </p:stCondLst>
                      <p:childTnLst>
                        <p:par>
                          <p:cTn id="516" fill="hold">
                            <p:stCondLst>
                              <p:cond delay="0"/>
                            </p:stCondLst>
                            <p:childTnLst>
                              <p:par>
                                <p:cTn id="517" presetID="1" presetClass="entr" presetSubtype="0" fill="hold" grpId="0" nodeType="clickEffect">
                                  <p:stCondLst>
                                    <p:cond delay="0"/>
                                  </p:stCondLst>
                                  <p:childTnLst>
                                    <p:set>
                                      <p:cBhvr>
                                        <p:cTn id="518" dur="1" fill="hold">
                                          <p:stCondLst>
                                            <p:cond delay="0"/>
                                          </p:stCondLst>
                                        </p:cTn>
                                        <p:tgtEl>
                                          <p:spTgt spid="316"/>
                                        </p:tgtEl>
                                        <p:attrNameLst>
                                          <p:attrName>style.visibility</p:attrName>
                                        </p:attrNameLst>
                                      </p:cBhvr>
                                      <p:to>
                                        <p:strVal val="visible"/>
                                      </p:to>
                                    </p:set>
                                  </p:childTnLst>
                                </p:cTn>
                              </p:par>
                            </p:childTnLst>
                          </p:cTn>
                        </p:par>
                      </p:childTnLst>
                    </p:cTn>
                  </p:par>
                  <p:par>
                    <p:cTn id="519" fill="hold">
                      <p:stCondLst>
                        <p:cond delay="indefinite"/>
                      </p:stCondLst>
                      <p:childTnLst>
                        <p:par>
                          <p:cTn id="520" fill="hold">
                            <p:stCondLst>
                              <p:cond delay="0"/>
                            </p:stCondLst>
                            <p:childTnLst>
                              <p:par>
                                <p:cTn id="521" presetID="1" presetClass="exit" presetSubtype="0" fill="hold" grpId="1" nodeType="clickEffect">
                                  <p:stCondLst>
                                    <p:cond delay="0"/>
                                  </p:stCondLst>
                                  <p:childTnLst>
                                    <p:set>
                                      <p:cBhvr>
                                        <p:cTn id="522" dur="1" fill="hold">
                                          <p:stCondLst>
                                            <p:cond delay="0"/>
                                          </p:stCondLst>
                                        </p:cTn>
                                        <p:tgtEl>
                                          <p:spTgt spid="316"/>
                                        </p:tgtEl>
                                        <p:attrNameLst>
                                          <p:attrName>style.visibility</p:attrName>
                                        </p:attrNameLst>
                                      </p:cBhvr>
                                      <p:to>
                                        <p:strVal val="hidden"/>
                                      </p:to>
                                    </p:set>
                                  </p:childTnLst>
                                </p:cTn>
                              </p:par>
                            </p:childTnLst>
                          </p:cTn>
                        </p:par>
                      </p:childTnLst>
                    </p:cTn>
                  </p:par>
                  <p:par>
                    <p:cTn id="523" fill="hold">
                      <p:stCondLst>
                        <p:cond delay="indefinite"/>
                      </p:stCondLst>
                      <p:childTnLst>
                        <p:par>
                          <p:cTn id="524" fill="hold">
                            <p:stCondLst>
                              <p:cond delay="0"/>
                            </p:stCondLst>
                            <p:childTnLst>
                              <p:par>
                                <p:cTn id="525" presetID="1" presetClass="entr" presetSubtype="0" fill="hold" grpId="0" nodeType="clickEffect">
                                  <p:stCondLst>
                                    <p:cond delay="0"/>
                                  </p:stCondLst>
                                  <p:childTnLst>
                                    <p:set>
                                      <p:cBhvr>
                                        <p:cTn id="526" dur="1" fill="hold">
                                          <p:stCondLst>
                                            <p:cond delay="0"/>
                                          </p:stCondLst>
                                        </p:cTn>
                                        <p:tgtEl>
                                          <p:spTgt spid="317"/>
                                        </p:tgtEl>
                                        <p:attrNameLst>
                                          <p:attrName>style.visibility</p:attrName>
                                        </p:attrNameLst>
                                      </p:cBhvr>
                                      <p:to>
                                        <p:strVal val="visible"/>
                                      </p:to>
                                    </p:set>
                                  </p:childTnLst>
                                </p:cTn>
                              </p:par>
                            </p:childTnLst>
                          </p:cTn>
                        </p:par>
                      </p:childTnLst>
                    </p:cTn>
                  </p:par>
                  <p:par>
                    <p:cTn id="527" fill="hold">
                      <p:stCondLst>
                        <p:cond delay="indefinite"/>
                      </p:stCondLst>
                      <p:childTnLst>
                        <p:par>
                          <p:cTn id="528" fill="hold">
                            <p:stCondLst>
                              <p:cond delay="0"/>
                            </p:stCondLst>
                            <p:childTnLst>
                              <p:par>
                                <p:cTn id="529" presetID="1" presetClass="exit" presetSubtype="0" fill="hold" grpId="1" nodeType="clickEffect">
                                  <p:stCondLst>
                                    <p:cond delay="0"/>
                                  </p:stCondLst>
                                  <p:childTnLst>
                                    <p:set>
                                      <p:cBhvr>
                                        <p:cTn id="530" dur="1" fill="hold">
                                          <p:stCondLst>
                                            <p:cond delay="0"/>
                                          </p:stCondLst>
                                        </p:cTn>
                                        <p:tgtEl>
                                          <p:spTgt spid="317"/>
                                        </p:tgtEl>
                                        <p:attrNameLst>
                                          <p:attrName>style.visibility</p:attrName>
                                        </p:attrNameLst>
                                      </p:cBhvr>
                                      <p:to>
                                        <p:strVal val="hidden"/>
                                      </p:to>
                                    </p:set>
                                  </p:childTnLst>
                                </p:cTn>
                              </p:par>
                            </p:childTnLst>
                          </p:cTn>
                        </p:par>
                      </p:childTnLst>
                    </p:cTn>
                  </p:par>
                  <p:par>
                    <p:cTn id="531" fill="hold">
                      <p:stCondLst>
                        <p:cond delay="indefinite"/>
                      </p:stCondLst>
                      <p:childTnLst>
                        <p:par>
                          <p:cTn id="532" fill="hold">
                            <p:stCondLst>
                              <p:cond delay="0"/>
                            </p:stCondLst>
                            <p:childTnLst>
                              <p:par>
                                <p:cTn id="533" presetID="1" presetClass="entr" presetSubtype="0" fill="hold" grpId="0" nodeType="clickEffect">
                                  <p:stCondLst>
                                    <p:cond delay="0"/>
                                  </p:stCondLst>
                                  <p:childTnLst>
                                    <p:set>
                                      <p:cBhvr>
                                        <p:cTn id="534" dur="1" fill="hold">
                                          <p:stCondLst>
                                            <p:cond delay="0"/>
                                          </p:stCondLst>
                                        </p:cTn>
                                        <p:tgtEl>
                                          <p:spTgt spid="318"/>
                                        </p:tgtEl>
                                        <p:attrNameLst>
                                          <p:attrName>style.visibility</p:attrName>
                                        </p:attrNameLst>
                                      </p:cBhvr>
                                      <p:to>
                                        <p:strVal val="visible"/>
                                      </p:to>
                                    </p:set>
                                  </p:childTnLst>
                                </p:cTn>
                              </p:par>
                            </p:childTnLst>
                          </p:cTn>
                        </p:par>
                      </p:childTnLst>
                    </p:cTn>
                  </p:par>
                  <p:par>
                    <p:cTn id="535" fill="hold">
                      <p:stCondLst>
                        <p:cond delay="indefinite"/>
                      </p:stCondLst>
                      <p:childTnLst>
                        <p:par>
                          <p:cTn id="536" fill="hold">
                            <p:stCondLst>
                              <p:cond delay="0"/>
                            </p:stCondLst>
                            <p:childTnLst>
                              <p:par>
                                <p:cTn id="537" presetID="1" presetClass="exit" presetSubtype="0" fill="hold" grpId="1" nodeType="clickEffect">
                                  <p:stCondLst>
                                    <p:cond delay="0"/>
                                  </p:stCondLst>
                                  <p:childTnLst>
                                    <p:set>
                                      <p:cBhvr>
                                        <p:cTn id="538" dur="1" fill="hold">
                                          <p:stCondLst>
                                            <p:cond delay="0"/>
                                          </p:stCondLst>
                                        </p:cTn>
                                        <p:tgtEl>
                                          <p:spTgt spid="318"/>
                                        </p:tgtEl>
                                        <p:attrNameLst>
                                          <p:attrName>style.visibility</p:attrName>
                                        </p:attrNameLst>
                                      </p:cBhvr>
                                      <p:to>
                                        <p:strVal val="hidden"/>
                                      </p:to>
                                    </p:set>
                                  </p:childTnLst>
                                </p:cTn>
                              </p:par>
                            </p:childTnLst>
                          </p:cTn>
                        </p:par>
                      </p:childTnLst>
                    </p:cTn>
                  </p:par>
                  <p:par>
                    <p:cTn id="539" fill="hold">
                      <p:stCondLst>
                        <p:cond delay="indefinite"/>
                      </p:stCondLst>
                      <p:childTnLst>
                        <p:par>
                          <p:cTn id="540" fill="hold">
                            <p:stCondLst>
                              <p:cond delay="0"/>
                            </p:stCondLst>
                            <p:childTnLst>
                              <p:par>
                                <p:cTn id="541" presetID="1" presetClass="entr" presetSubtype="0" fill="hold" grpId="0" nodeType="clickEffect">
                                  <p:stCondLst>
                                    <p:cond delay="0"/>
                                  </p:stCondLst>
                                  <p:childTnLst>
                                    <p:set>
                                      <p:cBhvr>
                                        <p:cTn id="542" dur="1" fill="hold">
                                          <p:stCondLst>
                                            <p:cond delay="0"/>
                                          </p:stCondLst>
                                        </p:cTn>
                                        <p:tgtEl>
                                          <p:spTgt spid="319"/>
                                        </p:tgtEl>
                                        <p:attrNameLst>
                                          <p:attrName>style.visibility</p:attrName>
                                        </p:attrNameLst>
                                      </p:cBhvr>
                                      <p:to>
                                        <p:strVal val="visible"/>
                                      </p:to>
                                    </p:set>
                                  </p:childTnLst>
                                </p:cTn>
                              </p:par>
                            </p:childTnLst>
                          </p:cTn>
                        </p:par>
                      </p:childTnLst>
                    </p:cTn>
                  </p:par>
                  <p:par>
                    <p:cTn id="543" fill="hold">
                      <p:stCondLst>
                        <p:cond delay="indefinite"/>
                      </p:stCondLst>
                      <p:childTnLst>
                        <p:par>
                          <p:cTn id="544" fill="hold">
                            <p:stCondLst>
                              <p:cond delay="0"/>
                            </p:stCondLst>
                            <p:childTnLst>
                              <p:par>
                                <p:cTn id="545" presetID="1" presetClass="exit" presetSubtype="0" fill="hold" grpId="1" nodeType="clickEffect">
                                  <p:stCondLst>
                                    <p:cond delay="0"/>
                                  </p:stCondLst>
                                  <p:childTnLst>
                                    <p:set>
                                      <p:cBhvr>
                                        <p:cTn id="546" dur="1" fill="hold">
                                          <p:stCondLst>
                                            <p:cond delay="0"/>
                                          </p:stCondLst>
                                        </p:cTn>
                                        <p:tgtEl>
                                          <p:spTgt spid="319"/>
                                        </p:tgtEl>
                                        <p:attrNameLst>
                                          <p:attrName>style.visibility</p:attrName>
                                        </p:attrNameLst>
                                      </p:cBhvr>
                                      <p:to>
                                        <p:strVal val="hidden"/>
                                      </p:to>
                                    </p:set>
                                  </p:childTnLst>
                                </p:cTn>
                              </p:par>
                            </p:childTnLst>
                          </p:cTn>
                        </p:par>
                      </p:childTnLst>
                    </p:cTn>
                  </p:par>
                  <p:par>
                    <p:cTn id="547" fill="hold">
                      <p:stCondLst>
                        <p:cond delay="indefinite"/>
                      </p:stCondLst>
                      <p:childTnLst>
                        <p:par>
                          <p:cTn id="548" fill="hold">
                            <p:stCondLst>
                              <p:cond delay="0"/>
                            </p:stCondLst>
                            <p:childTnLst>
                              <p:par>
                                <p:cTn id="549" presetID="1" presetClass="entr" presetSubtype="0" fill="hold" grpId="0" nodeType="clickEffect">
                                  <p:stCondLst>
                                    <p:cond delay="0"/>
                                  </p:stCondLst>
                                  <p:childTnLst>
                                    <p:set>
                                      <p:cBhvr>
                                        <p:cTn id="550" dur="1" fill="hold">
                                          <p:stCondLst>
                                            <p:cond delay="0"/>
                                          </p:stCondLst>
                                        </p:cTn>
                                        <p:tgtEl>
                                          <p:spTgt spid="320"/>
                                        </p:tgtEl>
                                        <p:attrNameLst>
                                          <p:attrName>style.visibility</p:attrName>
                                        </p:attrNameLst>
                                      </p:cBhvr>
                                      <p:to>
                                        <p:strVal val="visible"/>
                                      </p:to>
                                    </p:set>
                                  </p:childTnLst>
                                </p:cTn>
                              </p:par>
                            </p:childTnLst>
                          </p:cTn>
                        </p:par>
                      </p:childTnLst>
                    </p:cTn>
                  </p:par>
                  <p:par>
                    <p:cTn id="551" fill="hold">
                      <p:stCondLst>
                        <p:cond delay="indefinite"/>
                      </p:stCondLst>
                      <p:childTnLst>
                        <p:par>
                          <p:cTn id="552" fill="hold">
                            <p:stCondLst>
                              <p:cond delay="0"/>
                            </p:stCondLst>
                            <p:childTnLst>
                              <p:par>
                                <p:cTn id="553" presetID="1" presetClass="exit" presetSubtype="0" fill="hold" grpId="1" nodeType="clickEffect">
                                  <p:stCondLst>
                                    <p:cond delay="0"/>
                                  </p:stCondLst>
                                  <p:childTnLst>
                                    <p:set>
                                      <p:cBhvr>
                                        <p:cTn id="554" dur="1" fill="hold">
                                          <p:stCondLst>
                                            <p:cond delay="0"/>
                                          </p:stCondLst>
                                        </p:cTn>
                                        <p:tgtEl>
                                          <p:spTgt spid="320"/>
                                        </p:tgtEl>
                                        <p:attrNameLst>
                                          <p:attrName>style.visibility</p:attrName>
                                        </p:attrNameLst>
                                      </p:cBhvr>
                                      <p:to>
                                        <p:strVal val="hidden"/>
                                      </p:to>
                                    </p:set>
                                  </p:childTnLst>
                                </p:cTn>
                              </p:par>
                            </p:childTnLst>
                          </p:cTn>
                        </p:par>
                      </p:childTnLst>
                    </p:cTn>
                  </p:par>
                  <p:par>
                    <p:cTn id="555" fill="hold">
                      <p:stCondLst>
                        <p:cond delay="indefinite"/>
                      </p:stCondLst>
                      <p:childTnLst>
                        <p:par>
                          <p:cTn id="556" fill="hold">
                            <p:stCondLst>
                              <p:cond delay="0"/>
                            </p:stCondLst>
                            <p:childTnLst>
                              <p:par>
                                <p:cTn id="557" presetID="1" presetClass="entr" presetSubtype="0" fill="hold" nodeType="clickEffect">
                                  <p:stCondLst>
                                    <p:cond delay="0"/>
                                  </p:stCondLst>
                                  <p:childTnLst>
                                    <p:set>
                                      <p:cBhvr>
                                        <p:cTn id="558" dur="1" fill="hold">
                                          <p:stCondLst>
                                            <p:cond delay="0"/>
                                          </p:stCondLst>
                                        </p:cTn>
                                        <p:tgtEl>
                                          <p:spTgt spid="132"/>
                                        </p:tgtEl>
                                        <p:attrNameLst>
                                          <p:attrName>style.visibility</p:attrName>
                                        </p:attrNameLst>
                                      </p:cBhvr>
                                      <p:to>
                                        <p:strVal val="visible"/>
                                      </p:to>
                                    </p:set>
                                  </p:childTnLst>
                                </p:cTn>
                              </p:par>
                            </p:childTnLst>
                          </p:cTn>
                        </p:par>
                      </p:childTnLst>
                    </p:cTn>
                  </p:par>
                  <p:par>
                    <p:cTn id="559" fill="hold">
                      <p:stCondLst>
                        <p:cond delay="indefinite"/>
                      </p:stCondLst>
                      <p:childTnLst>
                        <p:par>
                          <p:cTn id="560" fill="hold">
                            <p:stCondLst>
                              <p:cond delay="0"/>
                            </p:stCondLst>
                            <p:childTnLst>
                              <p:par>
                                <p:cTn id="561" presetID="1" presetClass="entr" presetSubtype="0" fill="hold" grpId="0" nodeType="clickEffect">
                                  <p:stCondLst>
                                    <p:cond delay="0"/>
                                  </p:stCondLst>
                                  <p:childTnLst>
                                    <p:set>
                                      <p:cBhvr>
                                        <p:cTn id="562" dur="1" fill="hold">
                                          <p:stCondLst>
                                            <p:cond delay="0"/>
                                          </p:stCondLst>
                                        </p:cTn>
                                        <p:tgtEl>
                                          <p:spTgt spid="129"/>
                                        </p:tgtEl>
                                        <p:attrNameLst>
                                          <p:attrName>style.visibility</p:attrName>
                                        </p:attrNameLst>
                                      </p:cBhvr>
                                      <p:to>
                                        <p:strVal val="visible"/>
                                      </p:to>
                                    </p:set>
                                  </p:childTnLst>
                                </p:cTn>
                              </p:par>
                            </p:childTnLst>
                          </p:cTn>
                        </p:par>
                      </p:childTnLst>
                    </p:cTn>
                  </p:par>
                  <p:par>
                    <p:cTn id="563" fill="hold">
                      <p:stCondLst>
                        <p:cond delay="indefinite"/>
                      </p:stCondLst>
                      <p:childTnLst>
                        <p:par>
                          <p:cTn id="564" fill="hold">
                            <p:stCondLst>
                              <p:cond delay="0"/>
                            </p:stCondLst>
                            <p:childTnLst>
                              <p:par>
                                <p:cTn id="565" presetID="1" presetClass="entr" presetSubtype="0" fill="hold" grpId="0" nodeType="clickEffect">
                                  <p:stCondLst>
                                    <p:cond delay="0"/>
                                  </p:stCondLst>
                                  <p:childTnLst>
                                    <p:set>
                                      <p:cBhvr>
                                        <p:cTn id="566" dur="1" fill="hold">
                                          <p:stCondLst>
                                            <p:cond delay="0"/>
                                          </p:stCondLst>
                                        </p:cTn>
                                        <p:tgtEl>
                                          <p:spTgt spid="321"/>
                                        </p:tgtEl>
                                        <p:attrNameLst>
                                          <p:attrName>style.visibility</p:attrName>
                                        </p:attrNameLst>
                                      </p:cBhvr>
                                      <p:to>
                                        <p:strVal val="visible"/>
                                      </p:to>
                                    </p:set>
                                  </p:childTnLst>
                                </p:cTn>
                              </p:par>
                            </p:childTnLst>
                          </p:cTn>
                        </p:par>
                      </p:childTnLst>
                    </p:cTn>
                  </p:par>
                  <p:par>
                    <p:cTn id="567" fill="hold">
                      <p:stCondLst>
                        <p:cond delay="indefinite"/>
                      </p:stCondLst>
                      <p:childTnLst>
                        <p:par>
                          <p:cTn id="568" fill="hold">
                            <p:stCondLst>
                              <p:cond delay="0"/>
                            </p:stCondLst>
                            <p:childTnLst>
                              <p:par>
                                <p:cTn id="569" presetID="1" presetClass="exit" presetSubtype="0" fill="hold" grpId="1" nodeType="clickEffect">
                                  <p:stCondLst>
                                    <p:cond delay="0"/>
                                  </p:stCondLst>
                                  <p:childTnLst>
                                    <p:set>
                                      <p:cBhvr>
                                        <p:cTn id="570" dur="1" fill="hold">
                                          <p:stCondLst>
                                            <p:cond delay="0"/>
                                          </p:stCondLst>
                                        </p:cTn>
                                        <p:tgtEl>
                                          <p:spTgt spid="321"/>
                                        </p:tgtEl>
                                        <p:attrNameLst>
                                          <p:attrName>style.visibility</p:attrName>
                                        </p:attrNameLst>
                                      </p:cBhvr>
                                      <p:to>
                                        <p:strVal val="hidden"/>
                                      </p:to>
                                    </p:set>
                                  </p:childTnLst>
                                </p:cTn>
                              </p:par>
                            </p:childTnLst>
                          </p:cTn>
                        </p:par>
                      </p:childTnLst>
                    </p:cTn>
                  </p:par>
                  <p:par>
                    <p:cTn id="571" fill="hold">
                      <p:stCondLst>
                        <p:cond delay="indefinite"/>
                      </p:stCondLst>
                      <p:childTnLst>
                        <p:par>
                          <p:cTn id="572" fill="hold">
                            <p:stCondLst>
                              <p:cond delay="0"/>
                            </p:stCondLst>
                            <p:childTnLst>
                              <p:par>
                                <p:cTn id="573" presetID="1" presetClass="entr" presetSubtype="0" fill="hold" grpId="0" nodeType="clickEffect">
                                  <p:stCondLst>
                                    <p:cond delay="0"/>
                                  </p:stCondLst>
                                  <p:childTnLst>
                                    <p:set>
                                      <p:cBhvr>
                                        <p:cTn id="574" dur="1" fill="hold">
                                          <p:stCondLst>
                                            <p:cond delay="0"/>
                                          </p:stCondLst>
                                        </p:cTn>
                                        <p:tgtEl>
                                          <p:spTgt spid="322"/>
                                        </p:tgtEl>
                                        <p:attrNameLst>
                                          <p:attrName>style.visibility</p:attrName>
                                        </p:attrNameLst>
                                      </p:cBhvr>
                                      <p:to>
                                        <p:strVal val="visible"/>
                                      </p:to>
                                    </p:set>
                                  </p:childTnLst>
                                </p:cTn>
                              </p:par>
                            </p:childTnLst>
                          </p:cTn>
                        </p:par>
                      </p:childTnLst>
                    </p:cTn>
                  </p:par>
                  <p:par>
                    <p:cTn id="575" fill="hold">
                      <p:stCondLst>
                        <p:cond delay="indefinite"/>
                      </p:stCondLst>
                      <p:childTnLst>
                        <p:par>
                          <p:cTn id="576" fill="hold">
                            <p:stCondLst>
                              <p:cond delay="0"/>
                            </p:stCondLst>
                            <p:childTnLst>
                              <p:par>
                                <p:cTn id="577" presetID="1" presetClass="exit" presetSubtype="0" fill="hold" grpId="1" nodeType="clickEffect">
                                  <p:stCondLst>
                                    <p:cond delay="0"/>
                                  </p:stCondLst>
                                  <p:childTnLst>
                                    <p:set>
                                      <p:cBhvr>
                                        <p:cTn id="578" dur="1" fill="hold">
                                          <p:stCondLst>
                                            <p:cond delay="0"/>
                                          </p:stCondLst>
                                        </p:cTn>
                                        <p:tgtEl>
                                          <p:spTgt spid="322"/>
                                        </p:tgtEl>
                                        <p:attrNameLst>
                                          <p:attrName>style.visibility</p:attrName>
                                        </p:attrNameLst>
                                      </p:cBhvr>
                                      <p:to>
                                        <p:strVal val="hidden"/>
                                      </p:to>
                                    </p:set>
                                  </p:childTnLst>
                                </p:cTn>
                              </p:par>
                            </p:childTnLst>
                          </p:cTn>
                        </p:par>
                      </p:childTnLst>
                    </p:cTn>
                  </p:par>
                  <p:par>
                    <p:cTn id="579" fill="hold">
                      <p:stCondLst>
                        <p:cond delay="indefinite"/>
                      </p:stCondLst>
                      <p:childTnLst>
                        <p:par>
                          <p:cTn id="580" fill="hold">
                            <p:stCondLst>
                              <p:cond delay="0"/>
                            </p:stCondLst>
                            <p:childTnLst>
                              <p:par>
                                <p:cTn id="581" presetID="1" presetClass="entr" presetSubtype="0" fill="hold" grpId="0" nodeType="clickEffect">
                                  <p:stCondLst>
                                    <p:cond delay="0"/>
                                  </p:stCondLst>
                                  <p:childTnLst>
                                    <p:set>
                                      <p:cBhvr>
                                        <p:cTn id="582" dur="1" fill="hold">
                                          <p:stCondLst>
                                            <p:cond delay="0"/>
                                          </p:stCondLst>
                                        </p:cTn>
                                        <p:tgtEl>
                                          <p:spTgt spid="323"/>
                                        </p:tgtEl>
                                        <p:attrNameLst>
                                          <p:attrName>style.visibility</p:attrName>
                                        </p:attrNameLst>
                                      </p:cBhvr>
                                      <p:to>
                                        <p:strVal val="visible"/>
                                      </p:to>
                                    </p:set>
                                  </p:childTnLst>
                                </p:cTn>
                              </p:par>
                            </p:childTnLst>
                          </p:cTn>
                        </p:par>
                      </p:childTnLst>
                    </p:cTn>
                  </p:par>
                  <p:par>
                    <p:cTn id="583" fill="hold">
                      <p:stCondLst>
                        <p:cond delay="indefinite"/>
                      </p:stCondLst>
                      <p:childTnLst>
                        <p:par>
                          <p:cTn id="584" fill="hold">
                            <p:stCondLst>
                              <p:cond delay="0"/>
                            </p:stCondLst>
                            <p:childTnLst>
                              <p:par>
                                <p:cTn id="585" presetID="1" presetClass="exit" presetSubtype="0" fill="hold" grpId="1" nodeType="clickEffect">
                                  <p:stCondLst>
                                    <p:cond delay="0"/>
                                  </p:stCondLst>
                                  <p:childTnLst>
                                    <p:set>
                                      <p:cBhvr>
                                        <p:cTn id="586" dur="1" fill="hold">
                                          <p:stCondLst>
                                            <p:cond delay="0"/>
                                          </p:stCondLst>
                                        </p:cTn>
                                        <p:tgtEl>
                                          <p:spTgt spid="323"/>
                                        </p:tgtEl>
                                        <p:attrNameLst>
                                          <p:attrName>style.visibility</p:attrName>
                                        </p:attrNameLst>
                                      </p:cBhvr>
                                      <p:to>
                                        <p:strVal val="hidden"/>
                                      </p:to>
                                    </p:set>
                                  </p:childTnLst>
                                </p:cTn>
                              </p:par>
                            </p:childTnLst>
                          </p:cTn>
                        </p:par>
                      </p:childTnLst>
                    </p:cTn>
                  </p:par>
                  <p:par>
                    <p:cTn id="587" fill="hold">
                      <p:stCondLst>
                        <p:cond delay="indefinite"/>
                      </p:stCondLst>
                      <p:childTnLst>
                        <p:par>
                          <p:cTn id="588" fill="hold">
                            <p:stCondLst>
                              <p:cond delay="0"/>
                            </p:stCondLst>
                            <p:childTnLst>
                              <p:par>
                                <p:cTn id="589" presetID="1" presetClass="entr" presetSubtype="0" fill="hold" grpId="0" nodeType="clickEffect">
                                  <p:stCondLst>
                                    <p:cond delay="0"/>
                                  </p:stCondLst>
                                  <p:childTnLst>
                                    <p:set>
                                      <p:cBhvr>
                                        <p:cTn id="590" dur="1" fill="hold">
                                          <p:stCondLst>
                                            <p:cond delay="0"/>
                                          </p:stCondLst>
                                        </p:cTn>
                                        <p:tgtEl>
                                          <p:spTgt spid="324"/>
                                        </p:tgtEl>
                                        <p:attrNameLst>
                                          <p:attrName>style.visibility</p:attrName>
                                        </p:attrNameLst>
                                      </p:cBhvr>
                                      <p:to>
                                        <p:strVal val="visible"/>
                                      </p:to>
                                    </p:set>
                                  </p:childTnLst>
                                </p:cTn>
                              </p:par>
                            </p:childTnLst>
                          </p:cTn>
                        </p:par>
                      </p:childTnLst>
                    </p:cTn>
                  </p:par>
                  <p:par>
                    <p:cTn id="591" fill="hold">
                      <p:stCondLst>
                        <p:cond delay="indefinite"/>
                      </p:stCondLst>
                      <p:childTnLst>
                        <p:par>
                          <p:cTn id="592" fill="hold">
                            <p:stCondLst>
                              <p:cond delay="0"/>
                            </p:stCondLst>
                            <p:childTnLst>
                              <p:par>
                                <p:cTn id="593" presetID="1" presetClass="exit" presetSubtype="0" fill="hold" grpId="1" nodeType="clickEffect">
                                  <p:stCondLst>
                                    <p:cond delay="0"/>
                                  </p:stCondLst>
                                  <p:childTnLst>
                                    <p:set>
                                      <p:cBhvr>
                                        <p:cTn id="594" dur="1" fill="hold">
                                          <p:stCondLst>
                                            <p:cond delay="0"/>
                                          </p:stCondLst>
                                        </p:cTn>
                                        <p:tgtEl>
                                          <p:spTgt spid="324"/>
                                        </p:tgtEl>
                                        <p:attrNameLst>
                                          <p:attrName>style.visibility</p:attrName>
                                        </p:attrNameLst>
                                      </p:cBhvr>
                                      <p:to>
                                        <p:strVal val="hidden"/>
                                      </p:to>
                                    </p:set>
                                  </p:childTnLst>
                                </p:cTn>
                              </p:par>
                            </p:childTnLst>
                          </p:cTn>
                        </p:par>
                      </p:childTnLst>
                    </p:cTn>
                  </p:par>
                  <p:par>
                    <p:cTn id="595" fill="hold">
                      <p:stCondLst>
                        <p:cond delay="indefinite"/>
                      </p:stCondLst>
                      <p:childTnLst>
                        <p:par>
                          <p:cTn id="596" fill="hold">
                            <p:stCondLst>
                              <p:cond delay="0"/>
                            </p:stCondLst>
                            <p:childTnLst>
                              <p:par>
                                <p:cTn id="597" presetID="1" presetClass="entr" presetSubtype="0" fill="hold" grpId="0" nodeType="clickEffect">
                                  <p:stCondLst>
                                    <p:cond delay="0"/>
                                  </p:stCondLst>
                                  <p:childTnLst>
                                    <p:set>
                                      <p:cBhvr>
                                        <p:cTn id="598" dur="1" fill="hold">
                                          <p:stCondLst>
                                            <p:cond delay="0"/>
                                          </p:stCondLst>
                                        </p:cTn>
                                        <p:tgtEl>
                                          <p:spTgt spid="325"/>
                                        </p:tgtEl>
                                        <p:attrNameLst>
                                          <p:attrName>style.visibility</p:attrName>
                                        </p:attrNameLst>
                                      </p:cBhvr>
                                      <p:to>
                                        <p:strVal val="visible"/>
                                      </p:to>
                                    </p:set>
                                  </p:childTnLst>
                                </p:cTn>
                              </p:par>
                            </p:childTnLst>
                          </p:cTn>
                        </p:par>
                      </p:childTnLst>
                    </p:cTn>
                  </p:par>
                  <p:par>
                    <p:cTn id="599" fill="hold">
                      <p:stCondLst>
                        <p:cond delay="indefinite"/>
                      </p:stCondLst>
                      <p:childTnLst>
                        <p:par>
                          <p:cTn id="600" fill="hold">
                            <p:stCondLst>
                              <p:cond delay="0"/>
                            </p:stCondLst>
                            <p:childTnLst>
                              <p:par>
                                <p:cTn id="601" presetID="1" presetClass="exit" presetSubtype="0" fill="hold" grpId="1" nodeType="clickEffect">
                                  <p:stCondLst>
                                    <p:cond delay="0"/>
                                  </p:stCondLst>
                                  <p:childTnLst>
                                    <p:set>
                                      <p:cBhvr>
                                        <p:cTn id="602" dur="1" fill="hold">
                                          <p:stCondLst>
                                            <p:cond delay="0"/>
                                          </p:stCondLst>
                                        </p:cTn>
                                        <p:tgtEl>
                                          <p:spTgt spid="325"/>
                                        </p:tgtEl>
                                        <p:attrNameLst>
                                          <p:attrName>style.visibility</p:attrName>
                                        </p:attrNameLst>
                                      </p:cBhvr>
                                      <p:to>
                                        <p:strVal val="hidden"/>
                                      </p:to>
                                    </p:set>
                                  </p:childTnLst>
                                </p:cTn>
                              </p:par>
                            </p:childTnLst>
                          </p:cTn>
                        </p:par>
                      </p:childTnLst>
                    </p:cTn>
                  </p:par>
                  <p:par>
                    <p:cTn id="603" fill="hold">
                      <p:stCondLst>
                        <p:cond delay="indefinite"/>
                      </p:stCondLst>
                      <p:childTnLst>
                        <p:par>
                          <p:cTn id="604" fill="hold">
                            <p:stCondLst>
                              <p:cond delay="0"/>
                            </p:stCondLst>
                            <p:childTnLst>
                              <p:par>
                                <p:cTn id="605" presetID="1" presetClass="entr" presetSubtype="0" fill="hold" grpId="0" nodeType="clickEffect">
                                  <p:stCondLst>
                                    <p:cond delay="0"/>
                                  </p:stCondLst>
                                  <p:childTnLst>
                                    <p:set>
                                      <p:cBhvr>
                                        <p:cTn id="606" dur="1" fill="hold">
                                          <p:stCondLst>
                                            <p:cond delay="0"/>
                                          </p:stCondLst>
                                        </p:cTn>
                                        <p:tgtEl>
                                          <p:spTgt spid="326"/>
                                        </p:tgtEl>
                                        <p:attrNameLst>
                                          <p:attrName>style.visibility</p:attrName>
                                        </p:attrNameLst>
                                      </p:cBhvr>
                                      <p:to>
                                        <p:strVal val="visible"/>
                                      </p:to>
                                    </p:set>
                                  </p:childTnLst>
                                </p:cTn>
                              </p:par>
                            </p:childTnLst>
                          </p:cTn>
                        </p:par>
                      </p:childTnLst>
                    </p:cTn>
                  </p:par>
                  <p:par>
                    <p:cTn id="607" fill="hold">
                      <p:stCondLst>
                        <p:cond delay="indefinite"/>
                      </p:stCondLst>
                      <p:childTnLst>
                        <p:par>
                          <p:cTn id="608" fill="hold">
                            <p:stCondLst>
                              <p:cond delay="0"/>
                            </p:stCondLst>
                            <p:childTnLst>
                              <p:par>
                                <p:cTn id="609" presetID="1" presetClass="exit" presetSubtype="0" fill="hold" grpId="1" nodeType="clickEffect">
                                  <p:stCondLst>
                                    <p:cond delay="0"/>
                                  </p:stCondLst>
                                  <p:childTnLst>
                                    <p:set>
                                      <p:cBhvr>
                                        <p:cTn id="610" dur="1" fill="hold">
                                          <p:stCondLst>
                                            <p:cond delay="0"/>
                                          </p:stCondLst>
                                        </p:cTn>
                                        <p:tgtEl>
                                          <p:spTgt spid="326"/>
                                        </p:tgtEl>
                                        <p:attrNameLst>
                                          <p:attrName>style.visibility</p:attrName>
                                        </p:attrNameLst>
                                      </p:cBhvr>
                                      <p:to>
                                        <p:strVal val="hidden"/>
                                      </p:to>
                                    </p:set>
                                  </p:childTnLst>
                                </p:cTn>
                              </p:par>
                            </p:childTnLst>
                          </p:cTn>
                        </p:par>
                      </p:childTnLst>
                    </p:cTn>
                  </p:par>
                  <p:par>
                    <p:cTn id="611" fill="hold">
                      <p:stCondLst>
                        <p:cond delay="indefinite"/>
                      </p:stCondLst>
                      <p:childTnLst>
                        <p:par>
                          <p:cTn id="612" fill="hold">
                            <p:stCondLst>
                              <p:cond delay="0"/>
                            </p:stCondLst>
                            <p:childTnLst>
                              <p:par>
                                <p:cTn id="613" presetID="1" presetClass="entr" presetSubtype="0" fill="hold" grpId="0" nodeType="clickEffect">
                                  <p:stCondLst>
                                    <p:cond delay="0"/>
                                  </p:stCondLst>
                                  <p:childTnLst>
                                    <p:set>
                                      <p:cBhvr>
                                        <p:cTn id="614" dur="1" fill="hold">
                                          <p:stCondLst>
                                            <p:cond delay="0"/>
                                          </p:stCondLst>
                                        </p:cTn>
                                        <p:tgtEl>
                                          <p:spTgt spid="327"/>
                                        </p:tgtEl>
                                        <p:attrNameLst>
                                          <p:attrName>style.visibility</p:attrName>
                                        </p:attrNameLst>
                                      </p:cBhvr>
                                      <p:to>
                                        <p:strVal val="visible"/>
                                      </p:to>
                                    </p:set>
                                  </p:childTnLst>
                                </p:cTn>
                              </p:par>
                            </p:childTnLst>
                          </p:cTn>
                        </p:par>
                      </p:childTnLst>
                    </p:cTn>
                  </p:par>
                  <p:par>
                    <p:cTn id="615" fill="hold">
                      <p:stCondLst>
                        <p:cond delay="indefinite"/>
                      </p:stCondLst>
                      <p:childTnLst>
                        <p:par>
                          <p:cTn id="616" fill="hold">
                            <p:stCondLst>
                              <p:cond delay="0"/>
                            </p:stCondLst>
                            <p:childTnLst>
                              <p:par>
                                <p:cTn id="617" presetID="1" presetClass="exit" presetSubtype="0" fill="hold" grpId="1" nodeType="clickEffect">
                                  <p:stCondLst>
                                    <p:cond delay="0"/>
                                  </p:stCondLst>
                                  <p:childTnLst>
                                    <p:set>
                                      <p:cBhvr>
                                        <p:cTn id="618" dur="1" fill="hold">
                                          <p:stCondLst>
                                            <p:cond delay="0"/>
                                          </p:stCondLst>
                                        </p:cTn>
                                        <p:tgtEl>
                                          <p:spTgt spid="327"/>
                                        </p:tgtEl>
                                        <p:attrNameLst>
                                          <p:attrName>style.visibility</p:attrName>
                                        </p:attrNameLst>
                                      </p:cBhvr>
                                      <p:to>
                                        <p:strVal val="hidden"/>
                                      </p:to>
                                    </p:set>
                                  </p:childTnLst>
                                </p:cTn>
                              </p:par>
                            </p:childTnLst>
                          </p:cTn>
                        </p:par>
                      </p:childTnLst>
                    </p:cTn>
                  </p:par>
                  <p:par>
                    <p:cTn id="619" fill="hold">
                      <p:stCondLst>
                        <p:cond delay="indefinite"/>
                      </p:stCondLst>
                      <p:childTnLst>
                        <p:par>
                          <p:cTn id="620" fill="hold">
                            <p:stCondLst>
                              <p:cond delay="0"/>
                            </p:stCondLst>
                            <p:childTnLst>
                              <p:par>
                                <p:cTn id="621" presetID="1" presetClass="entr" presetSubtype="0" fill="hold" grpId="0" nodeType="clickEffect">
                                  <p:stCondLst>
                                    <p:cond delay="0"/>
                                  </p:stCondLst>
                                  <p:childTnLst>
                                    <p:set>
                                      <p:cBhvr>
                                        <p:cTn id="622" dur="1" fill="hold">
                                          <p:stCondLst>
                                            <p:cond delay="0"/>
                                          </p:stCondLst>
                                        </p:cTn>
                                        <p:tgtEl>
                                          <p:spTgt spid="328"/>
                                        </p:tgtEl>
                                        <p:attrNameLst>
                                          <p:attrName>style.visibility</p:attrName>
                                        </p:attrNameLst>
                                      </p:cBhvr>
                                      <p:to>
                                        <p:strVal val="visible"/>
                                      </p:to>
                                    </p:set>
                                  </p:childTnLst>
                                </p:cTn>
                              </p:par>
                            </p:childTnLst>
                          </p:cTn>
                        </p:par>
                      </p:childTnLst>
                    </p:cTn>
                  </p:par>
                  <p:par>
                    <p:cTn id="623" fill="hold">
                      <p:stCondLst>
                        <p:cond delay="indefinite"/>
                      </p:stCondLst>
                      <p:childTnLst>
                        <p:par>
                          <p:cTn id="624" fill="hold">
                            <p:stCondLst>
                              <p:cond delay="0"/>
                            </p:stCondLst>
                            <p:childTnLst>
                              <p:par>
                                <p:cTn id="625" presetID="1" presetClass="exit" presetSubtype="0" fill="hold" grpId="1" nodeType="clickEffect">
                                  <p:stCondLst>
                                    <p:cond delay="0"/>
                                  </p:stCondLst>
                                  <p:childTnLst>
                                    <p:set>
                                      <p:cBhvr>
                                        <p:cTn id="626" dur="1" fill="hold">
                                          <p:stCondLst>
                                            <p:cond delay="0"/>
                                          </p:stCondLst>
                                        </p:cTn>
                                        <p:tgtEl>
                                          <p:spTgt spid="328"/>
                                        </p:tgtEl>
                                        <p:attrNameLst>
                                          <p:attrName>style.visibility</p:attrName>
                                        </p:attrNameLst>
                                      </p:cBhvr>
                                      <p:to>
                                        <p:strVal val="hidden"/>
                                      </p:to>
                                    </p:set>
                                  </p:childTnLst>
                                </p:cTn>
                              </p:par>
                            </p:childTnLst>
                          </p:cTn>
                        </p:par>
                      </p:childTnLst>
                    </p:cTn>
                  </p:par>
                  <p:par>
                    <p:cTn id="627" fill="hold">
                      <p:stCondLst>
                        <p:cond delay="indefinite"/>
                      </p:stCondLst>
                      <p:childTnLst>
                        <p:par>
                          <p:cTn id="628" fill="hold">
                            <p:stCondLst>
                              <p:cond delay="0"/>
                            </p:stCondLst>
                            <p:childTnLst>
                              <p:par>
                                <p:cTn id="629" presetID="1" presetClass="entr" presetSubtype="0" fill="hold" grpId="0" nodeType="clickEffect">
                                  <p:stCondLst>
                                    <p:cond delay="0"/>
                                  </p:stCondLst>
                                  <p:childTnLst>
                                    <p:set>
                                      <p:cBhvr>
                                        <p:cTn id="630" dur="1" fill="hold">
                                          <p:stCondLst>
                                            <p:cond delay="0"/>
                                          </p:stCondLst>
                                        </p:cTn>
                                        <p:tgtEl>
                                          <p:spTgt spid="329"/>
                                        </p:tgtEl>
                                        <p:attrNameLst>
                                          <p:attrName>style.visibility</p:attrName>
                                        </p:attrNameLst>
                                      </p:cBhvr>
                                      <p:to>
                                        <p:strVal val="visible"/>
                                      </p:to>
                                    </p:set>
                                  </p:childTnLst>
                                </p:cTn>
                              </p:par>
                            </p:childTnLst>
                          </p:cTn>
                        </p:par>
                      </p:childTnLst>
                    </p:cTn>
                  </p:par>
                  <p:par>
                    <p:cTn id="631" fill="hold">
                      <p:stCondLst>
                        <p:cond delay="indefinite"/>
                      </p:stCondLst>
                      <p:childTnLst>
                        <p:par>
                          <p:cTn id="632" fill="hold">
                            <p:stCondLst>
                              <p:cond delay="0"/>
                            </p:stCondLst>
                            <p:childTnLst>
                              <p:par>
                                <p:cTn id="633" presetID="1" presetClass="exit" presetSubtype="0" fill="hold" grpId="1" nodeType="clickEffect">
                                  <p:stCondLst>
                                    <p:cond delay="0"/>
                                  </p:stCondLst>
                                  <p:childTnLst>
                                    <p:set>
                                      <p:cBhvr>
                                        <p:cTn id="634" dur="1" fill="hold">
                                          <p:stCondLst>
                                            <p:cond delay="0"/>
                                          </p:stCondLst>
                                        </p:cTn>
                                        <p:tgtEl>
                                          <p:spTgt spid="329"/>
                                        </p:tgtEl>
                                        <p:attrNameLst>
                                          <p:attrName>style.visibility</p:attrName>
                                        </p:attrNameLst>
                                      </p:cBhvr>
                                      <p:to>
                                        <p:strVal val="hidden"/>
                                      </p:to>
                                    </p:set>
                                  </p:childTnLst>
                                </p:cTn>
                              </p:par>
                            </p:childTnLst>
                          </p:cTn>
                        </p:par>
                      </p:childTnLst>
                    </p:cTn>
                  </p:par>
                  <p:par>
                    <p:cTn id="635" fill="hold">
                      <p:stCondLst>
                        <p:cond delay="indefinite"/>
                      </p:stCondLst>
                      <p:childTnLst>
                        <p:par>
                          <p:cTn id="636" fill="hold">
                            <p:stCondLst>
                              <p:cond delay="0"/>
                            </p:stCondLst>
                            <p:childTnLst>
                              <p:par>
                                <p:cTn id="637" presetID="1" presetClass="entr" presetSubtype="0" fill="hold" grpId="0" nodeType="clickEffect">
                                  <p:stCondLst>
                                    <p:cond delay="0"/>
                                  </p:stCondLst>
                                  <p:childTnLst>
                                    <p:set>
                                      <p:cBhvr>
                                        <p:cTn id="638" dur="1" fill="hold">
                                          <p:stCondLst>
                                            <p:cond delay="0"/>
                                          </p:stCondLst>
                                        </p:cTn>
                                        <p:tgtEl>
                                          <p:spTgt spid="330"/>
                                        </p:tgtEl>
                                        <p:attrNameLst>
                                          <p:attrName>style.visibility</p:attrName>
                                        </p:attrNameLst>
                                      </p:cBhvr>
                                      <p:to>
                                        <p:strVal val="visible"/>
                                      </p:to>
                                    </p:set>
                                  </p:childTnLst>
                                </p:cTn>
                              </p:par>
                            </p:childTnLst>
                          </p:cTn>
                        </p:par>
                      </p:childTnLst>
                    </p:cTn>
                  </p:par>
                  <p:par>
                    <p:cTn id="639" fill="hold">
                      <p:stCondLst>
                        <p:cond delay="indefinite"/>
                      </p:stCondLst>
                      <p:childTnLst>
                        <p:par>
                          <p:cTn id="640" fill="hold">
                            <p:stCondLst>
                              <p:cond delay="0"/>
                            </p:stCondLst>
                            <p:childTnLst>
                              <p:par>
                                <p:cTn id="641" presetID="1" presetClass="exit" presetSubtype="0" fill="hold" grpId="1" nodeType="clickEffect">
                                  <p:stCondLst>
                                    <p:cond delay="0"/>
                                  </p:stCondLst>
                                  <p:childTnLst>
                                    <p:set>
                                      <p:cBhvr>
                                        <p:cTn id="642" dur="1" fill="hold">
                                          <p:stCondLst>
                                            <p:cond delay="0"/>
                                          </p:stCondLst>
                                        </p:cTn>
                                        <p:tgtEl>
                                          <p:spTgt spid="330"/>
                                        </p:tgtEl>
                                        <p:attrNameLst>
                                          <p:attrName>style.visibility</p:attrName>
                                        </p:attrNameLst>
                                      </p:cBhvr>
                                      <p:to>
                                        <p:strVal val="hidden"/>
                                      </p:to>
                                    </p:set>
                                  </p:childTnLst>
                                </p:cTn>
                              </p:par>
                            </p:childTnLst>
                          </p:cTn>
                        </p:par>
                      </p:childTnLst>
                    </p:cTn>
                  </p:par>
                  <p:par>
                    <p:cTn id="643" fill="hold">
                      <p:stCondLst>
                        <p:cond delay="indefinite"/>
                      </p:stCondLst>
                      <p:childTnLst>
                        <p:par>
                          <p:cTn id="644" fill="hold">
                            <p:stCondLst>
                              <p:cond delay="0"/>
                            </p:stCondLst>
                            <p:childTnLst>
                              <p:par>
                                <p:cTn id="645" presetID="1" presetClass="entr" presetSubtype="0" fill="hold" grpId="0" nodeType="clickEffect">
                                  <p:stCondLst>
                                    <p:cond delay="0"/>
                                  </p:stCondLst>
                                  <p:childTnLst>
                                    <p:set>
                                      <p:cBhvr>
                                        <p:cTn id="646" dur="1" fill="hold">
                                          <p:stCondLst>
                                            <p:cond delay="0"/>
                                          </p:stCondLst>
                                        </p:cTn>
                                        <p:tgtEl>
                                          <p:spTgt spid="331"/>
                                        </p:tgtEl>
                                        <p:attrNameLst>
                                          <p:attrName>style.visibility</p:attrName>
                                        </p:attrNameLst>
                                      </p:cBhvr>
                                      <p:to>
                                        <p:strVal val="visible"/>
                                      </p:to>
                                    </p:set>
                                  </p:childTnLst>
                                </p:cTn>
                              </p:par>
                            </p:childTnLst>
                          </p:cTn>
                        </p:par>
                      </p:childTnLst>
                    </p:cTn>
                  </p:par>
                  <p:par>
                    <p:cTn id="647" fill="hold">
                      <p:stCondLst>
                        <p:cond delay="indefinite"/>
                      </p:stCondLst>
                      <p:childTnLst>
                        <p:par>
                          <p:cTn id="648" fill="hold">
                            <p:stCondLst>
                              <p:cond delay="0"/>
                            </p:stCondLst>
                            <p:childTnLst>
                              <p:par>
                                <p:cTn id="649" presetID="1" presetClass="exit" presetSubtype="0" fill="hold" grpId="1" nodeType="clickEffect">
                                  <p:stCondLst>
                                    <p:cond delay="0"/>
                                  </p:stCondLst>
                                  <p:childTnLst>
                                    <p:set>
                                      <p:cBhvr>
                                        <p:cTn id="650" dur="1" fill="hold">
                                          <p:stCondLst>
                                            <p:cond delay="0"/>
                                          </p:stCondLst>
                                        </p:cTn>
                                        <p:tgtEl>
                                          <p:spTgt spid="331"/>
                                        </p:tgtEl>
                                        <p:attrNameLst>
                                          <p:attrName>style.visibility</p:attrName>
                                        </p:attrNameLst>
                                      </p:cBhvr>
                                      <p:to>
                                        <p:strVal val="hidden"/>
                                      </p:to>
                                    </p:set>
                                  </p:childTnLst>
                                </p:cTn>
                              </p:par>
                            </p:childTnLst>
                          </p:cTn>
                        </p:par>
                      </p:childTnLst>
                    </p:cTn>
                  </p:par>
                  <p:par>
                    <p:cTn id="651" fill="hold">
                      <p:stCondLst>
                        <p:cond delay="indefinite"/>
                      </p:stCondLst>
                      <p:childTnLst>
                        <p:par>
                          <p:cTn id="652" fill="hold">
                            <p:stCondLst>
                              <p:cond delay="0"/>
                            </p:stCondLst>
                            <p:childTnLst>
                              <p:par>
                                <p:cTn id="653" presetID="1" presetClass="entr" presetSubtype="0" fill="hold" grpId="0" nodeType="clickEffect">
                                  <p:stCondLst>
                                    <p:cond delay="0"/>
                                  </p:stCondLst>
                                  <p:childTnLst>
                                    <p:set>
                                      <p:cBhvr>
                                        <p:cTn id="654" dur="1" fill="hold">
                                          <p:stCondLst>
                                            <p:cond delay="0"/>
                                          </p:stCondLst>
                                        </p:cTn>
                                        <p:tgtEl>
                                          <p:spTgt spid="332"/>
                                        </p:tgtEl>
                                        <p:attrNameLst>
                                          <p:attrName>style.visibility</p:attrName>
                                        </p:attrNameLst>
                                      </p:cBhvr>
                                      <p:to>
                                        <p:strVal val="visible"/>
                                      </p:to>
                                    </p:set>
                                  </p:childTnLst>
                                </p:cTn>
                              </p:par>
                            </p:childTnLst>
                          </p:cTn>
                        </p:par>
                      </p:childTnLst>
                    </p:cTn>
                  </p:par>
                  <p:par>
                    <p:cTn id="655" fill="hold">
                      <p:stCondLst>
                        <p:cond delay="indefinite"/>
                      </p:stCondLst>
                      <p:childTnLst>
                        <p:par>
                          <p:cTn id="656" fill="hold">
                            <p:stCondLst>
                              <p:cond delay="0"/>
                            </p:stCondLst>
                            <p:childTnLst>
                              <p:par>
                                <p:cTn id="657" presetID="1" presetClass="exit" presetSubtype="0" fill="hold" grpId="1" nodeType="clickEffect">
                                  <p:stCondLst>
                                    <p:cond delay="0"/>
                                  </p:stCondLst>
                                  <p:childTnLst>
                                    <p:set>
                                      <p:cBhvr>
                                        <p:cTn id="658" dur="1" fill="hold">
                                          <p:stCondLst>
                                            <p:cond delay="0"/>
                                          </p:stCondLst>
                                        </p:cTn>
                                        <p:tgtEl>
                                          <p:spTgt spid="332"/>
                                        </p:tgtEl>
                                        <p:attrNameLst>
                                          <p:attrName>style.visibility</p:attrName>
                                        </p:attrNameLst>
                                      </p:cBhvr>
                                      <p:to>
                                        <p:strVal val="hidden"/>
                                      </p:to>
                                    </p:set>
                                  </p:childTnLst>
                                </p:cTn>
                              </p:par>
                            </p:childTnLst>
                          </p:cTn>
                        </p:par>
                      </p:childTnLst>
                    </p:cTn>
                  </p:par>
                  <p:par>
                    <p:cTn id="659" fill="hold">
                      <p:stCondLst>
                        <p:cond delay="indefinite"/>
                      </p:stCondLst>
                      <p:childTnLst>
                        <p:par>
                          <p:cTn id="660" fill="hold">
                            <p:stCondLst>
                              <p:cond delay="0"/>
                            </p:stCondLst>
                            <p:childTnLst>
                              <p:par>
                                <p:cTn id="661" presetID="1" presetClass="entr" presetSubtype="0" fill="hold" grpId="0" nodeType="clickEffect">
                                  <p:stCondLst>
                                    <p:cond delay="0"/>
                                  </p:stCondLst>
                                  <p:childTnLst>
                                    <p:set>
                                      <p:cBhvr>
                                        <p:cTn id="662" dur="1" fill="hold">
                                          <p:stCondLst>
                                            <p:cond delay="0"/>
                                          </p:stCondLst>
                                        </p:cTn>
                                        <p:tgtEl>
                                          <p:spTgt spid="333"/>
                                        </p:tgtEl>
                                        <p:attrNameLst>
                                          <p:attrName>style.visibility</p:attrName>
                                        </p:attrNameLst>
                                      </p:cBhvr>
                                      <p:to>
                                        <p:strVal val="visible"/>
                                      </p:to>
                                    </p:set>
                                  </p:childTnLst>
                                </p:cTn>
                              </p:par>
                            </p:childTnLst>
                          </p:cTn>
                        </p:par>
                      </p:childTnLst>
                    </p:cTn>
                  </p:par>
                  <p:par>
                    <p:cTn id="663" fill="hold">
                      <p:stCondLst>
                        <p:cond delay="indefinite"/>
                      </p:stCondLst>
                      <p:childTnLst>
                        <p:par>
                          <p:cTn id="664" fill="hold">
                            <p:stCondLst>
                              <p:cond delay="0"/>
                            </p:stCondLst>
                            <p:childTnLst>
                              <p:par>
                                <p:cTn id="665" presetID="1" presetClass="exit" presetSubtype="0" fill="hold" grpId="1" nodeType="clickEffect">
                                  <p:stCondLst>
                                    <p:cond delay="0"/>
                                  </p:stCondLst>
                                  <p:childTnLst>
                                    <p:set>
                                      <p:cBhvr>
                                        <p:cTn id="666" dur="1" fill="hold">
                                          <p:stCondLst>
                                            <p:cond delay="0"/>
                                          </p:stCondLst>
                                        </p:cTn>
                                        <p:tgtEl>
                                          <p:spTgt spid="333"/>
                                        </p:tgtEl>
                                        <p:attrNameLst>
                                          <p:attrName>style.visibility</p:attrName>
                                        </p:attrNameLst>
                                      </p:cBhvr>
                                      <p:to>
                                        <p:strVal val="hidden"/>
                                      </p:to>
                                    </p:set>
                                  </p:childTnLst>
                                </p:cTn>
                              </p:par>
                            </p:childTnLst>
                          </p:cTn>
                        </p:par>
                      </p:childTnLst>
                    </p:cTn>
                  </p:par>
                  <p:par>
                    <p:cTn id="667" fill="hold">
                      <p:stCondLst>
                        <p:cond delay="indefinite"/>
                      </p:stCondLst>
                      <p:childTnLst>
                        <p:par>
                          <p:cTn id="668" fill="hold">
                            <p:stCondLst>
                              <p:cond delay="0"/>
                            </p:stCondLst>
                            <p:childTnLst>
                              <p:par>
                                <p:cTn id="669" presetID="1" presetClass="entr" presetSubtype="0" fill="hold" grpId="0" nodeType="clickEffect">
                                  <p:stCondLst>
                                    <p:cond delay="0"/>
                                  </p:stCondLst>
                                  <p:childTnLst>
                                    <p:set>
                                      <p:cBhvr>
                                        <p:cTn id="670" dur="1" fill="hold">
                                          <p:stCondLst>
                                            <p:cond delay="0"/>
                                          </p:stCondLst>
                                        </p:cTn>
                                        <p:tgtEl>
                                          <p:spTgt spid="334"/>
                                        </p:tgtEl>
                                        <p:attrNameLst>
                                          <p:attrName>style.visibility</p:attrName>
                                        </p:attrNameLst>
                                      </p:cBhvr>
                                      <p:to>
                                        <p:strVal val="visible"/>
                                      </p:to>
                                    </p:set>
                                  </p:childTnLst>
                                </p:cTn>
                              </p:par>
                            </p:childTnLst>
                          </p:cTn>
                        </p:par>
                      </p:childTnLst>
                    </p:cTn>
                  </p:par>
                  <p:par>
                    <p:cTn id="671" fill="hold">
                      <p:stCondLst>
                        <p:cond delay="indefinite"/>
                      </p:stCondLst>
                      <p:childTnLst>
                        <p:par>
                          <p:cTn id="672" fill="hold">
                            <p:stCondLst>
                              <p:cond delay="0"/>
                            </p:stCondLst>
                            <p:childTnLst>
                              <p:par>
                                <p:cTn id="673" presetID="1" presetClass="exit" presetSubtype="0" fill="hold" grpId="1" nodeType="clickEffect">
                                  <p:stCondLst>
                                    <p:cond delay="0"/>
                                  </p:stCondLst>
                                  <p:childTnLst>
                                    <p:set>
                                      <p:cBhvr>
                                        <p:cTn id="674" dur="1" fill="hold">
                                          <p:stCondLst>
                                            <p:cond delay="0"/>
                                          </p:stCondLst>
                                        </p:cTn>
                                        <p:tgtEl>
                                          <p:spTgt spid="334"/>
                                        </p:tgtEl>
                                        <p:attrNameLst>
                                          <p:attrName>style.visibility</p:attrName>
                                        </p:attrNameLst>
                                      </p:cBhvr>
                                      <p:to>
                                        <p:strVal val="hidden"/>
                                      </p:to>
                                    </p:set>
                                  </p:childTnLst>
                                </p:cTn>
                              </p:par>
                            </p:childTnLst>
                          </p:cTn>
                        </p:par>
                      </p:childTnLst>
                    </p:cTn>
                  </p:par>
                  <p:par>
                    <p:cTn id="675" fill="hold">
                      <p:stCondLst>
                        <p:cond delay="indefinite"/>
                      </p:stCondLst>
                      <p:childTnLst>
                        <p:par>
                          <p:cTn id="676" fill="hold">
                            <p:stCondLst>
                              <p:cond delay="0"/>
                            </p:stCondLst>
                            <p:childTnLst>
                              <p:par>
                                <p:cTn id="677" presetID="1" presetClass="entr" presetSubtype="0" fill="hold" grpId="0" nodeType="clickEffect">
                                  <p:stCondLst>
                                    <p:cond delay="0"/>
                                  </p:stCondLst>
                                  <p:childTnLst>
                                    <p:set>
                                      <p:cBhvr>
                                        <p:cTn id="678" dur="1" fill="hold">
                                          <p:stCondLst>
                                            <p:cond delay="0"/>
                                          </p:stCondLst>
                                        </p:cTn>
                                        <p:tgtEl>
                                          <p:spTgt spid="335"/>
                                        </p:tgtEl>
                                        <p:attrNameLst>
                                          <p:attrName>style.visibility</p:attrName>
                                        </p:attrNameLst>
                                      </p:cBhvr>
                                      <p:to>
                                        <p:strVal val="visible"/>
                                      </p:to>
                                    </p:set>
                                  </p:childTnLst>
                                </p:cTn>
                              </p:par>
                            </p:childTnLst>
                          </p:cTn>
                        </p:par>
                      </p:childTnLst>
                    </p:cTn>
                  </p:par>
                  <p:par>
                    <p:cTn id="679" fill="hold">
                      <p:stCondLst>
                        <p:cond delay="indefinite"/>
                      </p:stCondLst>
                      <p:childTnLst>
                        <p:par>
                          <p:cTn id="680" fill="hold">
                            <p:stCondLst>
                              <p:cond delay="0"/>
                            </p:stCondLst>
                            <p:childTnLst>
                              <p:par>
                                <p:cTn id="681" presetID="1" presetClass="exit" presetSubtype="0" fill="hold" grpId="1" nodeType="clickEffect">
                                  <p:stCondLst>
                                    <p:cond delay="0"/>
                                  </p:stCondLst>
                                  <p:childTnLst>
                                    <p:set>
                                      <p:cBhvr>
                                        <p:cTn id="682" dur="1" fill="hold">
                                          <p:stCondLst>
                                            <p:cond delay="0"/>
                                          </p:stCondLst>
                                        </p:cTn>
                                        <p:tgtEl>
                                          <p:spTgt spid="335"/>
                                        </p:tgtEl>
                                        <p:attrNameLst>
                                          <p:attrName>style.visibility</p:attrName>
                                        </p:attrNameLst>
                                      </p:cBhvr>
                                      <p:to>
                                        <p:strVal val="hidden"/>
                                      </p:to>
                                    </p:set>
                                  </p:childTnLst>
                                </p:cTn>
                              </p:par>
                            </p:childTnLst>
                          </p:cTn>
                        </p:par>
                      </p:childTnLst>
                    </p:cTn>
                  </p:par>
                  <p:par>
                    <p:cTn id="683" fill="hold">
                      <p:stCondLst>
                        <p:cond delay="indefinite"/>
                      </p:stCondLst>
                      <p:childTnLst>
                        <p:par>
                          <p:cTn id="684" fill="hold">
                            <p:stCondLst>
                              <p:cond delay="0"/>
                            </p:stCondLst>
                            <p:childTnLst>
                              <p:par>
                                <p:cTn id="685" presetID="1" presetClass="entr" presetSubtype="0" fill="hold" grpId="0" nodeType="clickEffect">
                                  <p:stCondLst>
                                    <p:cond delay="0"/>
                                  </p:stCondLst>
                                  <p:childTnLst>
                                    <p:set>
                                      <p:cBhvr>
                                        <p:cTn id="686" dur="1" fill="hold">
                                          <p:stCondLst>
                                            <p:cond delay="0"/>
                                          </p:stCondLst>
                                        </p:cTn>
                                        <p:tgtEl>
                                          <p:spTgt spid="336"/>
                                        </p:tgtEl>
                                        <p:attrNameLst>
                                          <p:attrName>style.visibility</p:attrName>
                                        </p:attrNameLst>
                                      </p:cBhvr>
                                      <p:to>
                                        <p:strVal val="visible"/>
                                      </p:to>
                                    </p:set>
                                  </p:childTnLst>
                                </p:cTn>
                              </p:par>
                            </p:childTnLst>
                          </p:cTn>
                        </p:par>
                      </p:childTnLst>
                    </p:cTn>
                  </p:par>
                  <p:par>
                    <p:cTn id="687" fill="hold">
                      <p:stCondLst>
                        <p:cond delay="indefinite"/>
                      </p:stCondLst>
                      <p:childTnLst>
                        <p:par>
                          <p:cTn id="688" fill="hold">
                            <p:stCondLst>
                              <p:cond delay="0"/>
                            </p:stCondLst>
                            <p:childTnLst>
                              <p:par>
                                <p:cTn id="689" presetID="1" presetClass="exit" presetSubtype="0" fill="hold" grpId="1" nodeType="clickEffect">
                                  <p:stCondLst>
                                    <p:cond delay="0"/>
                                  </p:stCondLst>
                                  <p:childTnLst>
                                    <p:set>
                                      <p:cBhvr>
                                        <p:cTn id="690" dur="1" fill="hold">
                                          <p:stCondLst>
                                            <p:cond delay="0"/>
                                          </p:stCondLst>
                                        </p:cTn>
                                        <p:tgtEl>
                                          <p:spTgt spid="3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P spid="128" grpId="0" animBg="1"/>
      <p:bldP spid="129" grpId="0" animBg="1"/>
      <p:bldP spid="133" grpId="0" animBg="1"/>
      <p:bldP spid="133" grpId="1" animBg="1"/>
      <p:bldP spid="135" grpId="0" animBg="1"/>
      <p:bldP spid="135" grpId="1" animBg="1"/>
      <p:bldP spid="136" grpId="0" animBg="1"/>
      <p:bldP spid="136" grpId="1" animBg="1"/>
      <p:bldP spid="137" grpId="0" animBg="1"/>
      <p:bldP spid="137" grpId="1" animBg="1"/>
      <p:bldP spid="138" grpId="0" animBg="1"/>
      <p:bldP spid="138" grpId="1" animBg="1"/>
      <p:bldP spid="139" grpId="0" animBg="1"/>
      <p:bldP spid="139" grpId="1" animBg="1"/>
      <p:bldP spid="140" grpId="0" animBg="1"/>
      <p:bldP spid="140" grpId="1" animBg="1"/>
      <p:bldP spid="141" grpId="0" animBg="1"/>
      <p:bldP spid="141" grpId="1" animBg="1"/>
      <p:bldP spid="142" grpId="0" animBg="1"/>
      <p:bldP spid="142" grpId="1" animBg="1"/>
      <p:bldP spid="249" grpId="0" animBg="1"/>
      <p:bldP spid="249" grpId="1" animBg="1"/>
      <p:bldP spid="264" grpId="0" animBg="1"/>
      <p:bldP spid="264" grpId="1" animBg="1"/>
      <p:bldP spid="265" grpId="0" animBg="1"/>
      <p:bldP spid="265" grpId="1" animBg="1"/>
      <p:bldP spid="266" grpId="0" animBg="1"/>
      <p:bldP spid="266" grpId="1" animBg="1"/>
      <p:bldP spid="267" grpId="0" animBg="1"/>
      <p:bldP spid="267" grpId="1" animBg="1"/>
      <p:bldP spid="268" grpId="0" animBg="1"/>
      <p:bldP spid="268" grpId="1" animBg="1"/>
      <p:bldP spid="269" grpId="0" animBg="1"/>
      <p:bldP spid="269" grpId="1" animBg="1"/>
      <p:bldP spid="270" grpId="0" animBg="1"/>
      <p:bldP spid="270" grpId="1" animBg="1"/>
      <p:bldP spid="271" grpId="0" animBg="1"/>
      <p:bldP spid="271" grpId="1" animBg="1"/>
      <p:bldP spid="272" grpId="0" animBg="1"/>
      <p:bldP spid="272" grpId="1" animBg="1"/>
      <p:bldP spid="273" grpId="0" animBg="1"/>
      <p:bldP spid="273" grpId="1" animBg="1"/>
      <p:bldP spid="274" grpId="0" animBg="1"/>
      <p:bldP spid="274" grpId="1" animBg="1"/>
      <p:bldP spid="275" grpId="0" animBg="1"/>
      <p:bldP spid="275" grpId="1" animBg="1"/>
      <p:bldP spid="276" grpId="0" animBg="1"/>
      <p:bldP spid="276" grpId="1" animBg="1"/>
      <p:bldP spid="277" grpId="0" animBg="1"/>
      <p:bldP spid="277" grpId="1" animBg="1"/>
      <p:bldP spid="278" grpId="0" animBg="1"/>
      <p:bldP spid="278" grpId="1" animBg="1"/>
      <p:bldP spid="279" grpId="0" animBg="1"/>
      <p:bldP spid="279" grpId="1" animBg="1"/>
      <p:bldP spid="280" grpId="0" animBg="1"/>
      <p:bldP spid="280" grpId="1" animBg="1"/>
      <p:bldP spid="281" grpId="0" animBg="1"/>
      <p:bldP spid="281" grpId="1" animBg="1"/>
      <p:bldP spid="282" grpId="0" animBg="1"/>
      <p:bldP spid="282" grpId="1" animBg="1"/>
      <p:bldP spid="283" grpId="0" animBg="1"/>
      <p:bldP spid="283" grpId="1" animBg="1"/>
      <p:bldP spid="284" grpId="0" animBg="1"/>
      <p:bldP spid="284" grpId="1" animBg="1"/>
      <p:bldP spid="285" grpId="0" animBg="1"/>
      <p:bldP spid="285" grpId="1" animBg="1"/>
      <p:bldP spid="286" grpId="0" animBg="1"/>
      <p:bldP spid="286" grpId="1" animBg="1"/>
      <p:bldP spid="287" grpId="0" animBg="1"/>
      <p:bldP spid="287" grpId="1" animBg="1"/>
      <p:bldP spid="288" grpId="0" animBg="1"/>
      <p:bldP spid="288" grpId="1" animBg="1"/>
      <p:bldP spid="289" grpId="0" animBg="1"/>
      <p:bldP spid="289" grpId="1" animBg="1"/>
      <p:bldP spid="290" grpId="0" animBg="1"/>
      <p:bldP spid="290" grpId="1" animBg="1"/>
      <p:bldP spid="291" grpId="0" animBg="1"/>
      <p:bldP spid="291" grpId="1" animBg="1"/>
      <p:bldP spid="292" grpId="0" animBg="1"/>
      <p:bldP spid="292" grpId="1" animBg="1"/>
      <p:bldP spid="293" grpId="0" animBg="1"/>
      <p:bldP spid="293" grpId="1" animBg="1"/>
      <p:bldP spid="294" grpId="0" animBg="1"/>
      <p:bldP spid="294" grpId="1" animBg="1"/>
      <p:bldP spid="295" grpId="0" animBg="1"/>
      <p:bldP spid="295" grpId="1" animBg="1"/>
      <p:bldP spid="296" grpId="0" animBg="1"/>
      <p:bldP spid="296" grpId="1" animBg="1"/>
      <p:bldP spid="297" grpId="0" animBg="1"/>
      <p:bldP spid="297" grpId="1" animBg="1"/>
      <p:bldP spid="298" grpId="0" animBg="1"/>
      <p:bldP spid="298" grpId="1" animBg="1"/>
      <p:bldP spid="299" grpId="0" animBg="1"/>
      <p:bldP spid="299" grpId="1" animBg="1"/>
      <p:bldP spid="300" grpId="0" animBg="1"/>
      <p:bldP spid="300" grpId="1" animBg="1"/>
      <p:bldP spid="301" grpId="0" animBg="1"/>
      <p:bldP spid="301" grpId="1" animBg="1"/>
      <p:bldP spid="302" grpId="0" animBg="1"/>
      <p:bldP spid="302" grpId="1" animBg="1"/>
      <p:bldP spid="303" grpId="0" animBg="1"/>
      <p:bldP spid="303" grpId="1" animBg="1"/>
      <p:bldP spid="304" grpId="0" animBg="1"/>
      <p:bldP spid="304" grpId="1" animBg="1"/>
      <p:bldP spid="305" grpId="0" animBg="1"/>
      <p:bldP spid="305" grpId="1" animBg="1"/>
      <p:bldP spid="306" grpId="0" animBg="1"/>
      <p:bldP spid="306" grpId="1" animBg="1"/>
      <p:bldP spid="307" grpId="0" animBg="1"/>
      <p:bldP spid="307" grpId="1" animBg="1"/>
      <p:bldP spid="308" grpId="0" animBg="1"/>
      <p:bldP spid="308" grpId="1" animBg="1"/>
      <p:bldP spid="309" grpId="0" animBg="1"/>
      <p:bldP spid="309" grpId="1" animBg="1"/>
      <p:bldP spid="310" grpId="0" animBg="1"/>
      <p:bldP spid="310" grpId="1" animBg="1"/>
      <p:bldP spid="311" grpId="0" animBg="1"/>
      <p:bldP spid="311" grpId="1" animBg="1"/>
      <p:bldP spid="312" grpId="0" animBg="1"/>
      <p:bldP spid="312" grpId="1" animBg="1"/>
      <p:bldP spid="313" grpId="0" animBg="1"/>
      <p:bldP spid="313" grpId="1" animBg="1"/>
      <p:bldP spid="314" grpId="0" animBg="1"/>
      <p:bldP spid="314" grpId="1" animBg="1"/>
      <p:bldP spid="315" grpId="0" animBg="1"/>
      <p:bldP spid="315" grpId="1" animBg="1"/>
      <p:bldP spid="316" grpId="0" animBg="1"/>
      <p:bldP spid="316" grpId="1" animBg="1"/>
      <p:bldP spid="317" grpId="0" animBg="1"/>
      <p:bldP spid="317" grpId="1" animBg="1"/>
      <p:bldP spid="318" grpId="0" animBg="1"/>
      <p:bldP spid="318" grpId="1" animBg="1"/>
      <p:bldP spid="319" grpId="0" animBg="1"/>
      <p:bldP spid="319" grpId="1" animBg="1"/>
      <p:bldP spid="320" grpId="0" animBg="1"/>
      <p:bldP spid="320" grpId="1" animBg="1"/>
      <p:bldP spid="321" grpId="0" animBg="1"/>
      <p:bldP spid="321" grpId="1" animBg="1"/>
      <p:bldP spid="322" grpId="0" animBg="1"/>
      <p:bldP spid="322" grpId="1" animBg="1"/>
      <p:bldP spid="323" grpId="0" animBg="1"/>
      <p:bldP spid="323" grpId="1" animBg="1"/>
      <p:bldP spid="324" grpId="0" animBg="1"/>
      <p:bldP spid="324" grpId="1" animBg="1"/>
      <p:bldP spid="325" grpId="0" animBg="1"/>
      <p:bldP spid="325" grpId="1" animBg="1"/>
      <p:bldP spid="326" grpId="0" animBg="1"/>
      <p:bldP spid="326" grpId="1" animBg="1"/>
      <p:bldP spid="327" grpId="0" animBg="1"/>
      <p:bldP spid="327" grpId="1" animBg="1"/>
      <p:bldP spid="328" grpId="0" animBg="1"/>
      <p:bldP spid="328" grpId="1" animBg="1"/>
      <p:bldP spid="329" grpId="0" animBg="1"/>
      <p:bldP spid="329" grpId="1" animBg="1"/>
      <p:bldP spid="330" grpId="0" animBg="1"/>
      <p:bldP spid="330" grpId="1" animBg="1"/>
      <p:bldP spid="331" grpId="0" animBg="1"/>
      <p:bldP spid="331" grpId="1" animBg="1"/>
      <p:bldP spid="332" grpId="0" animBg="1"/>
      <p:bldP spid="332" grpId="1" animBg="1"/>
      <p:bldP spid="333" grpId="0" animBg="1"/>
      <p:bldP spid="333" grpId="1" animBg="1"/>
      <p:bldP spid="334" grpId="0" animBg="1"/>
      <p:bldP spid="334" grpId="1" animBg="1"/>
      <p:bldP spid="335" grpId="0" animBg="1"/>
      <p:bldP spid="335" grpId="1" animBg="1"/>
      <p:bldP spid="336" grpId="0" animBg="1"/>
      <p:bldP spid="336"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ctrTitle"/>
          </p:nvPr>
        </p:nvSpPr>
        <p:spPr>
          <a:xfrm>
            <a:off x="1828800" y="139700"/>
            <a:ext cx="8382000" cy="393700"/>
          </a:xfrm>
        </p:spPr>
        <p:txBody>
          <a:bodyPr>
            <a:normAutofit fontScale="90000"/>
          </a:bodyPr>
          <a:lstStyle/>
          <a:p>
            <a:pPr eaLnBrk="1" hangingPunct="1"/>
            <a:r>
              <a:rPr lang="en-US" altLang="en-US" sz="3200" dirty="0">
                <a:latin typeface="Comic Sans MS" panose="030F0702030302020204" pitchFamily="66" charset="0"/>
              </a:rPr>
              <a:t>Mean Average Precision (</a:t>
            </a:r>
            <a:r>
              <a:rPr lang="en-US" altLang="en-US" sz="3200" dirty="0" err="1">
                <a:latin typeface="Comic Sans MS" panose="030F0702030302020204" pitchFamily="66" charset="0"/>
              </a:rPr>
              <a:t>mAP</a:t>
            </a:r>
            <a:r>
              <a:rPr lang="en-US" altLang="en-US" sz="3200" dirty="0">
                <a:latin typeface="Comic Sans MS" panose="030F0702030302020204" pitchFamily="66" charset="0"/>
              </a:rPr>
              <a:t>) [1]</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1FFDDF7-4BCF-490E-9378-D60675699C0A}" type="slidenum">
              <a:rPr lang="en-US" altLang="en-US">
                <a:solidFill>
                  <a:srgbClr val="898989"/>
                </a:solidFill>
                <a:latin typeface="Comic Sans MS" panose="030F0702030302020204" pitchFamily="66" charset="0"/>
              </a:rPr>
              <a:pPr eaLnBrk="1" hangingPunct="1"/>
              <a:t>50</a:t>
            </a:fld>
            <a:endParaRPr lang="en-US" altLang="en-US">
              <a:solidFill>
                <a:srgbClr val="898989"/>
              </a:solidFill>
              <a:latin typeface="Comic Sans MS" panose="030F0702030302020204" pitchFamily="66" charset="0"/>
            </a:endParaRPr>
          </a:p>
        </p:txBody>
      </p:sp>
      <p:sp>
        <p:nvSpPr>
          <p:cNvPr id="4" name="TextBox 3"/>
          <p:cNvSpPr txBox="1"/>
          <p:nvPr/>
        </p:nvSpPr>
        <p:spPr>
          <a:xfrm>
            <a:off x="1828800" y="1143001"/>
            <a:ext cx="8534400" cy="5324535"/>
          </a:xfrm>
          <a:prstGeom prst="rect">
            <a:avLst/>
          </a:prstGeom>
          <a:noFill/>
        </p:spPr>
        <p:txBody>
          <a:bodyPr wrap="square" rtlCol="0">
            <a:spAutoFit/>
          </a:bodyPr>
          <a:lstStyle/>
          <a:p>
            <a:pPr marL="285750" indent="-285750" algn="just">
              <a:buFont typeface="Wingdings" panose="05000000000000000000" pitchFamily="2" charset="2"/>
              <a:buChar char="Ø"/>
            </a:pPr>
            <a:r>
              <a:rPr lang="en-IN" sz="2000" dirty="0">
                <a:latin typeface="Comic Sans MS" panose="030F0702030302020204" pitchFamily="66" charset="0"/>
              </a:rPr>
              <a:t>Let us say that the model has detected some bounding box and labelled that as “person”. We need to compare the detected bounding box with all ground truth bounding boxes of person. If the </a:t>
            </a:r>
            <a:r>
              <a:rPr lang="en-IN" sz="2000" dirty="0" err="1">
                <a:latin typeface="Comic Sans MS" panose="030F0702030302020204" pitchFamily="66" charset="0"/>
              </a:rPr>
              <a:t>IoU</a:t>
            </a:r>
            <a:r>
              <a:rPr lang="en-IN" sz="2000" dirty="0">
                <a:latin typeface="Comic Sans MS" panose="030F0702030302020204" pitchFamily="66" charset="0"/>
              </a:rPr>
              <a:t> between the detected bounding box and any ground truth bounding box of person is &gt;= threshold, we say that the detection is TP</a:t>
            </a:r>
          </a:p>
          <a:p>
            <a:pPr marL="285750" indent="-285750" algn="just">
              <a:buFont typeface="Wingdings" panose="05000000000000000000" pitchFamily="2" charset="2"/>
              <a:buChar char="Ø"/>
            </a:pPr>
            <a:endParaRPr lang="en-IN" sz="2000" dirty="0">
              <a:latin typeface="Comic Sans MS" panose="030F0702030302020204" pitchFamily="66" charset="0"/>
            </a:endParaRPr>
          </a:p>
          <a:p>
            <a:pPr marL="285750" indent="-285750" algn="just">
              <a:buFont typeface="Wingdings" panose="05000000000000000000" pitchFamily="2" charset="2"/>
              <a:buChar char="Ø"/>
            </a:pPr>
            <a:r>
              <a:rPr lang="en-IN" sz="2000" dirty="0">
                <a:latin typeface="Comic Sans MS" panose="030F0702030302020204" pitchFamily="66" charset="0"/>
              </a:rPr>
              <a:t>Also, please remember, we calculate this (TP, FP and FN as well as Precision and Recall) for each of the classes separately.</a:t>
            </a:r>
          </a:p>
          <a:p>
            <a:pPr marL="285750" indent="-285750" algn="just">
              <a:buFont typeface="Wingdings" panose="05000000000000000000" pitchFamily="2" charset="2"/>
              <a:buChar char="Ø"/>
            </a:pPr>
            <a:endParaRPr lang="en-IN" sz="2000" dirty="0">
              <a:latin typeface="Comic Sans MS" panose="030F0702030302020204" pitchFamily="66" charset="0"/>
            </a:endParaRPr>
          </a:p>
          <a:p>
            <a:pPr marL="285750" indent="-285750" algn="just">
              <a:buFont typeface="Wingdings" panose="05000000000000000000" pitchFamily="2" charset="2"/>
              <a:buChar char="Ø"/>
            </a:pPr>
            <a:r>
              <a:rPr lang="en-IN" sz="2000" dirty="0">
                <a:latin typeface="Comic Sans MS" panose="030F0702030302020204" pitchFamily="66" charset="0"/>
              </a:rPr>
              <a:t>We need to calculate precision @ each of the recall. We average precision over all these recall and therefore we say that it is average precision (AP). We need to calculate AP for each class and </a:t>
            </a:r>
            <a:r>
              <a:rPr lang="en-IN" sz="2000" dirty="0" err="1">
                <a:latin typeface="Comic Sans MS" panose="030F0702030302020204" pitchFamily="66" charset="0"/>
              </a:rPr>
              <a:t>IoU</a:t>
            </a:r>
            <a:r>
              <a:rPr lang="en-IN" sz="2000" dirty="0">
                <a:latin typeface="Comic Sans MS" panose="030F0702030302020204" pitchFamily="66" charset="0"/>
              </a:rPr>
              <a:t> combinations. </a:t>
            </a:r>
            <a:r>
              <a:rPr lang="en-IN" sz="2000" dirty="0" err="1">
                <a:latin typeface="Comic Sans MS" panose="030F0702030302020204" pitchFamily="66" charset="0"/>
              </a:rPr>
              <a:t>mAP</a:t>
            </a:r>
            <a:r>
              <a:rPr lang="en-IN" sz="2000" dirty="0">
                <a:latin typeface="Comic Sans MS" panose="030F0702030302020204" pitchFamily="66" charset="0"/>
              </a:rPr>
              <a:t> is AP averaged over all possible classes and </a:t>
            </a:r>
            <a:r>
              <a:rPr lang="en-IN" sz="2000" dirty="0" err="1">
                <a:latin typeface="Comic Sans MS" panose="030F0702030302020204" pitchFamily="66" charset="0"/>
              </a:rPr>
              <a:t>IoU</a:t>
            </a:r>
            <a:r>
              <a:rPr lang="en-IN" sz="2000" dirty="0">
                <a:latin typeface="Comic Sans MS" panose="030F0702030302020204" pitchFamily="66" charset="0"/>
              </a:rPr>
              <a:t> combinations. Remember that TP depends on </a:t>
            </a:r>
            <a:r>
              <a:rPr lang="en-IN" sz="2000" dirty="0" err="1">
                <a:latin typeface="Comic Sans MS" panose="030F0702030302020204" pitchFamily="66" charset="0"/>
              </a:rPr>
              <a:t>IoU</a:t>
            </a:r>
            <a:r>
              <a:rPr lang="en-IN" sz="2000" dirty="0">
                <a:latin typeface="Comic Sans MS" panose="030F0702030302020204" pitchFamily="66" charset="0"/>
              </a:rPr>
              <a:t> threshold. We need to sort predictions as if we are to calculate P @0.2 recall, we should use the predictions which are the most confident ones.</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3634560" y="544680"/>
              <a:ext cx="509040" cy="187920"/>
            </p14:xfrm>
          </p:contentPart>
        </mc:Choice>
        <mc:Fallback xmlns="">
          <p:pic>
            <p:nvPicPr>
              <p:cNvPr id="2" name="Ink 1"/>
              <p:cNvPicPr/>
              <p:nvPr/>
            </p:nvPicPr>
            <p:blipFill>
              <a:blip r:embed="rId3"/>
              <a:stretch>
                <a:fillRect/>
              </a:stretch>
            </p:blipFill>
            <p:spPr>
              <a:xfrm>
                <a:off x="3625200" y="535320"/>
                <a:ext cx="527760" cy="206640"/>
              </a:xfrm>
              <a:prstGeom prst="rect">
                <a:avLst/>
              </a:prstGeom>
            </p:spPr>
          </p:pic>
        </mc:Fallback>
      </mc:AlternateContent>
    </p:spTree>
    <p:extLst>
      <p:ext uri="{BB962C8B-B14F-4D97-AF65-F5344CB8AC3E}">
        <p14:creationId xmlns:p14="http://schemas.microsoft.com/office/powerpoint/2010/main" val="11686466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ctrTitle"/>
          </p:nvPr>
        </p:nvSpPr>
        <p:spPr>
          <a:xfrm>
            <a:off x="1828800" y="139700"/>
            <a:ext cx="8382000" cy="393700"/>
          </a:xfrm>
        </p:spPr>
        <p:txBody>
          <a:bodyPr>
            <a:normAutofit fontScale="90000"/>
          </a:bodyPr>
          <a:lstStyle/>
          <a:p>
            <a:pPr eaLnBrk="1" hangingPunct="1"/>
            <a:r>
              <a:rPr lang="en-US" altLang="en-US" sz="3200" dirty="0">
                <a:latin typeface="Comic Sans MS" panose="030F0702030302020204" pitchFamily="66" charset="0"/>
              </a:rPr>
              <a:t>Mean Average Precision (</a:t>
            </a:r>
            <a:r>
              <a:rPr lang="en-US" altLang="en-US" sz="3200" dirty="0" err="1">
                <a:latin typeface="Comic Sans MS" panose="030F0702030302020204" pitchFamily="66" charset="0"/>
              </a:rPr>
              <a:t>mAP</a:t>
            </a:r>
            <a:r>
              <a:rPr lang="en-US" altLang="en-US" sz="3200" dirty="0">
                <a:latin typeface="Comic Sans MS" panose="030F0702030302020204" pitchFamily="66" charset="0"/>
              </a:rPr>
              <a:t>) [1]</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1FFDDF7-4BCF-490E-9378-D60675699C0A}" type="slidenum">
              <a:rPr lang="en-US" altLang="en-US">
                <a:solidFill>
                  <a:srgbClr val="898989"/>
                </a:solidFill>
                <a:latin typeface="Comic Sans MS" panose="030F0702030302020204" pitchFamily="66" charset="0"/>
              </a:rPr>
              <a:pPr eaLnBrk="1" hangingPunct="1"/>
              <a:t>51</a:t>
            </a:fld>
            <a:endParaRPr lang="en-US" altLang="en-US">
              <a:solidFill>
                <a:srgbClr val="898989"/>
              </a:solidFill>
              <a:latin typeface="Comic Sans MS" panose="030F0702030302020204" pitchFamily="66" charset="0"/>
            </a:endParaRPr>
          </a:p>
        </p:txBody>
      </p:sp>
      <p:sp>
        <p:nvSpPr>
          <p:cNvPr id="4" name="TextBox 3"/>
          <p:cNvSpPr txBox="1"/>
          <p:nvPr/>
        </p:nvSpPr>
        <p:spPr>
          <a:xfrm>
            <a:off x="1828800" y="1143001"/>
            <a:ext cx="8534400" cy="5324535"/>
          </a:xfrm>
          <a:prstGeom prst="rect">
            <a:avLst/>
          </a:prstGeom>
          <a:noFill/>
        </p:spPr>
        <p:txBody>
          <a:bodyPr wrap="square" rtlCol="0">
            <a:spAutoFit/>
          </a:bodyPr>
          <a:lstStyle/>
          <a:p>
            <a:pPr marL="285750" indent="-285750" algn="just">
              <a:buFont typeface="Wingdings" panose="05000000000000000000" pitchFamily="2" charset="2"/>
              <a:buChar char="Ø"/>
            </a:pPr>
            <a:r>
              <a:rPr lang="en-IN" sz="2000" dirty="0">
                <a:latin typeface="Comic Sans MS" panose="030F0702030302020204" pitchFamily="66" charset="0"/>
              </a:rPr>
              <a:t>Precision and Recall:</a:t>
            </a:r>
          </a:p>
          <a:p>
            <a:pPr marL="285750" indent="-285750" algn="just">
              <a:buFont typeface="Wingdings" panose="05000000000000000000" pitchFamily="2" charset="2"/>
              <a:buChar char="Ø"/>
            </a:pPr>
            <a:endParaRPr lang="en-IN" sz="2000" dirty="0">
              <a:latin typeface="Comic Sans MS" panose="030F0702030302020204" pitchFamily="66" charset="0"/>
            </a:endParaRPr>
          </a:p>
          <a:p>
            <a:pPr marL="285750" indent="-285750" algn="just">
              <a:buFont typeface="Wingdings" panose="05000000000000000000" pitchFamily="2" charset="2"/>
              <a:buChar char="Ø"/>
            </a:pPr>
            <a:endParaRPr lang="en-IN" sz="2000" dirty="0">
              <a:latin typeface="Comic Sans MS" panose="030F0702030302020204" pitchFamily="66" charset="0"/>
            </a:endParaRPr>
          </a:p>
          <a:p>
            <a:pPr marL="285750" indent="-285750" algn="just">
              <a:buFont typeface="Wingdings" panose="05000000000000000000" pitchFamily="2" charset="2"/>
              <a:buChar char="Ø"/>
            </a:pPr>
            <a:endParaRPr lang="en-IN" sz="2000" dirty="0">
              <a:latin typeface="Comic Sans MS" panose="030F0702030302020204" pitchFamily="66" charset="0"/>
            </a:endParaRPr>
          </a:p>
          <a:p>
            <a:pPr marL="285750" indent="-285750" algn="just">
              <a:buFont typeface="Wingdings" panose="05000000000000000000" pitchFamily="2" charset="2"/>
              <a:buChar char="Ø"/>
            </a:pPr>
            <a:endParaRPr lang="en-IN" sz="2000" dirty="0">
              <a:latin typeface="Comic Sans MS" panose="030F0702030302020204" pitchFamily="66" charset="0"/>
            </a:endParaRPr>
          </a:p>
          <a:p>
            <a:pPr marL="285750" indent="-285750" algn="just">
              <a:buFont typeface="Wingdings" panose="05000000000000000000" pitchFamily="2" charset="2"/>
              <a:buChar char="Ø"/>
            </a:pPr>
            <a:endParaRPr lang="en-IN" sz="2000" dirty="0">
              <a:latin typeface="Comic Sans MS" panose="030F0702030302020204" pitchFamily="66" charset="0"/>
            </a:endParaRPr>
          </a:p>
          <a:p>
            <a:pPr marL="285750" indent="-285750" algn="just">
              <a:buFont typeface="Wingdings" panose="05000000000000000000" pitchFamily="2" charset="2"/>
              <a:buChar char="Ø"/>
            </a:pPr>
            <a:endParaRPr lang="en-IN" sz="2000" dirty="0">
              <a:latin typeface="Comic Sans MS" panose="030F0702030302020204" pitchFamily="66" charset="0"/>
            </a:endParaRPr>
          </a:p>
          <a:p>
            <a:pPr marL="285750" indent="-285750" algn="just">
              <a:buFont typeface="Wingdings" panose="05000000000000000000" pitchFamily="2" charset="2"/>
              <a:buChar char="Ø"/>
            </a:pPr>
            <a:endParaRPr lang="en-IN" sz="2000" dirty="0">
              <a:latin typeface="Comic Sans MS" panose="030F0702030302020204" pitchFamily="66" charset="0"/>
            </a:endParaRPr>
          </a:p>
          <a:p>
            <a:pPr marL="285750" indent="-285750" algn="just">
              <a:buFont typeface="Wingdings" panose="05000000000000000000" pitchFamily="2" charset="2"/>
              <a:buChar char="Ø"/>
            </a:pPr>
            <a:endParaRPr lang="en-IN" sz="2000" dirty="0">
              <a:latin typeface="Comic Sans MS" panose="030F0702030302020204" pitchFamily="66" charset="0"/>
            </a:endParaRPr>
          </a:p>
          <a:p>
            <a:pPr marL="285750" indent="-285750" algn="just">
              <a:buFont typeface="Wingdings" panose="05000000000000000000" pitchFamily="2" charset="2"/>
              <a:buChar char="Ø"/>
            </a:pPr>
            <a:endParaRPr lang="en-IN" sz="2000" dirty="0">
              <a:latin typeface="Comic Sans MS" panose="030F0702030302020204" pitchFamily="66" charset="0"/>
            </a:endParaRPr>
          </a:p>
          <a:p>
            <a:pPr marL="285750" indent="-285750" algn="just">
              <a:buFont typeface="Wingdings" panose="05000000000000000000" pitchFamily="2" charset="2"/>
              <a:buChar char="Ø"/>
            </a:pPr>
            <a:endParaRPr lang="en-IN" sz="2000" dirty="0">
              <a:latin typeface="Comic Sans MS" panose="030F0702030302020204" pitchFamily="66" charset="0"/>
            </a:endParaRPr>
          </a:p>
          <a:p>
            <a:pPr marL="285750" indent="-285750" algn="just">
              <a:buFont typeface="Wingdings" panose="05000000000000000000" pitchFamily="2" charset="2"/>
              <a:buChar char="Ø"/>
            </a:pPr>
            <a:endParaRPr lang="en-IN" sz="2000" dirty="0">
              <a:latin typeface="Comic Sans MS" panose="030F0702030302020204" pitchFamily="66" charset="0"/>
            </a:endParaRPr>
          </a:p>
          <a:p>
            <a:pPr marL="285750" indent="-285750" algn="just">
              <a:buFont typeface="Wingdings" panose="05000000000000000000" pitchFamily="2" charset="2"/>
              <a:buChar char="Ø"/>
            </a:pPr>
            <a:r>
              <a:rPr lang="en-IN" sz="2000" dirty="0">
                <a:latin typeface="Comic Sans MS" panose="030F0702030302020204" pitchFamily="66" charset="0"/>
              </a:rPr>
              <a:t>Average Precision</a:t>
            </a:r>
          </a:p>
          <a:p>
            <a:pPr marL="285750" indent="-285750" algn="just">
              <a:buFont typeface="Wingdings" panose="05000000000000000000" pitchFamily="2" charset="2"/>
              <a:buChar char="Ø"/>
            </a:pPr>
            <a:endParaRPr lang="en-IN" sz="2000" dirty="0">
              <a:latin typeface="Comic Sans MS" panose="030F0702030302020204" pitchFamily="66" charset="0"/>
            </a:endParaRPr>
          </a:p>
          <a:p>
            <a:pPr marL="285750" indent="-285750" algn="just">
              <a:buFont typeface="Wingdings" panose="05000000000000000000" pitchFamily="2" charset="2"/>
              <a:buChar char="Ø"/>
            </a:pPr>
            <a:r>
              <a:rPr lang="en-IN" sz="2000" dirty="0">
                <a:latin typeface="Comic Sans MS" panose="030F0702030302020204" pitchFamily="66" charset="0"/>
              </a:rPr>
              <a:t>mean Average Precision</a:t>
            </a:r>
          </a:p>
          <a:p>
            <a:pPr marL="285750" indent="-285750" algn="just">
              <a:buFont typeface="Wingdings" panose="05000000000000000000" pitchFamily="2" charset="2"/>
              <a:buChar char="Ø"/>
            </a:pPr>
            <a:endParaRPr lang="en-IN" sz="2000" dirty="0">
              <a:latin typeface="Comic Sans MS" panose="030F0702030302020204" pitchFamily="66" charset="0"/>
            </a:endParaRPr>
          </a:p>
          <a:p>
            <a:pPr marL="285750" indent="-285750" algn="just">
              <a:buFont typeface="Wingdings" panose="05000000000000000000" pitchFamily="2" charset="2"/>
              <a:buChar char="Ø"/>
            </a:pPr>
            <a:endParaRPr lang="en-IN" sz="2000" dirty="0">
              <a:latin typeface="Comic Sans MS" panose="030F0702030302020204" pitchFamily="66" charset="0"/>
            </a:endParaRPr>
          </a:p>
        </p:txBody>
      </p:sp>
      <p:pic>
        <p:nvPicPr>
          <p:cNvPr id="2" name="Picture 1"/>
          <p:cNvPicPr>
            <a:picLocks noChangeAspect="1"/>
          </p:cNvPicPr>
          <p:nvPr/>
        </p:nvPicPr>
        <p:blipFill>
          <a:blip r:embed="rId2"/>
          <a:stretch>
            <a:fillRect/>
          </a:stretch>
        </p:blipFill>
        <p:spPr>
          <a:xfrm>
            <a:off x="3657600" y="1828800"/>
            <a:ext cx="4855882" cy="762000"/>
          </a:xfrm>
          <a:prstGeom prst="rect">
            <a:avLst/>
          </a:prstGeom>
        </p:spPr>
      </p:pic>
      <p:pic>
        <p:nvPicPr>
          <p:cNvPr id="3" name="Picture 2"/>
          <p:cNvPicPr>
            <a:picLocks noChangeAspect="1"/>
          </p:cNvPicPr>
          <p:nvPr/>
        </p:nvPicPr>
        <p:blipFill>
          <a:blip r:embed="rId3"/>
          <a:stretch>
            <a:fillRect/>
          </a:stretch>
        </p:blipFill>
        <p:spPr>
          <a:xfrm>
            <a:off x="3521626" y="3500438"/>
            <a:ext cx="5625488" cy="842963"/>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2875320" y="2428920"/>
              <a:ext cx="5135040" cy="3518640"/>
            </p14:xfrm>
          </p:contentPart>
        </mc:Choice>
        <mc:Fallback xmlns="">
          <p:pic>
            <p:nvPicPr>
              <p:cNvPr id="5" name="Ink 4"/>
              <p:cNvPicPr/>
              <p:nvPr/>
            </p:nvPicPr>
            <p:blipFill>
              <a:blip r:embed="rId5"/>
              <a:stretch>
                <a:fillRect/>
              </a:stretch>
            </p:blipFill>
            <p:spPr>
              <a:xfrm>
                <a:off x="2865960" y="2419560"/>
                <a:ext cx="5153760" cy="3537360"/>
              </a:xfrm>
              <a:prstGeom prst="rect">
                <a:avLst/>
              </a:prstGeom>
            </p:spPr>
          </p:pic>
        </mc:Fallback>
      </mc:AlternateContent>
    </p:spTree>
    <p:extLst>
      <p:ext uri="{BB962C8B-B14F-4D97-AF65-F5344CB8AC3E}">
        <p14:creationId xmlns:p14="http://schemas.microsoft.com/office/powerpoint/2010/main" val="4734841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Title 1"/>
          <p:cNvSpPr>
            <a:spLocks noGrp="1"/>
          </p:cNvSpPr>
          <p:nvPr>
            <p:ph type="ctrTitle"/>
          </p:nvPr>
        </p:nvSpPr>
        <p:spPr>
          <a:xfrm>
            <a:off x="1828800" y="139700"/>
            <a:ext cx="8382000" cy="393700"/>
          </a:xfrm>
        </p:spPr>
        <p:txBody>
          <a:bodyPr>
            <a:normAutofit fontScale="90000"/>
          </a:bodyPr>
          <a:lstStyle/>
          <a:p>
            <a:pPr eaLnBrk="1" hangingPunct="1"/>
            <a:r>
              <a:rPr lang="en-US" altLang="en-US" sz="3200" dirty="0">
                <a:latin typeface="Comic Sans MS" panose="030F0702030302020204" pitchFamily="66" charset="0"/>
              </a:rPr>
              <a:t>Mean Average Precision (</a:t>
            </a:r>
            <a:r>
              <a:rPr lang="en-US" altLang="en-US" sz="3200" dirty="0" err="1">
                <a:latin typeface="Comic Sans MS" panose="030F0702030302020204" pitchFamily="66" charset="0"/>
              </a:rPr>
              <a:t>mAP</a:t>
            </a:r>
            <a:r>
              <a:rPr lang="en-US" altLang="en-US" sz="3200" dirty="0">
                <a:latin typeface="Comic Sans MS" panose="030F0702030302020204" pitchFamily="66" charset="0"/>
              </a:rPr>
              <a:t>) [1]</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1FFDDF7-4BCF-490E-9378-D60675699C0A}" type="slidenum">
              <a:rPr lang="en-US" altLang="en-US">
                <a:solidFill>
                  <a:srgbClr val="898989"/>
                </a:solidFill>
                <a:latin typeface="Comic Sans MS" panose="030F0702030302020204" pitchFamily="66" charset="0"/>
              </a:rPr>
              <a:pPr eaLnBrk="1" hangingPunct="1"/>
              <a:t>52</a:t>
            </a:fld>
            <a:endParaRPr lang="en-US" altLang="en-US">
              <a:solidFill>
                <a:srgbClr val="898989"/>
              </a:solidFill>
              <a:latin typeface="Comic Sans MS" panose="030F0702030302020204" pitchFamily="66" charset="0"/>
            </a:endParaRPr>
          </a:p>
        </p:txBody>
      </p:sp>
      <p:sp>
        <p:nvSpPr>
          <p:cNvPr id="4" name="TextBox 3"/>
          <p:cNvSpPr txBox="1"/>
          <p:nvPr/>
        </p:nvSpPr>
        <p:spPr>
          <a:xfrm>
            <a:off x="1828800" y="1143000"/>
            <a:ext cx="8534400" cy="2862322"/>
          </a:xfrm>
          <a:prstGeom prst="rect">
            <a:avLst/>
          </a:prstGeom>
          <a:noFill/>
        </p:spPr>
        <p:txBody>
          <a:bodyPr wrap="square" rtlCol="0">
            <a:spAutoFit/>
          </a:bodyPr>
          <a:lstStyle/>
          <a:p>
            <a:pPr marL="285750" indent="-285750" algn="just">
              <a:buFont typeface="Wingdings" panose="05000000000000000000" pitchFamily="2" charset="2"/>
              <a:buChar char="Ø"/>
            </a:pPr>
            <a:r>
              <a:rPr lang="en-IN" sz="2000" dirty="0">
                <a:latin typeface="Comic Sans MS" panose="030F0702030302020204" pitchFamily="66" charset="0"/>
              </a:rPr>
              <a:t>Precision and Recall:</a:t>
            </a:r>
          </a:p>
          <a:p>
            <a:pPr marL="742950" lvl="1" indent="-285750" algn="just">
              <a:buFont typeface="Wingdings" panose="05000000000000000000" pitchFamily="2" charset="2"/>
              <a:buChar char="Ø"/>
            </a:pPr>
            <a:r>
              <a:rPr lang="en-IN" sz="2000" dirty="0">
                <a:latin typeface="Comic Sans MS" panose="030F0702030302020204" pitchFamily="66" charset="0"/>
              </a:rPr>
              <a:t>Precision(cat) is a ratio of number of correct cat detections (true positive cat detections) to number of total cat detections (TP + FP).</a:t>
            </a:r>
          </a:p>
          <a:p>
            <a:pPr marL="742950" lvl="1" indent="-285750" algn="just">
              <a:buFont typeface="Wingdings" panose="05000000000000000000" pitchFamily="2" charset="2"/>
              <a:buChar char="Ø"/>
            </a:pPr>
            <a:endParaRPr lang="en-IN" sz="2000" dirty="0">
              <a:latin typeface="Comic Sans MS" panose="030F0702030302020204" pitchFamily="66" charset="0"/>
            </a:endParaRPr>
          </a:p>
          <a:p>
            <a:pPr marL="742950" lvl="1" indent="-285750" algn="just">
              <a:buFont typeface="Wingdings" panose="05000000000000000000" pitchFamily="2" charset="2"/>
              <a:buChar char="Ø"/>
            </a:pPr>
            <a:r>
              <a:rPr lang="en-IN" sz="2000" dirty="0">
                <a:latin typeface="Comic Sans MS" panose="030F0702030302020204" pitchFamily="66" charset="0"/>
              </a:rPr>
              <a:t>Recall(cat) is a ratio of number of correct cat detections to number of cats in ground truth.</a:t>
            </a:r>
          </a:p>
          <a:p>
            <a:pPr marL="285750" indent="-285750" algn="just">
              <a:buFont typeface="Wingdings" panose="05000000000000000000" pitchFamily="2" charset="2"/>
              <a:buChar char="Ø"/>
            </a:pPr>
            <a:endParaRPr lang="en-IN" sz="2000" dirty="0">
              <a:latin typeface="Comic Sans MS" panose="030F0702030302020204" pitchFamily="66" charset="0"/>
            </a:endParaRPr>
          </a:p>
          <a:p>
            <a:pPr marL="285750" indent="-285750" algn="just">
              <a:buFont typeface="Wingdings" panose="05000000000000000000" pitchFamily="2" charset="2"/>
              <a:buChar char="Ø"/>
            </a:pPr>
            <a:endParaRPr lang="en-IN" sz="2000" dirty="0">
              <a:latin typeface="Comic Sans MS" panose="030F0702030302020204" pitchFamily="66" charset="0"/>
            </a:endParaRPr>
          </a:p>
        </p:txBody>
      </p:sp>
      <p:sp>
        <p:nvSpPr>
          <p:cNvPr id="2" name="TextBox 1"/>
          <p:cNvSpPr txBox="1"/>
          <p:nvPr/>
        </p:nvSpPr>
        <p:spPr>
          <a:xfrm>
            <a:off x="1905000" y="4953001"/>
            <a:ext cx="8534400" cy="1200329"/>
          </a:xfrm>
          <a:prstGeom prst="rect">
            <a:avLst/>
          </a:prstGeom>
          <a:noFill/>
        </p:spPr>
        <p:txBody>
          <a:bodyPr wrap="square" rtlCol="0">
            <a:spAutoFit/>
          </a:bodyPr>
          <a:lstStyle/>
          <a:p>
            <a:pPr algn="just"/>
            <a:r>
              <a:rPr lang="en-IN" dirty="0">
                <a:latin typeface="Comic Sans MS" panose="030F0702030302020204" pitchFamily="66" charset="0"/>
              </a:rPr>
              <a:t>Note: For each detection, you have a confidence. You then match detections (ordered by confidence) to ground truth, and for each recall value you get a precision. You then compute AP. There are a number of subtleties in this computation, but that's the overall idea. </a:t>
            </a:r>
          </a:p>
        </p:txBody>
      </p:sp>
    </p:spTree>
    <p:extLst>
      <p:ext uri="{BB962C8B-B14F-4D97-AF65-F5344CB8AC3E}">
        <p14:creationId xmlns:p14="http://schemas.microsoft.com/office/powerpoint/2010/main" val="14176047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ctrTitle"/>
          </p:nvPr>
        </p:nvSpPr>
        <p:spPr>
          <a:xfrm>
            <a:off x="1828800" y="139700"/>
            <a:ext cx="8382000" cy="393700"/>
          </a:xfrm>
        </p:spPr>
        <p:txBody>
          <a:bodyPr>
            <a:normAutofit fontScale="90000"/>
          </a:bodyPr>
          <a:lstStyle/>
          <a:p>
            <a:pPr eaLnBrk="1" hangingPunct="1"/>
            <a:r>
              <a:rPr lang="en-US" altLang="en-US" sz="3200" dirty="0">
                <a:latin typeface="Comic Sans MS" panose="030F0702030302020204" pitchFamily="66" charset="0"/>
              </a:rPr>
              <a:t>Mean Average Precision (</a:t>
            </a:r>
            <a:r>
              <a:rPr lang="en-US" altLang="en-US" sz="3200" dirty="0" err="1">
                <a:latin typeface="Comic Sans MS" panose="030F0702030302020204" pitchFamily="66" charset="0"/>
              </a:rPr>
              <a:t>mAP</a:t>
            </a:r>
            <a:r>
              <a:rPr lang="en-US" altLang="en-US" sz="3200" dirty="0">
                <a:latin typeface="Comic Sans MS" panose="030F0702030302020204" pitchFamily="66" charset="0"/>
              </a:rPr>
              <a:t>) [1]</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1FFDDF7-4BCF-490E-9378-D60675699C0A}" type="slidenum">
              <a:rPr lang="en-US" altLang="en-US">
                <a:solidFill>
                  <a:srgbClr val="898989"/>
                </a:solidFill>
                <a:latin typeface="Comic Sans MS" panose="030F0702030302020204" pitchFamily="66" charset="0"/>
              </a:rPr>
              <a:pPr eaLnBrk="1" hangingPunct="1"/>
              <a:t>53</a:t>
            </a:fld>
            <a:endParaRPr lang="en-US" altLang="en-US">
              <a:solidFill>
                <a:srgbClr val="898989"/>
              </a:solidFill>
              <a:latin typeface="Comic Sans MS" panose="030F0702030302020204" pitchFamily="66" charset="0"/>
            </a:endParaRPr>
          </a:p>
        </p:txBody>
      </p:sp>
      <p:sp>
        <p:nvSpPr>
          <p:cNvPr id="4" name="TextBox 3"/>
          <p:cNvSpPr txBox="1"/>
          <p:nvPr/>
        </p:nvSpPr>
        <p:spPr>
          <a:xfrm>
            <a:off x="1828800" y="609601"/>
            <a:ext cx="8534400" cy="1015663"/>
          </a:xfrm>
          <a:prstGeom prst="rect">
            <a:avLst/>
          </a:prstGeom>
          <a:noFill/>
        </p:spPr>
        <p:txBody>
          <a:bodyPr wrap="square" rtlCol="0">
            <a:spAutoFit/>
          </a:bodyPr>
          <a:lstStyle/>
          <a:p>
            <a:pPr marL="285750" indent="-285750" algn="just">
              <a:buFont typeface="Wingdings" panose="05000000000000000000" pitchFamily="2" charset="2"/>
              <a:buChar char="Ø"/>
            </a:pPr>
            <a:r>
              <a:rPr lang="en-IN" sz="2000" dirty="0">
                <a:latin typeface="Comic Sans MS" panose="030F0702030302020204" pitchFamily="66" charset="0"/>
              </a:rPr>
              <a:t>TP or FP: </a:t>
            </a:r>
            <a:r>
              <a:rPr lang="en-IN" sz="1500" dirty="0">
                <a:latin typeface="Comic Sans MS" panose="030F0702030302020204" pitchFamily="66" charset="0"/>
              </a:rPr>
              <a:t>(Note: Images with the detection and the ground truth of one specific class)</a:t>
            </a:r>
          </a:p>
          <a:p>
            <a:pPr marL="285750" indent="-285750" algn="just">
              <a:buFont typeface="Wingdings" panose="05000000000000000000" pitchFamily="2" charset="2"/>
              <a:buChar char="Ø"/>
            </a:pPr>
            <a:endParaRPr lang="en-IN" sz="2000" dirty="0">
              <a:latin typeface="Comic Sans MS" panose="030F0702030302020204" pitchFamily="66" charset="0"/>
            </a:endParaRPr>
          </a:p>
          <a:p>
            <a:pPr marL="285750" indent="-285750" algn="just">
              <a:buFont typeface="Wingdings" panose="05000000000000000000" pitchFamily="2" charset="2"/>
              <a:buChar char="Ø"/>
            </a:pPr>
            <a:endParaRPr lang="en-IN" sz="2000" dirty="0">
              <a:latin typeface="Comic Sans MS" panose="030F0702030302020204" pitchFamily="66" charset="0"/>
            </a:endParaRPr>
          </a:p>
        </p:txBody>
      </p:sp>
      <p:pic>
        <p:nvPicPr>
          <p:cNvPr id="5" name="Picture 4"/>
          <p:cNvPicPr>
            <a:picLocks noChangeAspect="1"/>
          </p:cNvPicPr>
          <p:nvPr/>
        </p:nvPicPr>
        <p:blipFill>
          <a:blip r:embed="rId2"/>
          <a:stretch>
            <a:fillRect/>
          </a:stretch>
        </p:blipFill>
        <p:spPr>
          <a:xfrm>
            <a:off x="1828801" y="990601"/>
            <a:ext cx="8699412" cy="2879669"/>
          </a:xfrm>
          <a:prstGeom prst="rect">
            <a:avLst/>
          </a:prstGeom>
        </p:spPr>
      </p:pic>
      <p:pic>
        <p:nvPicPr>
          <p:cNvPr id="7" name="Picture 6"/>
          <p:cNvPicPr>
            <a:picLocks noChangeAspect="1"/>
          </p:cNvPicPr>
          <p:nvPr/>
        </p:nvPicPr>
        <p:blipFill>
          <a:blip r:embed="rId3"/>
          <a:stretch>
            <a:fillRect/>
          </a:stretch>
        </p:blipFill>
        <p:spPr>
          <a:xfrm>
            <a:off x="1752600" y="3997656"/>
            <a:ext cx="3906124" cy="2819400"/>
          </a:xfrm>
          <a:prstGeom prst="rect">
            <a:avLst/>
          </a:prstGeom>
        </p:spPr>
      </p:pic>
      <p:pic>
        <p:nvPicPr>
          <p:cNvPr id="8" name="Picture 7"/>
          <p:cNvPicPr>
            <a:picLocks noChangeAspect="1"/>
          </p:cNvPicPr>
          <p:nvPr/>
        </p:nvPicPr>
        <p:blipFill>
          <a:blip r:embed="rId4"/>
          <a:stretch>
            <a:fillRect/>
          </a:stretch>
        </p:blipFill>
        <p:spPr>
          <a:xfrm>
            <a:off x="5858749" y="4278565"/>
            <a:ext cx="4552076" cy="2530530"/>
          </a:xfrm>
          <a:prstGeom prst="rect">
            <a:avLst/>
          </a:prstGeom>
        </p:spPr>
      </p:pic>
      <p:pic>
        <p:nvPicPr>
          <p:cNvPr id="9" name="Picture 8"/>
          <p:cNvPicPr>
            <a:picLocks noChangeAspect="1"/>
          </p:cNvPicPr>
          <p:nvPr/>
        </p:nvPicPr>
        <p:blipFill>
          <a:blip r:embed="rId5"/>
          <a:stretch>
            <a:fillRect/>
          </a:stretch>
        </p:blipFill>
        <p:spPr>
          <a:xfrm>
            <a:off x="5830908" y="3914630"/>
            <a:ext cx="4607758" cy="415906"/>
          </a:xfrm>
          <a:prstGeom prst="rect">
            <a:avLst/>
          </a:prstGeom>
        </p:spPr>
      </p:pic>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276840" y="1598400"/>
              <a:ext cx="5161680" cy="3634920"/>
            </p14:xfrm>
          </p:contentPart>
        </mc:Choice>
        <mc:Fallback xmlns="">
          <p:pic>
            <p:nvPicPr>
              <p:cNvPr id="2" name="Ink 1"/>
              <p:cNvPicPr/>
              <p:nvPr/>
            </p:nvPicPr>
            <p:blipFill>
              <a:blip r:embed="rId7"/>
              <a:stretch>
                <a:fillRect/>
              </a:stretch>
            </p:blipFill>
            <p:spPr>
              <a:xfrm>
                <a:off x="267480" y="1589040"/>
                <a:ext cx="5180400" cy="3653640"/>
              </a:xfrm>
              <a:prstGeom prst="rect">
                <a:avLst/>
              </a:prstGeom>
            </p:spPr>
          </p:pic>
        </mc:Fallback>
      </mc:AlternateContent>
    </p:spTree>
    <p:extLst>
      <p:ext uri="{BB962C8B-B14F-4D97-AF65-F5344CB8AC3E}">
        <p14:creationId xmlns:p14="http://schemas.microsoft.com/office/powerpoint/2010/main" val="39966727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ctrTitle"/>
          </p:nvPr>
        </p:nvSpPr>
        <p:spPr>
          <a:xfrm>
            <a:off x="1828800" y="139700"/>
            <a:ext cx="8382000" cy="393700"/>
          </a:xfrm>
        </p:spPr>
        <p:txBody>
          <a:bodyPr>
            <a:normAutofit fontScale="90000"/>
          </a:bodyPr>
          <a:lstStyle/>
          <a:p>
            <a:pPr eaLnBrk="1" hangingPunct="1"/>
            <a:r>
              <a:rPr lang="en-US" altLang="en-US" sz="3200" dirty="0">
                <a:latin typeface="Comic Sans MS" panose="030F0702030302020204" pitchFamily="66" charset="0"/>
              </a:rPr>
              <a:t>Mean Average Precision (</a:t>
            </a:r>
            <a:r>
              <a:rPr lang="en-US" altLang="en-US" sz="3200" dirty="0" err="1">
                <a:latin typeface="Comic Sans MS" panose="030F0702030302020204" pitchFamily="66" charset="0"/>
              </a:rPr>
              <a:t>mAP</a:t>
            </a:r>
            <a:r>
              <a:rPr lang="en-US" altLang="en-US" sz="3200" dirty="0">
                <a:latin typeface="Comic Sans MS" panose="030F0702030302020204" pitchFamily="66" charset="0"/>
              </a:rPr>
              <a:t>) [1]</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1FFDDF7-4BCF-490E-9378-D60675699C0A}" type="slidenum">
              <a:rPr lang="en-US" altLang="en-US">
                <a:solidFill>
                  <a:srgbClr val="898989"/>
                </a:solidFill>
                <a:latin typeface="Comic Sans MS" panose="030F0702030302020204" pitchFamily="66" charset="0"/>
              </a:rPr>
              <a:pPr eaLnBrk="1" hangingPunct="1"/>
              <a:t>54</a:t>
            </a:fld>
            <a:endParaRPr lang="en-US" altLang="en-US">
              <a:solidFill>
                <a:srgbClr val="898989"/>
              </a:solidFill>
              <a:latin typeface="Comic Sans MS" panose="030F0702030302020204" pitchFamily="66" charset="0"/>
            </a:endParaRPr>
          </a:p>
        </p:txBody>
      </p:sp>
      <p:sp>
        <p:nvSpPr>
          <p:cNvPr id="4" name="TextBox 3"/>
          <p:cNvSpPr txBox="1"/>
          <p:nvPr/>
        </p:nvSpPr>
        <p:spPr>
          <a:xfrm>
            <a:off x="1828800" y="609601"/>
            <a:ext cx="8534400" cy="1015663"/>
          </a:xfrm>
          <a:prstGeom prst="rect">
            <a:avLst/>
          </a:prstGeom>
          <a:noFill/>
        </p:spPr>
        <p:txBody>
          <a:bodyPr wrap="square" rtlCol="0">
            <a:spAutoFit/>
          </a:bodyPr>
          <a:lstStyle/>
          <a:p>
            <a:pPr marL="285750" indent="-285750" algn="just">
              <a:buFont typeface="Wingdings" panose="05000000000000000000" pitchFamily="2" charset="2"/>
              <a:buChar char="Ø"/>
            </a:pPr>
            <a:r>
              <a:rPr lang="en-IN" sz="2000" dirty="0">
                <a:latin typeface="Comic Sans MS" panose="030F0702030302020204" pitchFamily="66" charset="0"/>
              </a:rPr>
              <a:t>Precision and Recall:</a:t>
            </a:r>
          </a:p>
          <a:p>
            <a:pPr marL="285750" indent="-285750" algn="just">
              <a:buFont typeface="Wingdings" panose="05000000000000000000" pitchFamily="2" charset="2"/>
              <a:buChar char="Ø"/>
            </a:pPr>
            <a:endParaRPr lang="en-IN" sz="2000" dirty="0">
              <a:latin typeface="Comic Sans MS" panose="030F0702030302020204" pitchFamily="66" charset="0"/>
            </a:endParaRPr>
          </a:p>
          <a:p>
            <a:pPr marL="285750" indent="-285750" algn="just">
              <a:buFont typeface="Wingdings" panose="05000000000000000000" pitchFamily="2" charset="2"/>
              <a:buChar char="Ø"/>
            </a:pPr>
            <a:endParaRPr lang="en-IN" sz="2000" dirty="0">
              <a:latin typeface="Comic Sans MS" panose="030F0702030302020204" pitchFamily="66" charset="0"/>
            </a:endParaRPr>
          </a:p>
        </p:txBody>
      </p:sp>
      <p:pic>
        <p:nvPicPr>
          <p:cNvPr id="2" name="Picture 1"/>
          <p:cNvPicPr>
            <a:picLocks noChangeAspect="1"/>
          </p:cNvPicPr>
          <p:nvPr/>
        </p:nvPicPr>
        <p:blipFill>
          <a:blip r:embed="rId2"/>
          <a:stretch>
            <a:fillRect/>
          </a:stretch>
        </p:blipFill>
        <p:spPr>
          <a:xfrm>
            <a:off x="1875694" y="1066801"/>
            <a:ext cx="8401051" cy="3033713"/>
          </a:xfrm>
          <a:prstGeom prst="rect">
            <a:avLst/>
          </a:prstGeom>
        </p:spPr>
      </p:pic>
      <p:pic>
        <p:nvPicPr>
          <p:cNvPr id="3" name="Picture 2"/>
          <p:cNvPicPr>
            <a:picLocks noChangeAspect="1"/>
          </p:cNvPicPr>
          <p:nvPr/>
        </p:nvPicPr>
        <p:blipFill>
          <a:blip r:embed="rId3"/>
          <a:stretch>
            <a:fillRect/>
          </a:stretch>
        </p:blipFill>
        <p:spPr>
          <a:xfrm>
            <a:off x="6414448" y="4177352"/>
            <a:ext cx="4088243" cy="460258"/>
          </a:xfrm>
          <a:prstGeom prst="rect">
            <a:avLst/>
          </a:prstGeom>
        </p:spPr>
      </p:pic>
      <p:pic>
        <p:nvPicPr>
          <p:cNvPr id="7" name="Picture 6"/>
          <p:cNvPicPr>
            <a:picLocks noChangeAspect="1"/>
          </p:cNvPicPr>
          <p:nvPr/>
        </p:nvPicPr>
        <p:blipFill>
          <a:blip r:embed="rId3"/>
          <a:stretch>
            <a:fillRect/>
          </a:stretch>
        </p:blipFill>
        <p:spPr>
          <a:xfrm>
            <a:off x="1676400" y="4191000"/>
            <a:ext cx="4645068" cy="539556"/>
          </a:xfrm>
          <a:prstGeom prst="rect">
            <a:avLst/>
          </a:prstGeom>
        </p:spPr>
      </p:pic>
      <p:pic>
        <p:nvPicPr>
          <p:cNvPr id="8" name="Picture 7"/>
          <p:cNvPicPr>
            <a:picLocks noChangeAspect="1"/>
          </p:cNvPicPr>
          <p:nvPr/>
        </p:nvPicPr>
        <p:blipFill>
          <a:blip r:embed="rId4"/>
          <a:stretch>
            <a:fillRect/>
          </a:stretch>
        </p:blipFill>
        <p:spPr>
          <a:xfrm>
            <a:off x="1676400" y="4780216"/>
            <a:ext cx="4645075" cy="1939033"/>
          </a:xfrm>
          <a:prstGeom prst="rect">
            <a:avLst/>
          </a:prstGeom>
        </p:spPr>
      </p:pic>
      <p:pic>
        <p:nvPicPr>
          <p:cNvPr id="9" name="Picture 8"/>
          <p:cNvPicPr>
            <a:picLocks noChangeAspect="1"/>
          </p:cNvPicPr>
          <p:nvPr/>
        </p:nvPicPr>
        <p:blipFill>
          <a:blip r:embed="rId5">
            <a:lum bright="-20000" contrast="40000"/>
          </a:blip>
          <a:stretch>
            <a:fillRect/>
          </a:stretch>
        </p:blipFill>
        <p:spPr>
          <a:xfrm>
            <a:off x="6432115" y="4580710"/>
            <a:ext cx="4070577" cy="2138539"/>
          </a:xfrm>
          <a:prstGeom prst="rect">
            <a:avLst/>
          </a:prstGeom>
        </p:spPr>
      </p:pic>
      <mc:AlternateContent xmlns:mc="http://schemas.openxmlformats.org/markup-compatibility/2006" xmlns:p14="http://schemas.microsoft.com/office/powerpoint/2010/main">
        <mc:Choice Requires="p14">
          <p:contentPart p14:bwMode="auto" r:id="rId6">
            <p14:nvContentPartPr>
              <p14:cNvPr id="5" name="Ink 4"/>
              <p14:cNvContentPartPr/>
              <p14:nvPr/>
            </p14:nvContentPartPr>
            <p14:xfrm>
              <a:off x="4339800" y="5777640"/>
              <a:ext cx="527400" cy="393120"/>
            </p14:xfrm>
          </p:contentPart>
        </mc:Choice>
        <mc:Fallback xmlns="">
          <p:pic>
            <p:nvPicPr>
              <p:cNvPr id="5" name="Ink 4"/>
              <p:cNvPicPr/>
              <p:nvPr/>
            </p:nvPicPr>
            <p:blipFill>
              <a:blip r:embed="rId7"/>
              <a:stretch>
                <a:fillRect/>
              </a:stretch>
            </p:blipFill>
            <p:spPr>
              <a:xfrm>
                <a:off x="4330440" y="5768280"/>
                <a:ext cx="546120" cy="411840"/>
              </a:xfrm>
              <a:prstGeom prst="rect">
                <a:avLst/>
              </a:prstGeom>
            </p:spPr>
          </p:pic>
        </mc:Fallback>
      </mc:AlternateContent>
    </p:spTree>
    <p:extLst>
      <p:ext uri="{BB962C8B-B14F-4D97-AF65-F5344CB8AC3E}">
        <p14:creationId xmlns:p14="http://schemas.microsoft.com/office/powerpoint/2010/main" val="7238365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ctrTitle"/>
          </p:nvPr>
        </p:nvSpPr>
        <p:spPr>
          <a:xfrm>
            <a:off x="1828800" y="139700"/>
            <a:ext cx="8382000" cy="393700"/>
          </a:xfrm>
        </p:spPr>
        <p:txBody>
          <a:bodyPr>
            <a:normAutofit fontScale="90000"/>
          </a:bodyPr>
          <a:lstStyle/>
          <a:p>
            <a:pPr eaLnBrk="1" hangingPunct="1"/>
            <a:r>
              <a:rPr lang="en-US" altLang="en-US" sz="3200" dirty="0">
                <a:latin typeface="Comic Sans MS" panose="030F0702030302020204" pitchFamily="66" charset="0"/>
              </a:rPr>
              <a:t>Mean Average Precision (</a:t>
            </a:r>
            <a:r>
              <a:rPr lang="en-US" altLang="en-US" sz="3200" dirty="0" err="1">
                <a:latin typeface="Comic Sans MS" panose="030F0702030302020204" pitchFamily="66" charset="0"/>
              </a:rPr>
              <a:t>mAP</a:t>
            </a:r>
            <a:r>
              <a:rPr lang="en-US" altLang="en-US" sz="3200" dirty="0">
                <a:latin typeface="Comic Sans MS" panose="030F0702030302020204" pitchFamily="66" charset="0"/>
              </a:rPr>
              <a:t>) [1]</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1FFDDF7-4BCF-490E-9378-D60675699C0A}" type="slidenum">
              <a:rPr lang="en-US" altLang="en-US">
                <a:solidFill>
                  <a:srgbClr val="898989"/>
                </a:solidFill>
                <a:latin typeface="Comic Sans MS" panose="030F0702030302020204" pitchFamily="66" charset="0"/>
              </a:rPr>
              <a:pPr eaLnBrk="1" hangingPunct="1"/>
              <a:t>55</a:t>
            </a:fld>
            <a:endParaRPr lang="en-US" altLang="en-US">
              <a:solidFill>
                <a:srgbClr val="898989"/>
              </a:solidFill>
              <a:latin typeface="Comic Sans MS" panose="030F0702030302020204" pitchFamily="66" charset="0"/>
            </a:endParaRPr>
          </a:p>
        </p:txBody>
      </p:sp>
      <p:sp>
        <p:nvSpPr>
          <p:cNvPr id="4" name="TextBox 3"/>
          <p:cNvSpPr txBox="1"/>
          <p:nvPr/>
        </p:nvSpPr>
        <p:spPr>
          <a:xfrm>
            <a:off x="1828800" y="685801"/>
            <a:ext cx="8534400" cy="6217087"/>
          </a:xfrm>
          <a:prstGeom prst="rect">
            <a:avLst/>
          </a:prstGeom>
          <a:noFill/>
        </p:spPr>
        <p:txBody>
          <a:bodyPr wrap="square" rtlCol="0">
            <a:spAutoFit/>
          </a:bodyPr>
          <a:lstStyle/>
          <a:p>
            <a:pPr marL="285750" indent="-285750" algn="just">
              <a:buFont typeface="Wingdings" panose="05000000000000000000" pitchFamily="2" charset="2"/>
              <a:buChar char="Ø"/>
            </a:pPr>
            <a:r>
              <a:rPr lang="en-IN" sz="2000" dirty="0">
                <a:latin typeface="Comic Sans MS" panose="030F0702030302020204" pitchFamily="66" charset="0"/>
              </a:rPr>
              <a:t>Precision and Recall:</a:t>
            </a:r>
          </a:p>
          <a:p>
            <a:pPr marL="742950" lvl="1" indent="-285750" algn="just">
              <a:buFont typeface="Wingdings" panose="05000000000000000000" pitchFamily="2" charset="2"/>
              <a:buChar char="Ø"/>
            </a:pPr>
            <a:r>
              <a:rPr lang="en-IN" dirty="0">
                <a:latin typeface="Comic Sans MS" panose="030F0702030302020204" pitchFamily="66" charset="0"/>
              </a:rPr>
              <a:t>There are </a:t>
            </a:r>
            <a:r>
              <a:rPr lang="en-IN" b="1" dirty="0">
                <a:latin typeface="Comic Sans MS" panose="030F0702030302020204" pitchFamily="66" charset="0"/>
              </a:rPr>
              <a:t>7 images with 15 ground truth objects</a:t>
            </a:r>
            <a:r>
              <a:rPr lang="en-IN" dirty="0">
                <a:latin typeface="Comic Sans MS" panose="030F0702030302020204" pitchFamily="66" charset="0"/>
              </a:rPr>
              <a:t> represented by the green bounding boxes and 24 detected objects represented by the red bounding boxes. Each detected object has a confidence level and is identified by a letter (A,B,...,Y).</a:t>
            </a:r>
          </a:p>
          <a:p>
            <a:pPr marL="742950" lvl="1" indent="-285750" algn="just">
              <a:buFont typeface="Wingdings" panose="05000000000000000000" pitchFamily="2" charset="2"/>
              <a:buChar char="Ø"/>
            </a:pPr>
            <a:endParaRPr lang="en-IN" dirty="0">
              <a:latin typeface="Comic Sans MS" panose="030F0702030302020204" pitchFamily="66" charset="0"/>
            </a:endParaRPr>
          </a:p>
          <a:p>
            <a:pPr marL="742950" lvl="1" indent="-285750" algn="just">
              <a:buFont typeface="Wingdings" panose="05000000000000000000" pitchFamily="2" charset="2"/>
              <a:buChar char="Ø"/>
            </a:pPr>
            <a:r>
              <a:rPr lang="en-IN" dirty="0">
                <a:latin typeface="Comic Sans MS" panose="030F0702030302020204" pitchFamily="66" charset="0"/>
              </a:rPr>
              <a:t>The table shows the bounding boxes with their corresponding confidences. The last column identifies the detections as TP or FP. In this example, </a:t>
            </a:r>
            <a:r>
              <a:rPr lang="en-IN" b="1" dirty="0">
                <a:latin typeface="Comic Sans MS" panose="030F0702030302020204" pitchFamily="66" charset="0"/>
              </a:rPr>
              <a:t>a TP is considered if IOU  30%</a:t>
            </a:r>
            <a:r>
              <a:rPr lang="en-IN" dirty="0">
                <a:latin typeface="Comic Sans MS" panose="030F0702030302020204" pitchFamily="66" charset="0"/>
              </a:rPr>
              <a:t>, otherwise it is a FP. By looking at the images above we can roughly tell if the detections are TP or FP.</a:t>
            </a:r>
          </a:p>
          <a:p>
            <a:pPr marL="742950" lvl="1" indent="-285750" algn="just">
              <a:buFont typeface="Wingdings" panose="05000000000000000000" pitchFamily="2" charset="2"/>
              <a:buChar char="Ø"/>
            </a:pPr>
            <a:endParaRPr lang="en-IN" dirty="0">
              <a:latin typeface="Comic Sans MS" panose="030F0702030302020204" pitchFamily="66" charset="0"/>
            </a:endParaRPr>
          </a:p>
          <a:p>
            <a:pPr marL="742950" lvl="1" indent="-285750" algn="just">
              <a:buFont typeface="Wingdings" panose="05000000000000000000" pitchFamily="2" charset="2"/>
              <a:buChar char="Ø"/>
            </a:pPr>
            <a:r>
              <a:rPr lang="en-IN" b="1" dirty="0">
                <a:latin typeface="Comic Sans MS" panose="030F0702030302020204" pitchFamily="66" charset="0"/>
              </a:rPr>
              <a:t>In some images there are more than one detection overlapping a ground truth (Images 2, 3, 4, 5, 6 and 7). For those cases the detection with the highest IOU is taken, discarding the other detections.</a:t>
            </a:r>
            <a:r>
              <a:rPr lang="en-IN" dirty="0">
                <a:latin typeface="Comic Sans MS" panose="030F0702030302020204" pitchFamily="66" charset="0"/>
              </a:rPr>
              <a:t> </a:t>
            </a:r>
          </a:p>
          <a:p>
            <a:pPr marL="742950" lvl="1" indent="-285750" algn="just">
              <a:buFont typeface="Wingdings" panose="05000000000000000000" pitchFamily="2" charset="2"/>
              <a:buChar char="Ø"/>
            </a:pPr>
            <a:endParaRPr lang="en-IN" dirty="0">
              <a:latin typeface="Comic Sans MS" panose="030F0702030302020204" pitchFamily="66" charset="0"/>
            </a:endParaRPr>
          </a:p>
          <a:p>
            <a:pPr marL="742950" lvl="1" indent="-285750" algn="just">
              <a:buFont typeface="Wingdings" panose="05000000000000000000" pitchFamily="2" charset="2"/>
              <a:buChar char="Ø"/>
            </a:pPr>
            <a:r>
              <a:rPr lang="en-IN" dirty="0">
                <a:latin typeface="Comic Sans MS" panose="030F0702030302020204" pitchFamily="66" charset="0"/>
              </a:rPr>
              <a:t>The Precision x Recall curve is plotted by calculating the precision and recall values of the accumulated TP or FP detections. For this, first we need to order the detections by their confidences, then we calculate the precision and recall for each accumulated detection as shown in the table below:</a:t>
            </a:r>
            <a:endParaRPr lang="en-IN" sz="1700" dirty="0">
              <a:latin typeface="Comic Sans MS" panose="030F0702030302020204" pitchFamily="66" charset="0"/>
            </a:endParaRPr>
          </a:p>
        </p:txBody>
      </p:sp>
    </p:spTree>
    <p:extLst>
      <p:ext uri="{BB962C8B-B14F-4D97-AF65-F5344CB8AC3E}">
        <p14:creationId xmlns:p14="http://schemas.microsoft.com/office/powerpoint/2010/main" val="31129536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ctrTitle"/>
          </p:nvPr>
        </p:nvSpPr>
        <p:spPr>
          <a:xfrm>
            <a:off x="1828800" y="139700"/>
            <a:ext cx="8382000" cy="393700"/>
          </a:xfrm>
        </p:spPr>
        <p:txBody>
          <a:bodyPr>
            <a:normAutofit fontScale="90000"/>
          </a:bodyPr>
          <a:lstStyle/>
          <a:p>
            <a:pPr eaLnBrk="1" hangingPunct="1"/>
            <a:r>
              <a:rPr lang="en-US" altLang="en-US" sz="3200" dirty="0">
                <a:latin typeface="Comic Sans MS" panose="030F0702030302020204" pitchFamily="66" charset="0"/>
              </a:rPr>
              <a:t>Mean Average Precision (</a:t>
            </a:r>
            <a:r>
              <a:rPr lang="en-US" altLang="en-US" sz="3200" dirty="0" err="1">
                <a:latin typeface="Comic Sans MS" panose="030F0702030302020204" pitchFamily="66" charset="0"/>
              </a:rPr>
              <a:t>mAP</a:t>
            </a:r>
            <a:r>
              <a:rPr lang="en-US" altLang="en-US" sz="3200" dirty="0">
                <a:latin typeface="Comic Sans MS" panose="030F0702030302020204" pitchFamily="66" charset="0"/>
              </a:rPr>
              <a:t>) [1]</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1FFDDF7-4BCF-490E-9378-D60675699C0A}" type="slidenum">
              <a:rPr lang="en-US" altLang="en-US">
                <a:solidFill>
                  <a:srgbClr val="898989"/>
                </a:solidFill>
                <a:latin typeface="Comic Sans MS" panose="030F0702030302020204" pitchFamily="66" charset="0"/>
              </a:rPr>
              <a:pPr eaLnBrk="1" hangingPunct="1"/>
              <a:t>56</a:t>
            </a:fld>
            <a:endParaRPr lang="en-US" altLang="en-US">
              <a:solidFill>
                <a:srgbClr val="898989"/>
              </a:solidFill>
              <a:latin typeface="Comic Sans MS" panose="030F0702030302020204" pitchFamily="66" charset="0"/>
            </a:endParaRPr>
          </a:p>
        </p:txBody>
      </p:sp>
      <p:sp>
        <p:nvSpPr>
          <p:cNvPr id="4" name="TextBox 3"/>
          <p:cNvSpPr txBox="1"/>
          <p:nvPr/>
        </p:nvSpPr>
        <p:spPr>
          <a:xfrm>
            <a:off x="1828800" y="685801"/>
            <a:ext cx="8534400" cy="1015663"/>
          </a:xfrm>
          <a:prstGeom prst="rect">
            <a:avLst/>
          </a:prstGeom>
          <a:noFill/>
        </p:spPr>
        <p:txBody>
          <a:bodyPr wrap="square" rtlCol="0">
            <a:spAutoFit/>
          </a:bodyPr>
          <a:lstStyle/>
          <a:p>
            <a:pPr marL="285750" indent="-285750" algn="just">
              <a:buFont typeface="Wingdings" panose="05000000000000000000" pitchFamily="2" charset="2"/>
              <a:buChar char="Ø"/>
            </a:pPr>
            <a:r>
              <a:rPr lang="en-IN" sz="2000" dirty="0">
                <a:latin typeface="Comic Sans MS" panose="030F0702030302020204" pitchFamily="66" charset="0"/>
              </a:rPr>
              <a:t>Precision and Recall: (ground truth : 15)</a:t>
            </a:r>
          </a:p>
          <a:p>
            <a:pPr marL="285750" indent="-285750" algn="just">
              <a:buFont typeface="Wingdings" panose="05000000000000000000" pitchFamily="2" charset="2"/>
              <a:buChar char="Ø"/>
            </a:pPr>
            <a:endParaRPr lang="en-IN" sz="2000" dirty="0">
              <a:latin typeface="Comic Sans MS" panose="030F0702030302020204" pitchFamily="66" charset="0"/>
            </a:endParaRPr>
          </a:p>
          <a:p>
            <a:pPr marL="285750" indent="-285750" algn="just">
              <a:buFont typeface="Wingdings" panose="05000000000000000000" pitchFamily="2" charset="2"/>
              <a:buChar char="Ø"/>
            </a:pPr>
            <a:endParaRPr lang="en-IN" sz="2000" dirty="0">
              <a:latin typeface="Comic Sans MS" panose="030F0702030302020204" pitchFamily="66" charset="0"/>
            </a:endParaRPr>
          </a:p>
        </p:txBody>
      </p:sp>
      <p:pic>
        <p:nvPicPr>
          <p:cNvPr id="5" name="Picture 4"/>
          <p:cNvPicPr>
            <a:picLocks noChangeAspect="1"/>
          </p:cNvPicPr>
          <p:nvPr/>
        </p:nvPicPr>
        <p:blipFill>
          <a:blip r:embed="rId2"/>
          <a:stretch>
            <a:fillRect/>
          </a:stretch>
        </p:blipFill>
        <p:spPr>
          <a:xfrm>
            <a:off x="2522472" y="1147762"/>
            <a:ext cx="7535929" cy="5428136"/>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071800" y="500040"/>
              <a:ext cx="8813880" cy="6215400"/>
            </p14:xfrm>
          </p:contentPart>
        </mc:Choice>
        <mc:Fallback xmlns="">
          <p:pic>
            <p:nvPicPr>
              <p:cNvPr id="2" name="Ink 1"/>
              <p:cNvPicPr/>
              <p:nvPr/>
            </p:nvPicPr>
            <p:blipFill>
              <a:blip r:embed="rId4"/>
              <a:stretch>
                <a:fillRect/>
              </a:stretch>
            </p:blipFill>
            <p:spPr>
              <a:xfrm>
                <a:off x="2062440" y="490680"/>
                <a:ext cx="8832600" cy="6234120"/>
              </a:xfrm>
              <a:prstGeom prst="rect">
                <a:avLst/>
              </a:prstGeom>
            </p:spPr>
          </p:pic>
        </mc:Fallback>
      </mc:AlternateContent>
    </p:spTree>
    <p:extLst>
      <p:ext uri="{BB962C8B-B14F-4D97-AF65-F5344CB8AC3E}">
        <p14:creationId xmlns:p14="http://schemas.microsoft.com/office/powerpoint/2010/main" val="21133979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ctrTitle"/>
          </p:nvPr>
        </p:nvSpPr>
        <p:spPr>
          <a:xfrm>
            <a:off x="1828800" y="139700"/>
            <a:ext cx="8382000" cy="393700"/>
          </a:xfrm>
        </p:spPr>
        <p:txBody>
          <a:bodyPr>
            <a:normAutofit fontScale="90000"/>
          </a:bodyPr>
          <a:lstStyle/>
          <a:p>
            <a:pPr eaLnBrk="1" hangingPunct="1"/>
            <a:r>
              <a:rPr lang="en-US" altLang="en-US" sz="3200" dirty="0">
                <a:latin typeface="Comic Sans MS" panose="030F0702030302020204" pitchFamily="66" charset="0"/>
              </a:rPr>
              <a:t>Mean Average Precision (</a:t>
            </a:r>
            <a:r>
              <a:rPr lang="en-US" altLang="en-US" sz="3200" dirty="0" err="1">
                <a:latin typeface="Comic Sans MS" panose="030F0702030302020204" pitchFamily="66" charset="0"/>
              </a:rPr>
              <a:t>mAP</a:t>
            </a:r>
            <a:r>
              <a:rPr lang="en-US" altLang="en-US" sz="3200" dirty="0">
                <a:latin typeface="Comic Sans MS" panose="030F0702030302020204" pitchFamily="66" charset="0"/>
              </a:rPr>
              <a:t>) [1]</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1FFDDF7-4BCF-490E-9378-D60675699C0A}" type="slidenum">
              <a:rPr lang="en-US" altLang="en-US">
                <a:solidFill>
                  <a:srgbClr val="898989"/>
                </a:solidFill>
                <a:latin typeface="Comic Sans MS" panose="030F0702030302020204" pitchFamily="66" charset="0"/>
              </a:rPr>
              <a:pPr eaLnBrk="1" hangingPunct="1"/>
              <a:t>57</a:t>
            </a:fld>
            <a:endParaRPr lang="en-US" altLang="en-US">
              <a:solidFill>
                <a:srgbClr val="898989"/>
              </a:solidFill>
              <a:latin typeface="Comic Sans MS" panose="030F0702030302020204" pitchFamily="66" charset="0"/>
            </a:endParaRPr>
          </a:p>
        </p:txBody>
      </p:sp>
      <p:sp>
        <p:nvSpPr>
          <p:cNvPr id="4" name="TextBox 3"/>
          <p:cNvSpPr txBox="1"/>
          <p:nvPr/>
        </p:nvSpPr>
        <p:spPr>
          <a:xfrm>
            <a:off x="1828800" y="685801"/>
            <a:ext cx="8534400" cy="1015663"/>
          </a:xfrm>
          <a:prstGeom prst="rect">
            <a:avLst/>
          </a:prstGeom>
          <a:noFill/>
        </p:spPr>
        <p:txBody>
          <a:bodyPr wrap="square" rtlCol="0">
            <a:spAutoFit/>
          </a:bodyPr>
          <a:lstStyle/>
          <a:p>
            <a:pPr marL="285750" indent="-285750" algn="just">
              <a:buFont typeface="Wingdings" panose="05000000000000000000" pitchFamily="2" charset="2"/>
              <a:buChar char="Ø"/>
            </a:pPr>
            <a:r>
              <a:rPr lang="en-IN" sz="2000" dirty="0">
                <a:latin typeface="Comic Sans MS" panose="030F0702030302020204" pitchFamily="66" charset="0"/>
              </a:rPr>
              <a:t>Precision and Recall:</a:t>
            </a:r>
          </a:p>
          <a:p>
            <a:pPr marL="285750" indent="-285750" algn="just">
              <a:buFont typeface="Wingdings" panose="05000000000000000000" pitchFamily="2" charset="2"/>
              <a:buChar char="Ø"/>
            </a:pPr>
            <a:endParaRPr lang="en-IN" sz="2000" dirty="0">
              <a:latin typeface="Comic Sans MS" panose="030F0702030302020204" pitchFamily="66" charset="0"/>
            </a:endParaRPr>
          </a:p>
          <a:p>
            <a:pPr marL="285750" indent="-285750" algn="just">
              <a:buFont typeface="Wingdings" panose="05000000000000000000" pitchFamily="2" charset="2"/>
              <a:buChar char="Ø"/>
            </a:pPr>
            <a:endParaRPr lang="en-IN" sz="2000" dirty="0">
              <a:latin typeface="Comic Sans MS" panose="030F0702030302020204" pitchFamily="66" charset="0"/>
            </a:endParaRPr>
          </a:p>
        </p:txBody>
      </p:sp>
      <p:pic>
        <p:nvPicPr>
          <p:cNvPr id="2" name="Picture 1"/>
          <p:cNvPicPr>
            <a:picLocks noChangeAspect="1"/>
          </p:cNvPicPr>
          <p:nvPr/>
        </p:nvPicPr>
        <p:blipFill>
          <a:blip r:embed="rId2"/>
          <a:stretch>
            <a:fillRect/>
          </a:stretch>
        </p:blipFill>
        <p:spPr>
          <a:xfrm>
            <a:off x="2245166" y="1524000"/>
            <a:ext cx="7707638" cy="3664287"/>
          </a:xfrm>
          <a:prstGeom prst="rect">
            <a:avLst/>
          </a:prstGeom>
        </p:spPr>
      </p:pic>
      <p:pic>
        <p:nvPicPr>
          <p:cNvPr id="3" name="Picture 2"/>
          <p:cNvPicPr>
            <a:picLocks noChangeAspect="1"/>
          </p:cNvPicPr>
          <p:nvPr/>
        </p:nvPicPr>
        <p:blipFill>
          <a:blip r:embed="rId3"/>
          <a:stretch>
            <a:fillRect/>
          </a:stretch>
        </p:blipFill>
        <p:spPr>
          <a:xfrm>
            <a:off x="2268120" y="1143001"/>
            <a:ext cx="7661700" cy="356091"/>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8608320" y="4563000"/>
              <a:ext cx="1661040" cy="536040"/>
            </p14:xfrm>
          </p:contentPart>
        </mc:Choice>
        <mc:Fallback xmlns="">
          <p:pic>
            <p:nvPicPr>
              <p:cNvPr id="5" name="Ink 4"/>
              <p:cNvPicPr/>
              <p:nvPr/>
            </p:nvPicPr>
            <p:blipFill>
              <a:blip r:embed="rId5"/>
              <a:stretch>
                <a:fillRect/>
              </a:stretch>
            </p:blipFill>
            <p:spPr>
              <a:xfrm>
                <a:off x="8598960" y="4553640"/>
                <a:ext cx="1679760" cy="554760"/>
              </a:xfrm>
              <a:prstGeom prst="rect">
                <a:avLst/>
              </a:prstGeom>
            </p:spPr>
          </p:pic>
        </mc:Fallback>
      </mc:AlternateContent>
    </p:spTree>
    <p:extLst>
      <p:ext uri="{BB962C8B-B14F-4D97-AF65-F5344CB8AC3E}">
        <p14:creationId xmlns:p14="http://schemas.microsoft.com/office/powerpoint/2010/main" val="33374318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ctrTitle"/>
          </p:nvPr>
        </p:nvSpPr>
        <p:spPr>
          <a:xfrm>
            <a:off x="1828800" y="139700"/>
            <a:ext cx="8382000" cy="393700"/>
          </a:xfrm>
        </p:spPr>
        <p:txBody>
          <a:bodyPr>
            <a:normAutofit fontScale="90000"/>
          </a:bodyPr>
          <a:lstStyle/>
          <a:p>
            <a:pPr eaLnBrk="1" hangingPunct="1"/>
            <a:r>
              <a:rPr lang="en-US" altLang="en-US" sz="3200" dirty="0">
                <a:latin typeface="Comic Sans MS" panose="030F0702030302020204" pitchFamily="66" charset="0"/>
              </a:rPr>
              <a:t>Mean Average Precision (</a:t>
            </a:r>
            <a:r>
              <a:rPr lang="en-US" altLang="en-US" sz="3200" dirty="0" err="1">
                <a:latin typeface="Comic Sans MS" panose="030F0702030302020204" pitchFamily="66" charset="0"/>
              </a:rPr>
              <a:t>mAP</a:t>
            </a:r>
            <a:r>
              <a:rPr lang="en-US" altLang="en-US" sz="3200" dirty="0">
                <a:latin typeface="Comic Sans MS" panose="030F0702030302020204" pitchFamily="66" charset="0"/>
              </a:rPr>
              <a:t>) [1]</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1FFDDF7-4BCF-490E-9378-D60675699C0A}" type="slidenum">
              <a:rPr lang="en-US" altLang="en-US">
                <a:solidFill>
                  <a:srgbClr val="898989"/>
                </a:solidFill>
                <a:latin typeface="Comic Sans MS" panose="030F0702030302020204" pitchFamily="66" charset="0"/>
              </a:rPr>
              <a:pPr eaLnBrk="1" hangingPunct="1"/>
              <a:t>58</a:t>
            </a:fld>
            <a:endParaRPr lang="en-US" altLang="en-US">
              <a:solidFill>
                <a:srgbClr val="898989"/>
              </a:solidFill>
              <a:latin typeface="Comic Sans MS" panose="030F0702030302020204" pitchFamily="66" charset="0"/>
            </a:endParaRPr>
          </a:p>
        </p:txBody>
      </p:sp>
      <p:pic>
        <p:nvPicPr>
          <p:cNvPr id="2" name="Picture 1"/>
          <p:cNvPicPr>
            <a:picLocks noChangeAspect="1"/>
          </p:cNvPicPr>
          <p:nvPr/>
        </p:nvPicPr>
        <p:blipFill>
          <a:blip r:embed="rId2"/>
          <a:stretch>
            <a:fillRect/>
          </a:stretch>
        </p:blipFill>
        <p:spPr>
          <a:xfrm>
            <a:off x="2514601" y="927122"/>
            <a:ext cx="7315199" cy="5854678"/>
          </a:xfrm>
          <a:prstGeom prst="rect">
            <a:avLst/>
          </a:prstGeom>
        </p:spPr>
      </p:pic>
      <p:sp>
        <p:nvSpPr>
          <p:cNvPr id="3" name="TextBox 2"/>
          <p:cNvSpPr txBox="1"/>
          <p:nvPr/>
        </p:nvSpPr>
        <p:spPr>
          <a:xfrm>
            <a:off x="2133600" y="762000"/>
            <a:ext cx="3505200" cy="369332"/>
          </a:xfrm>
          <a:prstGeom prst="rect">
            <a:avLst/>
          </a:prstGeom>
          <a:noFill/>
        </p:spPr>
        <p:txBody>
          <a:bodyPr wrap="square" rtlCol="0">
            <a:spAutoFit/>
          </a:bodyPr>
          <a:lstStyle/>
          <a:p>
            <a:pPr marL="285750" indent="-285750">
              <a:buFont typeface="Wingdings" panose="05000000000000000000" pitchFamily="2" charset="2"/>
              <a:buChar char="Ø"/>
            </a:pPr>
            <a:r>
              <a:rPr lang="en-IN" dirty="0">
                <a:latin typeface="Comic Sans MS" panose="030F0702030302020204" pitchFamily="66" charset="0"/>
              </a:rPr>
              <a:t>Precision vs. Recall Curve</a:t>
            </a: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2366280" y="1589400"/>
              <a:ext cx="3840120" cy="5081400"/>
            </p14:xfrm>
          </p:contentPart>
        </mc:Choice>
        <mc:Fallback xmlns="">
          <p:pic>
            <p:nvPicPr>
              <p:cNvPr id="4" name="Ink 3"/>
              <p:cNvPicPr/>
              <p:nvPr/>
            </p:nvPicPr>
            <p:blipFill>
              <a:blip r:embed="rId4"/>
              <a:stretch>
                <a:fillRect/>
              </a:stretch>
            </p:blipFill>
            <p:spPr>
              <a:xfrm>
                <a:off x="2356920" y="1580040"/>
                <a:ext cx="3858840" cy="5100120"/>
              </a:xfrm>
              <a:prstGeom prst="rect">
                <a:avLst/>
              </a:prstGeom>
            </p:spPr>
          </p:pic>
        </mc:Fallback>
      </mc:AlternateContent>
    </p:spTree>
    <p:extLst>
      <p:ext uri="{BB962C8B-B14F-4D97-AF65-F5344CB8AC3E}">
        <p14:creationId xmlns:p14="http://schemas.microsoft.com/office/powerpoint/2010/main" val="10396401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ctrTitle"/>
          </p:nvPr>
        </p:nvSpPr>
        <p:spPr>
          <a:xfrm>
            <a:off x="1828800" y="139700"/>
            <a:ext cx="8382000" cy="393700"/>
          </a:xfrm>
        </p:spPr>
        <p:txBody>
          <a:bodyPr>
            <a:normAutofit fontScale="90000"/>
          </a:bodyPr>
          <a:lstStyle/>
          <a:p>
            <a:pPr eaLnBrk="1" hangingPunct="1"/>
            <a:r>
              <a:rPr lang="en-US" altLang="en-US" sz="3200" dirty="0">
                <a:latin typeface="Comic Sans MS" panose="030F0702030302020204" pitchFamily="66" charset="0"/>
              </a:rPr>
              <a:t>Mean Average Precision (</a:t>
            </a:r>
            <a:r>
              <a:rPr lang="en-US" altLang="en-US" sz="3200" dirty="0" err="1">
                <a:latin typeface="Comic Sans MS" panose="030F0702030302020204" pitchFamily="66" charset="0"/>
              </a:rPr>
              <a:t>mAP</a:t>
            </a:r>
            <a:r>
              <a:rPr lang="en-US" altLang="en-US" sz="3200" dirty="0">
                <a:latin typeface="Comic Sans MS" panose="030F0702030302020204" pitchFamily="66" charset="0"/>
              </a:rPr>
              <a:t>) [1]</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1FFDDF7-4BCF-490E-9378-D60675699C0A}" type="slidenum">
              <a:rPr lang="en-US" altLang="en-US">
                <a:solidFill>
                  <a:srgbClr val="898989"/>
                </a:solidFill>
                <a:latin typeface="Comic Sans MS" panose="030F0702030302020204" pitchFamily="66" charset="0"/>
              </a:rPr>
              <a:pPr eaLnBrk="1" hangingPunct="1"/>
              <a:t>59</a:t>
            </a:fld>
            <a:endParaRPr lang="en-US" altLang="en-US">
              <a:solidFill>
                <a:srgbClr val="898989"/>
              </a:solidFill>
              <a:latin typeface="Comic Sans MS" panose="030F0702030302020204" pitchFamily="66" charset="0"/>
            </a:endParaRPr>
          </a:p>
        </p:txBody>
      </p:sp>
      <p:sp>
        <p:nvSpPr>
          <p:cNvPr id="3" name="TextBox 2"/>
          <p:cNvSpPr txBox="1"/>
          <p:nvPr/>
        </p:nvSpPr>
        <p:spPr>
          <a:xfrm>
            <a:off x="2133600" y="685800"/>
            <a:ext cx="7772400" cy="381000"/>
          </a:xfrm>
          <a:prstGeom prst="rect">
            <a:avLst/>
          </a:prstGeom>
          <a:noFill/>
        </p:spPr>
        <p:txBody>
          <a:bodyPr wrap="square" rtlCol="0">
            <a:spAutoFit/>
          </a:bodyPr>
          <a:lstStyle/>
          <a:p>
            <a:pPr marL="285750" indent="-285750">
              <a:buFont typeface="Wingdings" panose="05000000000000000000" pitchFamily="2" charset="2"/>
              <a:buChar char="Ø"/>
            </a:pPr>
            <a:r>
              <a:rPr lang="en-IN" dirty="0">
                <a:latin typeface="Comic Sans MS" panose="030F0702030302020204" pitchFamily="66" charset="0"/>
              </a:rPr>
              <a:t>Calculating the 11-point interpolation</a:t>
            </a:r>
          </a:p>
        </p:txBody>
      </p:sp>
      <p:pic>
        <p:nvPicPr>
          <p:cNvPr id="5" name="Picture 4"/>
          <p:cNvPicPr>
            <a:picLocks noChangeAspect="1"/>
          </p:cNvPicPr>
          <p:nvPr/>
        </p:nvPicPr>
        <p:blipFill>
          <a:blip r:embed="rId2"/>
          <a:stretch>
            <a:fillRect/>
          </a:stretch>
        </p:blipFill>
        <p:spPr>
          <a:xfrm>
            <a:off x="2819400" y="1058554"/>
            <a:ext cx="6477000" cy="4171950"/>
          </a:xfrm>
          <a:prstGeom prst="rect">
            <a:avLst/>
          </a:prstGeom>
        </p:spPr>
      </p:pic>
      <p:pic>
        <p:nvPicPr>
          <p:cNvPr id="8" name="Picture 7"/>
          <p:cNvPicPr>
            <a:picLocks noChangeAspect="1"/>
          </p:cNvPicPr>
          <p:nvPr/>
        </p:nvPicPr>
        <p:blipFill>
          <a:blip r:embed="rId3"/>
          <a:stretch>
            <a:fillRect/>
          </a:stretch>
        </p:blipFill>
        <p:spPr>
          <a:xfrm>
            <a:off x="2362200" y="5230504"/>
            <a:ext cx="7239000" cy="1551296"/>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2286000" y="348120"/>
              <a:ext cx="8546040" cy="6465600"/>
            </p14:xfrm>
          </p:contentPart>
        </mc:Choice>
        <mc:Fallback xmlns="">
          <p:pic>
            <p:nvPicPr>
              <p:cNvPr id="2" name="Ink 1"/>
              <p:cNvPicPr/>
              <p:nvPr/>
            </p:nvPicPr>
            <p:blipFill>
              <a:blip r:embed="rId5"/>
              <a:stretch>
                <a:fillRect/>
              </a:stretch>
            </p:blipFill>
            <p:spPr>
              <a:xfrm>
                <a:off x="2276640" y="338760"/>
                <a:ext cx="8564760" cy="6484320"/>
              </a:xfrm>
              <a:prstGeom prst="rect">
                <a:avLst/>
              </a:prstGeom>
            </p:spPr>
          </p:pic>
        </mc:Fallback>
      </mc:AlternateContent>
    </p:spTree>
    <p:extLst>
      <p:ext uri="{BB962C8B-B14F-4D97-AF65-F5344CB8AC3E}">
        <p14:creationId xmlns:p14="http://schemas.microsoft.com/office/powerpoint/2010/main" val="4475207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Sliding windows detection</a:t>
            </a:r>
          </a:p>
        </p:txBody>
      </p:sp>
      <p:sp>
        <p:nvSpPr>
          <p:cNvPr id="4" name="TextBox 3"/>
          <p:cNvSpPr txBox="1"/>
          <p:nvPr/>
        </p:nvSpPr>
        <p:spPr>
          <a:xfrm>
            <a:off x="182880" y="1326524"/>
            <a:ext cx="11678562" cy="830997"/>
          </a:xfrm>
          <a:prstGeom prst="rect">
            <a:avLst/>
          </a:prstGeom>
          <a:noFill/>
        </p:spPr>
        <p:txBody>
          <a:bodyPr wrap="square" rtlCol="0">
            <a:spAutoFit/>
          </a:bodyPr>
          <a:lstStyle/>
          <a:p>
            <a:pPr marL="342900" indent="-342900" algn="just">
              <a:buFont typeface="Wingdings" panose="05000000000000000000" pitchFamily="2" charset="2"/>
              <a:buChar char="Ø"/>
            </a:pPr>
            <a:r>
              <a:rPr lang="en-IN" sz="2400" dirty="0">
                <a:latin typeface="Comic Sans MS" panose="030F0702030302020204" pitchFamily="66" charset="0"/>
              </a:rPr>
              <a:t>Sliding window approach for detection is computationally intensive.</a:t>
            </a:r>
          </a:p>
          <a:p>
            <a:pPr marL="342900" indent="-342900" algn="just">
              <a:buFont typeface="Wingdings" panose="05000000000000000000" pitchFamily="2" charset="2"/>
              <a:buChar char="Ø"/>
            </a:pPr>
            <a:endParaRPr lang="en-IN" sz="2400" dirty="0">
              <a:latin typeface="Comic Sans MS" panose="030F0702030302020204" pitchFamily="66" charset="0"/>
            </a:endParaRPr>
          </a:p>
        </p:txBody>
      </p:sp>
    </p:spTree>
    <p:extLst>
      <p:ext uri="{BB962C8B-B14F-4D97-AF65-F5344CB8AC3E}">
        <p14:creationId xmlns:p14="http://schemas.microsoft.com/office/powerpoint/2010/main" val="11943858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ctrTitle"/>
          </p:nvPr>
        </p:nvSpPr>
        <p:spPr>
          <a:xfrm>
            <a:off x="1828800" y="139700"/>
            <a:ext cx="8382000" cy="393700"/>
          </a:xfrm>
        </p:spPr>
        <p:txBody>
          <a:bodyPr>
            <a:normAutofit fontScale="90000"/>
          </a:bodyPr>
          <a:lstStyle/>
          <a:p>
            <a:pPr eaLnBrk="1" hangingPunct="1"/>
            <a:r>
              <a:rPr lang="en-US" altLang="en-US" sz="3200" dirty="0">
                <a:latin typeface="Comic Sans MS" panose="030F0702030302020204" pitchFamily="66" charset="0"/>
              </a:rPr>
              <a:t>Mean Average Precision (</a:t>
            </a:r>
            <a:r>
              <a:rPr lang="en-US" altLang="en-US" sz="3200" dirty="0" err="1">
                <a:latin typeface="Comic Sans MS" panose="030F0702030302020204" pitchFamily="66" charset="0"/>
              </a:rPr>
              <a:t>mAP</a:t>
            </a:r>
            <a:r>
              <a:rPr lang="en-US" altLang="en-US" sz="3200" dirty="0">
                <a:latin typeface="Comic Sans MS" panose="030F0702030302020204" pitchFamily="66" charset="0"/>
              </a:rPr>
              <a:t>) [1]</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1FFDDF7-4BCF-490E-9378-D60675699C0A}" type="slidenum">
              <a:rPr lang="en-US" altLang="en-US">
                <a:solidFill>
                  <a:srgbClr val="898989"/>
                </a:solidFill>
                <a:latin typeface="Comic Sans MS" panose="030F0702030302020204" pitchFamily="66" charset="0"/>
              </a:rPr>
              <a:pPr eaLnBrk="1" hangingPunct="1"/>
              <a:t>60</a:t>
            </a:fld>
            <a:endParaRPr lang="en-US" altLang="en-US">
              <a:solidFill>
                <a:srgbClr val="898989"/>
              </a:solidFill>
              <a:latin typeface="Comic Sans MS" panose="030F0702030302020204" pitchFamily="66" charset="0"/>
            </a:endParaRPr>
          </a:p>
        </p:txBody>
      </p:sp>
      <p:sp>
        <p:nvSpPr>
          <p:cNvPr id="3" name="TextBox 2"/>
          <p:cNvSpPr txBox="1"/>
          <p:nvPr/>
        </p:nvSpPr>
        <p:spPr>
          <a:xfrm>
            <a:off x="2133600" y="685800"/>
            <a:ext cx="7772400" cy="381000"/>
          </a:xfrm>
          <a:prstGeom prst="rect">
            <a:avLst/>
          </a:prstGeom>
          <a:noFill/>
        </p:spPr>
        <p:txBody>
          <a:bodyPr wrap="square" rtlCol="0">
            <a:spAutoFit/>
          </a:bodyPr>
          <a:lstStyle/>
          <a:p>
            <a:pPr marL="285750" indent="-285750">
              <a:buFont typeface="Wingdings" panose="05000000000000000000" pitchFamily="2" charset="2"/>
              <a:buChar char="Ø"/>
            </a:pPr>
            <a:r>
              <a:rPr lang="en-IN" dirty="0">
                <a:latin typeface="Comic Sans MS" panose="030F0702030302020204" pitchFamily="66" charset="0"/>
              </a:rPr>
              <a:t>Calculating the interpolation performed in all points</a:t>
            </a:r>
          </a:p>
        </p:txBody>
      </p:sp>
      <p:pic>
        <p:nvPicPr>
          <p:cNvPr id="2" name="Picture 1"/>
          <p:cNvPicPr>
            <a:picLocks noChangeAspect="1"/>
          </p:cNvPicPr>
          <p:nvPr/>
        </p:nvPicPr>
        <p:blipFill>
          <a:blip r:embed="rId2"/>
          <a:stretch>
            <a:fillRect/>
          </a:stretch>
        </p:blipFill>
        <p:spPr>
          <a:xfrm>
            <a:off x="3183206" y="1338262"/>
            <a:ext cx="6341795" cy="4910138"/>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4027320" y="660960"/>
              <a:ext cx="6724440" cy="4697280"/>
            </p14:xfrm>
          </p:contentPart>
        </mc:Choice>
        <mc:Fallback xmlns="">
          <p:pic>
            <p:nvPicPr>
              <p:cNvPr id="4" name="Ink 3"/>
              <p:cNvPicPr/>
              <p:nvPr/>
            </p:nvPicPr>
            <p:blipFill>
              <a:blip r:embed="rId4"/>
              <a:stretch>
                <a:fillRect/>
              </a:stretch>
            </p:blipFill>
            <p:spPr>
              <a:xfrm>
                <a:off x="4017960" y="651600"/>
                <a:ext cx="6743160" cy="4716000"/>
              </a:xfrm>
              <a:prstGeom prst="rect">
                <a:avLst/>
              </a:prstGeom>
            </p:spPr>
          </p:pic>
        </mc:Fallback>
      </mc:AlternateContent>
    </p:spTree>
    <p:extLst>
      <p:ext uri="{BB962C8B-B14F-4D97-AF65-F5344CB8AC3E}">
        <p14:creationId xmlns:p14="http://schemas.microsoft.com/office/powerpoint/2010/main" val="19807662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ctrTitle"/>
          </p:nvPr>
        </p:nvSpPr>
        <p:spPr>
          <a:xfrm>
            <a:off x="1828800" y="139700"/>
            <a:ext cx="8382000" cy="393700"/>
          </a:xfrm>
        </p:spPr>
        <p:txBody>
          <a:bodyPr>
            <a:normAutofit fontScale="90000"/>
          </a:bodyPr>
          <a:lstStyle/>
          <a:p>
            <a:pPr eaLnBrk="1" hangingPunct="1"/>
            <a:r>
              <a:rPr lang="en-US" altLang="en-US" sz="3200" dirty="0">
                <a:latin typeface="Comic Sans MS" panose="030F0702030302020204" pitchFamily="66" charset="0"/>
              </a:rPr>
              <a:t>Mean Average Precision (</a:t>
            </a:r>
            <a:r>
              <a:rPr lang="en-US" altLang="en-US" sz="3200" dirty="0" err="1">
                <a:latin typeface="Comic Sans MS" panose="030F0702030302020204" pitchFamily="66" charset="0"/>
              </a:rPr>
              <a:t>mAP</a:t>
            </a:r>
            <a:r>
              <a:rPr lang="en-US" altLang="en-US" sz="3200" dirty="0">
                <a:latin typeface="Comic Sans MS" panose="030F0702030302020204" pitchFamily="66" charset="0"/>
              </a:rPr>
              <a:t>) [1]</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1FFDDF7-4BCF-490E-9378-D60675699C0A}" type="slidenum">
              <a:rPr lang="en-US" altLang="en-US">
                <a:solidFill>
                  <a:srgbClr val="898989"/>
                </a:solidFill>
                <a:latin typeface="Comic Sans MS" panose="030F0702030302020204" pitchFamily="66" charset="0"/>
              </a:rPr>
              <a:pPr eaLnBrk="1" hangingPunct="1"/>
              <a:t>61</a:t>
            </a:fld>
            <a:endParaRPr lang="en-US" altLang="en-US">
              <a:solidFill>
                <a:srgbClr val="898989"/>
              </a:solidFill>
              <a:latin typeface="Comic Sans MS" panose="030F0702030302020204" pitchFamily="66" charset="0"/>
            </a:endParaRPr>
          </a:p>
        </p:txBody>
      </p:sp>
      <p:sp>
        <p:nvSpPr>
          <p:cNvPr id="3" name="TextBox 2"/>
          <p:cNvSpPr txBox="1"/>
          <p:nvPr/>
        </p:nvSpPr>
        <p:spPr>
          <a:xfrm>
            <a:off x="2133600" y="685800"/>
            <a:ext cx="7772400" cy="381000"/>
          </a:xfrm>
          <a:prstGeom prst="rect">
            <a:avLst/>
          </a:prstGeom>
          <a:noFill/>
        </p:spPr>
        <p:txBody>
          <a:bodyPr wrap="square" rtlCol="0">
            <a:spAutoFit/>
          </a:bodyPr>
          <a:lstStyle/>
          <a:p>
            <a:pPr marL="285750" indent="-285750">
              <a:buFont typeface="Wingdings" panose="05000000000000000000" pitchFamily="2" charset="2"/>
              <a:buChar char="Ø"/>
            </a:pPr>
            <a:r>
              <a:rPr lang="en-IN" dirty="0">
                <a:latin typeface="Comic Sans MS" panose="030F0702030302020204" pitchFamily="66" charset="0"/>
              </a:rPr>
              <a:t>Calculating the interpolation performed in all points</a:t>
            </a:r>
          </a:p>
        </p:txBody>
      </p:sp>
      <p:pic>
        <p:nvPicPr>
          <p:cNvPr id="4" name="Picture 3"/>
          <p:cNvPicPr>
            <a:picLocks noChangeAspect="1"/>
          </p:cNvPicPr>
          <p:nvPr/>
        </p:nvPicPr>
        <p:blipFill>
          <a:blip r:embed="rId2"/>
          <a:stretch>
            <a:fillRect/>
          </a:stretch>
        </p:blipFill>
        <p:spPr>
          <a:xfrm>
            <a:off x="2819400" y="1191784"/>
            <a:ext cx="6629400" cy="5132816"/>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357720" y="3027240"/>
              <a:ext cx="5652720" cy="3214800"/>
            </p14:xfrm>
          </p:contentPart>
        </mc:Choice>
        <mc:Fallback xmlns="">
          <p:pic>
            <p:nvPicPr>
              <p:cNvPr id="2" name="Ink 1"/>
              <p:cNvPicPr/>
              <p:nvPr/>
            </p:nvPicPr>
            <p:blipFill>
              <a:blip r:embed="rId4"/>
              <a:stretch>
                <a:fillRect/>
              </a:stretch>
            </p:blipFill>
            <p:spPr>
              <a:xfrm>
                <a:off x="3348360" y="3017880"/>
                <a:ext cx="5671440" cy="3233520"/>
              </a:xfrm>
              <a:prstGeom prst="rect">
                <a:avLst/>
              </a:prstGeom>
            </p:spPr>
          </p:pic>
        </mc:Fallback>
      </mc:AlternateContent>
    </p:spTree>
    <p:extLst>
      <p:ext uri="{BB962C8B-B14F-4D97-AF65-F5344CB8AC3E}">
        <p14:creationId xmlns:p14="http://schemas.microsoft.com/office/powerpoint/2010/main" val="37701500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ctrTitle"/>
          </p:nvPr>
        </p:nvSpPr>
        <p:spPr>
          <a:xfrm>
            <a:off x="1828800" y="139700"/>
            <a:ext cx="8382000" cy="393700"/>
          </a:xfrm>
        </p:spPr>
        <p:txBody>
          <a:bodyPr>
            <a:normAutofit fontScale="90000"/>
          </a:bodyPr>
          <a:lstStyle/>
          <a:p>
            <a:pPr eaLnBrk="1" hangingPunct="1"/>
            <a:r>
              <a:rPr lang="en-US" altLang="en-US" sz="3200" dirty="0">
                <a:latin typeface="Comic Sans MS" panose="030F0702030302020204" pitchFamily="66" charset="0"/>
              </a:rPr>
              <a:t>Mean Average Precision (</a:t>
            </a:r>
            <a:r>
              <a:rPr lang="en-US" altLang="en-US" sz="3200" dirty="0" err="1">
                <a:latin typeface="Comic Sans MS" panose="030F0702030302020204" pitchFamily="66" charset="0"/>
              </a:rPr>
              <a:t>mAP</a:t>
            </a:r>
            <a:r>
              <a:rPr lang="en-US" altLang="en-US" sz="3200" dirty="0">
                <a:latin typeface="Comic Sans MS" panose="030F0702030302020204" pitchFamily="66" charset="0"/>
              </a:rPr>
              <a:t>) [1]</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1FFDDF7-4BCF-490E-9378-D60675699C0A}" type="slidenum">
              <a:rPr lang="en-US" altLang="en-US">
                <a:solidFill>
                  <a:srgbClr val="898989"/>
                </a:solidFill>
                <a:latin typeface="Comic Sans MS" panose="030F0702030302020204" pitchFamily="66" charset="0"/>
              </a:rPr>
              <a:pPr eaLnBrk="1" hangingPunct="1"/>
              <a:t>62</a:t>
            </a:fld>
            <a:endParaRPr lang="en-US" altLang="en-US">
              <a:solidFill>
                <a:srgbClr val="898989"/>
              </a:solidFill>
              <a:latin typeface="Comic Sans MS" panose="030F0702030302020204" pitchFamily="66" charset="0"/>
            </a:endParaRPr>
          </a:p>
        </p:txBody>
      </p:sp>
      <p:sp>
        <p:nvSpPr>
          <p:cNvPr id="3" name="TextBox 2"/>
          <p:cNvSpPr txBox="1"/>
          <p:nvPr/>
        </p:nvSpPr>
        <p:spPr>
          <a:xfrm>
            <a:off x="2133600" y="685800"/>
            <a:ext cx="7772400" cy="381000"/>
          </a:xfrm>
          <a:prstGeom prst="rect">
            <a:avLst/>
          </a:prstGeom>
          <a:noFill/>
        </p:spPr>
        <p:txBody>
          <a:bodyPr wrap="square" rtlCol="0">
            <a:spAutoFit/>
          </a:bodyPr>
          <a:lstStyle/>
          <a:p>
            <a:pPr marL="285750" indent="-285750">
              <a:buFont typeface="Wingdings" panose="05000000000000000000" pitchFamily="2" charset="2"/>
              <a:buChar char="Ø"/>
            </a:pPr>
            <a:r>
              <a:rPr lang="en-IN" dirty="0">
                <a:latin typeface="Comic Sans MS" panose="030F0702030302020204" pitchFamily="66" charset="0"/>
              </a:rPr>
              <a:t>Calculating the interpolation performed in all points</a:t>
            </a:r>
          </a:p>
        </p:txBody>
      </p:sp>
      <p:pic>
        <p:nvPicPr>
          <p:cNvPr id="2" name="Picture 1"/>
          <p:cNvPicPr>
            <a:picLocks noChangeAspect="1"/>
          </p:cNvPicPr>
          <p:nvPr/>
        </p:nvPicPr>
        <p:blipFill>
          <a:blip r:embed="rId2"/>
          <a:stretch>
            <a:fillRect/>
          </a:stretch>
        </p:blipFill>
        <p:spPr>
          <a:xfrm>
            <a:off x="2901994" y="1371601"/>
            <a:ext cx="6242006" cy="4020751"/>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2866320" y="2723400"/>
              <a:ext cx="3902760" cy="2884680"/>
            </p14:xfrm>
          </p:contentPart>
        </mc:Choice>
        <mc:Fallback xmlns="">
          <p:pic>
            <p:nvPicPr>
              <p:cNvPr id="4" name="Ink 3"/>
              <p:cNvPicPr/>
              <p:nvPr/>
            </p:nvPicPr>
            <p:blipFill>
              <a:blip r:embed="rId4"/>
              <a:stretch>
                <a:fillRect/>
              </a:stretch>
            </p:blipFill>
            <p:spPr>
              <a:xfrm>
                <a:off x="2856960" y="2714040"/>
                <a:ext cx="3921480" cy="2903400"/>
              </a:xfrm>
              <a:prstGeom prst="rect">
                <a:avLst/>
              </a:prstGeom>
            </p:spPr>
          </p:pic>
        </mc:Fallback>
      </mc:AlternateContent>
    </p:spTree>
    <p:extLst>
      <p:ext uri="{BB962C8B-B14F-4D97-AF65-F5344CB8AC3E}">
        <p14:creationId xmlns:p14="http://schemas.microsoft.com/office/powerpoint/2010/main" val="3415765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ctrTitle"/>
          </p:nvPr>
        </p:nvSpPr>
        <p:spPr>
          <a:xfrm>
            <a:off x="1828800" y="139700"/>
            <a:ext cx="8382000" cy="393700"/>
          </a:xfrm>
        </p:spPr>
        <p:txBody>
          <a:bodyPr>
            <a:normAutofit fontScale="90000"/>
          </a:bodyPr>
          <a:lstStyle/>
          <a:p>
            <a:pPr eaLnBrk="1" hangingPunct="1"/>
            <a:r>
              <a:rPr lang="en-US" altLang="en-US" sz="3200" dirty="0">
                <a:latin typeface="Comic Sans MS" panose="030F0702030302020204" pitchFamily="66" charset="0"/>
              </a:rPr>
              <a:t>Mean Average Precision (</a:t>
            </a:r>
            <a:r>
              <a:rPr lang="en-US" altLang="en-US" sz="3200" dirty="0" err="1">
                <a:latin typeface="Comic Sans MS" panose="030F0702030302020204" pitchFamily="66" charset="0"/>
              </a:rPr>
              <a:t>mAP</a:t>
            </a:r>
            <a:r>
              <a:rPr lang="en-US" altLang="en-US" sz="3200" dirty="0">
                <a:latin typeface="Comic Sans MS" panose="030F0702030302020204" pitchFamily="66" charset="0"/>
              </a:rPr>
              <a:t>) [1]</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1FFDDF7-4BCF-490E-9378-D60675699C0A}" type="slidenum">
              <a:rPr lang="en-US" altLang="en-US">
                <a:solidFill>
                  <a:srgbClr val="898989"/>
                </a:solidFill>
                <a:latin typeface="Comic Sans MS" panose="030F0702030302020204" pitchFamily="66" charset="0"/>
              </a:rPr>
              <a:pPr eaLnBrk="1" hangingPunct="1"/>
              <a:t>63</a:t>
            </a:fld>
            <a:endParaRPr lang="en-US" altLang="en-US">
              <a:solidFill>
                <a:srgbClr val="898989"/>
              </a:solidFill>
              <a:latin typeface="Comic Sans MS" panose="030F0702030302020204" pitchFamily="66" charset="0"/>
            </a:endParaRPr>
          </a:p>
        </p:txBody>
      </p:sp>
      <p:sp>
        <p:nvSpPr>
          <p:cNvPr id="3" name="TextBox 2"/>
          <p:cNvSpPr txBox="1"/>
          <p:nvPr/>
        </p:nvSpPr>
        <p:spPr>
          <a:xfrm>
            <a:off x="2133600" y="685800"/>
            <a:ext cx="8153400" cy="2416046"/>
          </a:xfrm>
          <a:prstGeom prst="rect">
            <a:avLst/>
          </a:prstGeom>
          <a:noFill/>
        </p:spPr>
        <p:txBody>
          <a:bodyPr wrap="square" rtlCol="0">
            <a:spAutoFit/>
          </a:bodyPr>
          <a:lstStyle/>
          <a:p>
            <a:pPr marL="285750" indent="-285750">
              <a:buFont typeface="Wingdings" panose="05000000000000000000" pitchFamily="2" charset="2"/>
              <a:buChar char="Ø"/>
            </a:pPr>
            <a:r>
              <a:rPr lang="en-IN" sz="2000" dirty="0">
                <a:latin typeface="Comic Sans MS" panose="030F0702030302020204" pitchFamily="66" charset="0"/>
              </a:rPr>
              <a:t>Putting it all together</a:t>
            </a:r>
          </a:p>
          <a:p>
            <a:pPr marL="285750" indent="-285750">
              <a:buFont typeface="Wingdings" panose="05000000000000000000" pitchFamily="2" charset="2"/>
              <a:buChar char="Ø"/>
            </a:pPr>
            <a:endParaRPr lang="en-IN" sz="2000" dirty="0">
              <a:latin typeface="Comic Sans MS" panose="030F0702030302020204" pitchFamily="66" charset="0"/>
            </a:endParaRPr>
          </a:p>
          <a:p>
            <a:pPr marL="742950" lvl="1" indent="-285750" algn="just">
              <a:buFont typeface="Wingdings" panose="05000000000000000000" pitchFamily="2" charset="2"/>
              <a:buChar char="Ø"/>
            </a:pPr>
            <a:r>
              <a:rPr lang="en-IN" sz="2000" dirty="0">
                <a:latin typeface="Comic Sans MS" panose="030F0702030302020204" pitchFamily="66" charset="0"/>
              </a:rPr>
              <a:t>Now that we’ve defined Average Precision (AP) and seen how the </a:t>
            </a:r>
            <a:r>
              <a:rPr lang="en-IN" sz="2000" dirty="0" err="1">
                <a:latin typeface="Comic Sans MS" panose="030F0702030302020204" pitchFamily="66" charset="0"/>
              </a:rPr>
              <a:t>IoU</a:t>
            </a:r>
            <a:r>
              <a:rPr lang="en-IN" sz="2000" dirty="0">
                <a:latin typeface="Comic Sans MS" panose="030F0702030302020204" pitchFamily="66" charset="0"/>
              </a:rPr>
              <a:t> threshold affects it, the mean Average Precision or </a:t>
            </a:r>
            <a:r>
              <a:rPr lang="en-IN" sz="2000" dirty="0" err="1">
                <a:latin typeface="Comic Sans MS" panose="030F0702030302020204" pitchFamily="66" charset="0"/>
              </a:rPr>
              <a:t>mAP</a:t>
            </a:r>
            <a:r>
              <a:rPr lang="en-IN" sz="2000" dirty="0">
                <a:latin typeface="Comic Sans MS" panose="030F0702030302020204" pitchFamily="66" charset="0"/>
              </a:rPr>
              <a:t> score is calculated by taking the mean AP over all classes and/or over all </a:t>
            </a:r>
            <a:r>
              <a:rPr lang="en-IN" sz="2000" dirty="0" err="1">
                <a:latin typeface="Comic Sans MS" panose="030F0702030302020204" pitchFamily="66" charset="0"/>
              </a:rPr>
              <a:t>IoU</a:t>
            </a:r>
            <a:r>
              <a:rPr lang="en-IN" sz="2000" dirty="0">
                <a:latin typeface="Comic Sans MS" panose="030F0702030302020204" pitchFamily="66" charset="0"/>
              </a:rPr>
              <a:t> thresholds, depending on the competition. For example:</a:t>
            </a:r>
          </a:p>
          <a:p>
            <a:pPr marL="742950" lvl="1" indent="-285750" algn="just">
              <a:buFont typeface="Wingdings" panose="05000000000000000000" pitchFamily="2" charset="2"/>
              <a:buChar char="Ø"/>
            </a:pPr>
            <a:endParaRPr lang="en-IN" sz="1100" dirty="0">
              <a:latin typeface="Comic Sans MS" panose="030F0702030302020204" pitchFamily="66" charset="0"/>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258920" y="2723400"/>
              <a:ext cx="8278200" cy="1116720"/>
            </p14:xfrm>
          </p:contentPart>
        </mc:Choice>
        <mc:Fallback xmlns="">
          <p:pic>
            <p:nvPicPr>
              <p:cNvPr id="2" name="Ink 1"/>
              <p:cNvPicPr/>
              <p:nvPr/>
            </p:nvPicPr>
            <p:blipFill>
              <a:blip r:embed="rId3"/>
              <a:stretch>
                <a:fillRect/>
              </a:stretch>
            </p:blipFill>
            <p:spPr>
              <a:xfrm>
                <a:off x="1249560" y="2714040"/>
                <a:ext cx="8296920" cy="1135440"/>
              </a:xfrm>
              <a:prstGeom prst="rect">
                <a:avLst/>
              </a:prstGeom>
            </p:spPr>
          </p:pic>
        </mc:Fallback>
      </mc:AlternateContent>
    </p:spTree>
    <p:extLst>
      <p:ext uri="{BB962C8B-B14F-4D97-AF65-F5344CB8AC3E}">
        <p14:creationId xmlns:p14="http://schemas.microsoft.com/office/powerpoint/2010/main" val="14981483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ctrTitle"/>
          </p:nvPr>
        </p:nvSpPr>
        <p:spPr>
          <a:xfrm>
            <a:off x="1828800" y="139700"/>
            <a:ext cx="8382000" cy="393700"/>
          </a:xfrm>
        </p:spPr>
        <p:txBody>
          <a:bodyPr>
            <a:normAutofit fontScale="90000"/>
          </a:bodyPr>
          <a:lstStyle/>
          <a:p>
            <a:pPr eaLnBrk="1" hangingPunct="1"/>
            <a:r>
              <a:rPr lang="en-US" altLang="en-US" sz="3200" dirty="0">
                <a:latin typeface="Comic Sans MS" panose="030F0702030302020204" pitchFamily="66" charset="0"/>
              </a:rPr>
              <a:t>Mean Average Precision (</a:t>
            </a:r>
            <a:r>
              <a:rPr lang="en-US" altLang="en-US" sz="3200" dirty="0" err="1">
                <a:latin typeface="Comic Sans MS" panose="030F0702030302020204" pitchFamily="66" charset="0"/>
              </a:rPr>
              <a:t>mAP</a:t>
            </a:r>
            <a:r>
              <a:rPr lang="en-US" altLang="en-US" sz="3200" dirty="0">
                <a:latin typeface="Comic Sans MS" panose="030F0702030302020204" pitchFamily="66" charset="0"/>
              </a:rPr>
              <a:t>) [1]</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1FFDDF7-4BCF-490E-9378-D60675699C0A}" type="slidenum">
              <a:rPr lang="en-US" altLang="en-US">
                <a:solidFill>
                  <a:srgbClr val="898989"/>
                </a:solidFill>
                <a:latin typeface="Comic Sans MS" panose="030F0702030302020204" pitchFamily="66" charset="0"/>
              </a:rPr>
              <a:pPr eaLnBrk="1" hangingPunct="1"/>
              <a:t>64</a:t>
            </a:fld>
            <a:endParaRPr lang="en-US" altLang="en-US">
              <a:solidFill>
                <a:srgbClr val="898989"/>
              </a:solidFill>
              <a:latin typeface="Comic Sans MS" panose="030F0702030302020204" pitchFamily="66" charset="0"/>
            </a:endParaRPr>
          </a:p>
        </p:txBody>
      </p:sp>
      <p:sp>
        <p:nvSpPr>
          <p:cNvPr id="3" name="TextBox 2"/>
          <p:cNvSpPr txBox="1"/>
          <p:nvPr/>
        </p:nvSpPr>
        <p:spPr>
          <a:xfrm>
            <a:off x="2133600" y="685800"/>
            <a:ext cx="8153400" cy="3647152"/>
          </a:xfrm>
          <a:prstGeom prst="rect">
            <a:avLst/>
          </a:prstGeom>
          <a:noFill/>
        </p:spPr>
        <p:txBody>
          <a:bodyPr wrap="square" rtlCol="0">
            <a:spAutoFit/>
          </a:bodyPr>
          <a:lstStyle/>
          <a:p>
            <a:pPr marL="285750" indent="-285750">
              <a:buFont typeface="Wingdings" panose="05000000000000000000" pitchFamily="2" charset="2"/>
              <a:buChar char="Ø"/>
            </a:pPr>
            <a:r>
              <a:rPr lang="en-IN" sz="2000" dirty="0">
                <a:latin typeface="Comic Sans MS" panose="030F0702030302020204" pitchFamily="66" charset="0"/>
              </a:rPr>
              <a:t>Putting it all together</a:t>
            </a:r>
          </a:p>
          <a:p>
            <a:pPr marL="285750" indent="-285750">
              <a:buFont typeface="Wingdings" panose="05000000000000000000" pitchFamily="2" charset="2"/>
              <a:buChar char="Ø"/>
            </a:pPr>
            <a:endParaRPr lang="en-IN" sz="2000" dirty="0">
              <a:latin typeface="Comic Sans MS" panose="030F0702030302020204" pitchFamily="66" charset="0"/>
            </a:endParaRPr>
          </a:p>
          <a:p>
            <a:pPr marL="742950" lvl="1" indent="-285750" algn="just">
              <a:buFont typeface="Wingdings" panose="05000000000000000000" pitchFamily="2" charset="2"/>
              <a:buChar char="Ø"/>
            </a:pPr>
            <a:r>
              <a:rPr lang="en-IN" sz="2000" dirty="0">
                <a:latin typeface="Comic Sans MS" panose="030F0702030302020204" pitchFamily="66" charset="0"/>
              </a:rPr>
              <a:t>Now that we’ve defined Average Precision (AP) and seen how the </a:t>
            </a:r>
            <a:r>
              <a:rPr lang="en-IN" sz="2000" dirty="0" err="1">
                <a:latin typeface="Comic Sans MS" panose="030F0702030302020204" pitchFamily="66" charset="0"/>
              </a:rPr>
              <a:t>IoU</a:t>
            </a:r>
            <a:r>
              <a:rPr lang="en-IN" sz="2000" dirty="0">
                <a:latin typeface="Comic Sans MS" panose="030F0702030302020204" pitchFamily="66" charset="0"/>
              </a:rPr>
              <a:t> threshold affects it, the mean Average Precision or </a:t>
            </a:r>
            <a:r>
              <a:rPr lang="en-IN" sz="2000" dirty="0" err="1">
                <a:latin typeface="Comic Sans MS" panose="030F0702030302020204" pitchFamily="66" charset="0"/>
              </a:rPr>
              <a:t>mAP</a:t>
            </a:r>
            <a:r>
              <a:rPr lang="en-IN" sz="2000" dirty="0">
                <a:latin typeface="Comic Sans MS" panose="030F0702030302020204" pitchFamily="66" charset="0"/>
              </a:rPr>
              <a:t> score is calculated by taking the mean AP over all classes and/or over all </a:t>
            </a:r>
            <a:r>
              <a:rPr lang="en-IN" sz="2000" dirty="0" err="1">
                <a:latin typeface="Comic Sans MS" panose="030F0702030302020204" pitchFamily="66" charset="0"/>
              </a:rPr>
              <a:t>IoU</a:t>
            </a:r>
            <a:r>
              <a:rPr lang="en-IN" sz="2000" dirty="0">
                <a:latin typeface="Comic Sans MS" panose="030F0702030302020204" pitchFamily="66" charset="0"/>
              </a:rPr>
              <a:t> thresholds, depending on the competition. For example:</a:t>
            </a:r>
          </a:p>
          <a:p>
            <a:pPr marL="742950" lvl="1" indent="-285750" algn="just">
              <a:buFont typeface="Wingdings" panose="05000000000000000000" pitchFamily="2" charset="2"/>
              <a:buChar char="Ø"/>
            </a:pPr>
            <a:endParaRPr lang="en-IN" sz="1100" dirty="0">
              <a:latin typeface="Comic Sans MS" panose="030F0702030302020204" pitchFamily="66" charset="0"/>
            </a:endParaRPr>
          </a:p>
          <a:p>
            <a:pPr marL="1200150" lvl="2" indent="-285750" algn="just">
              <a:buFont typeface="Wingdings" panose="05000000000000000000" pitchFamily="2" charset="2"/>
              <a:buChar char="Ø"/>
            </a:pPr>
            <a:r>
              <a:rPr lang="en-IN" sz="2000" dirty="0">
                <a:latin typeface="Comic Sans MS" panose="030F0702030302020204" pitchFamily="66" charset="0"/>
              </a:rPr>
              <a:t>PASCAL VOC2007 challenge only 1 </a:t>
            </a:r>
            <a:r>
              <a:rPr lang="en-IN" sz="2000" dirty="0" err="1">
                <a:latin typeface="Comic Sans MS" panose="030F0702030302020204" pitchFamily="66" charset="0"/>
              </a:rPr>
              <a:t>IoU</a:t>
            </a:r>
            <a:r>
              <a:rPr lang="en-IN" sz="2000" dirty="0">
                <a:latin typeface="Comic Sans MS" panose="030F0702030302020204" pitchFamily="66" charset="0"/>
              </a:rPr>
              <a:t> threshold was considered: 0.5 so the </a:t>
            </a:r>
            <a:r>
              <a:rPr lang="en-IN" sz="2000" dirty="0" err="1">
                <a:latin typeface="Comic Sans MS" panose="030F0702030302020204" pitchFamily="66" charset="0"/>
              </a:rPr>
              <a:t>mAP</a:t>
            </a:r>
            <a:r>
              <a:rPr lang="en-IN" sz="2000" dirty="0">
                <a:latin typeface="Comic Sans MS" panose="030F0702030302020204" pitchFamily="66" charset="0"/>
              </a:rPr>
              <a:t> was averaged over all 20 object classes.</a:t>
            </a:r>
          </a:p>
          <a:p>
            <a:pPr marL="1200150" lvl="2" indent="-285750" algn="just">
              <a:buFont typeface="Wingdings" panose="05000000000000000000" pitchFamily="2" charset="2"/>
              <a:buChar char="Ø"/>
            </a:pPr>
            <a:endParaRPr lang="en-IN" sz="2000" dirty="0">
              <a:latin typeface="Comic Sans MS" panose="030F0702030302020204" pitchFamily="66" charset="0"/>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562680" y="3268440"/>
              <a:ext cx="9724680" cy="2143440"/>
            </p14:xfrm>
          </p:contentPart>
        </mc:Choice>
        <mc:Fallback xmlns="">
          <p:pic>
            <p:nvPicPr>
              <p:cNvPr id="2" name="Ink 1"/>
              <p:cNvPicPr/>
              <p:nvPr/>
            </p:nvPicPr>
            <p:blipFill>
              <a:blip r:embed="rId3"/>
              <a:stretch>
                <a:fillRect/>
              </a:stretch>
            </p:blipFill>
            <p:spPr>
              <a:xfrm>
                <a:off x="553320" y="3259080"/>
                <a:ext cx="9743400" cy="2162160"/>
              </a:xfrm>
              <a:prstGeom prst="rect">
                <a:avLst/>
              </a:prstGeom>
            </p:spPr>
          </p:pic>
        </mc:Fallback>
      </mc:AlternateContent>
    </p:spTree>
    <p:extLst>
      <p:ext uri="{BB962C8B-B14F-4D97-AF65-F5344CB8AC3E}">
        <p14:creationId xmlns:p14="http://schemas.microsoft.com/office/powerpoint/2010/main" val="28185522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ctrTitle"/>
          </p:nvPr>
        </p:nvSpPr>
        <p:spPr>
          <a:xfrm>
            <a:off x="1828800" y="139700"/>
            <a:ext cx="8382000" cy="393700"/>
          </a:xfrm>
        </p:spPr>
        <p:txBody>
          <a:bodyPr>
            <a:normAutofit fontScale="90000"/>
          </a:bodyPr>
          <a:lstStyle/>
          <a:p>
            <a:pPr eaLnBrk="1" hangingPunct="1"/>
            <a:r>
              <a:rPr lang="en-US" altLang="en-US" sz="3200" dirty="0">
                <a:latin typeface="Comic Sans MS" panose="030F0702030302020204" pitchFamily="66" charset="0"/>
              </a:rPr>
              <a:t>Mean Average Precision (</a:t>
            </a:r>
            <a:r>
              <a:rPr lang="en-US" altLang="en-US" sz="3200" dirty="0" err="1">
                <a:latin typeface="Comic Sans MS" panose="030F0702030302020204" pitchFamily="66" charset="0"/>
              </a:rPr>
              <a:t>mAP</a:t>
            </a:r>
            <a:r>
              <a:rPr lang="en-US" altLang="en-US" sz="3200" dirty="0">
                <a:latin typeface="Comic Sans MS" panose="030F0702030302020204" pitchFamily="66" charset="0"/>
              </a:rPr>
              <a:t>) [1]</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1FFDDF7-4BCF-490E-9378-D60675699C0A}" type="slidenum">
              <a:rPr lang="en-US" altLang="en-US">
                <a:solidFill>
                  <a:srgbClr val="898989"/>
                </a:solidFill>
                <a:latin typeface="Comic Sans MS" panose="030F0702030302020204" pitchFamily="66" charset="0"/>
              </a:rPr>
              <a:pPr eaLnBrk="1" hangingPunct="1"/>
              <a:t>65</a:t>
            </a:fld>
            <a:endParaRPr lang="en-US" altLang="en-US">
              <a:solidFill>
                <a:srgbClr val="898989"/>
              </a:solidFill>
              <a:latin typeface="Comic Sans MS" panose="030F0702030302020204" pitchFamily="66" charset="0"/>
            </a:endParaRPr>
          </a:p>
        </p:txBody>
      </p:sp>
      <p:sp>
        <p:nvSpPr>
          <p:cNvPr id="3" name="TextBox 2"/>
          <p:cNvSpPr txBox="1"/>
          <p:nvPr/>
        </p:nvSpPr>
        <p:spPr>
          <a:xfrm>
            <a:off x="2133600" y="685800"/>
            <a:ext cx="8153400" cy="4570482"/>
          </a:xfrm>
          <a:prstGeom prst="rect">
            <a:avLst/>
          </a:prstGeom>
          <a:noFill/>
        </p:spPr>
        <p:txBody>
          <a:bodyPr wrap="square" rtlCol="0">
            <a:spAutoFit/>
          </a:bodyPr>
          <a:lstStyle/>
          <a:p>
            <a:pPr marL="285750" indent="-285750">
              <a:buFont typeface="Wingdings" panose="05000000000000000000" pitchFamily="2" charset="2"/>
              <a:buChar char="Ø"/>
            </a:pPr>
            <a:r>
              <a:rPr lang="en-IN" sz="2000" dirty="0">
                <a:latin typeface="Comic Sans MS" panose="030F0702030302020204" pitchFamily="66" charset="0"/>
              </a:rPr>
              <a:t>Putting it all together</a:t>
            </a:r>
          </a:p>
          <a:p>
            <a:pPr marL="285750" indent="-285750">
              <a:buFont typeface="Wingdings" panose="05000000000000000000" pitchFamily="2" charset="2"/>
              <a:buChar char="Ø"/>
            </a:pPr>
            <a:endParaRPr lang="en-IN" sz="2000" dirty="0">
              <a:latin typeface="Comic Sans MS" panose="030F0702030302020204" pitchFamily="66" charset="0"/>
            </a:endParaRPr>
          </a:p>
          <a:p>
            <a:pPr marL="742950" lvl="1" indent="-285750" algn="just">
              <a:buFont typeface="Wingdings" panose="05000000000000000000" pitchFamily="2" charset="2"/>
              <a:buChar char="Ø"/>
            </a:pPr>
            <a:r>
              <a:rPr lang="en-IN" sz="2000" dirty="0">
                <a:latin typeface="Comic Sans MS" panose="030F0702030302020204" pitchFamily="66" charset="0"/>
              </a:rPr>
              <a:t>Now that we’ve defined Average Precision (AP) and seen how the </a:t>
            </a:r>
            <a:r>
              <a:rPr lang="en-IN" sz="2000" dirty="0" err="1">
                <a:latin typeface="Comic Sans MS" panose="030F0702030302020204" pitchFamily="66" charset="0"/>
              </a:rPr>
              <a:t>IoU</a:t>
            </a:r>
            <a:r>
              <a:rPr lang="en-IN" sz="2000" dirty="0">
                <a:latin typeface="Comic Sans MS" panose="030F0702030302020204" pitchFamily="66" charset="0"/>
              </a:rPr>
              <a:t> threshold affects it, the mean Average Precision or </a:t>
            </a:r>
            <a:r>
              <a:rPr lang="en-IN" sz="2000" dirty="0" err="1">
                <a:latin typeface="Comic Sans MS" panose="030F0702030302020204" pitchFamily="66" charset="0"/>
              </a:rPr>
              <a:t>mAP</a:t>
            </a:r>
            <a:r>
              <a:rPr lang="en-IN" sz="2000" dirty="0">
                <a:latin typeface="Comic Sans MS" panose="030F0702030302020204" pitchFamily="66" charset="0"/>
              </a:rPr>
              <a:t> score is calculated by taking the mean AP over all classes and/or over all </a:t>
            </a:r>
            <a:r>
              <a:rPr lang="en-IN" sz="2000" dirty="0" err="1">
                <a:latin typeface="Comic Sans MS" panose="030F0702030302020204" pitchFamily="66" charset="0"/>
              </a:rPr>
              <a:t>IoU</a:t>
            </a:r>
            <a:r>
              <a:rPr lang="en-IN" sz="2000" dirty="0">
                <a:latin typeface="Comic Sans MS" panose="030F0702030302020204" pitchFamily="66" charset="0"/>
              </a:rPr>
              <a:t> thresholds, depending on the competition. For example:</a:t>
            </a:r>
          </a:p>
          <a:p>
            <a:pPr marL="742950" lvl="1" indent="-285750" algn="just">
              <a:buFont typeface="Wingdings" panose="05000000000000000000" pitchFamily="2" charset="2"/>
              <a:buChar char="Ø"/>
            </a:pPr>
            <a:endParaRPr lang="en-IN" sz="1100" dirty="0">
              <a:latin typeface="Comic Sans MS" panose="030F0702030302020204" pitchFamily="66" charset="0"/>
            </a:endParaRPr>
          </a:p>
          <a:p>
            <a:pPr marL="1200150" lvl="2" indent="-285750" algn="just">
              <a:buFont typeface="Wingdings" panose="05000000000000000000" pitchFamily="2" charset="2"/>
              <a:buChar char="Ø"/>
            </a:pPr>
            <a:r>
              <a:rPr lang="en-IN" sz="2000" dirty="0">
                <a:latin typeface="Comic Sans MS" panose="030F0702030302020204" pitchFamily="66" charset="0"/>
              </a:rPr>
              <a:t>PASCAL VOC2007 challenge only 1 </a:t>
            </a:r>
            <a:r>
              <a:rPr lang="en-IN" sz="2000" dirty="0" err="1">
                <a:latin typeface="Comic Sans MS" panose="030F0702030302020204" pitchFamily="66" charset="0"/>
              </a:rPr>
              <a:t>IoU</a:t>
            </a:r>
            <a:r>
              <a:rPr lang="en-IN" sz="2000" dirty="0">
                <a:latin typeface="Comic Sans MS" panose="030F0702030302020204" pitchFamily="66" charset="0"/>
              </a:rPr>
              <a:t> threshold was considered: 0.5 so the </a:t>
            </a:r>
            <a:r>
              <a:rPr lang="en-IN" sz="2000" dirty="0" err="1">
                <a:latin typeface="Comic Sans MS" panose="030F0702030302020204" pitchFamily="66" charset="0"/>
              </a:rPr>
              <a:t>mAP</a:t>
            </a:r>
            <a:r>
              <a:rPr lang="en-IN" sz="2000" dirty="0">
                <a:latin typeface="Comic Sans MS" panose="030F0702030302020204" pitchFamily="66" charset="0"/>
              </a:rPr>
              <a:t> was averaged over all 20 object classes.</a:t>
            </a:r>
          </a:p>
          <a:p>
            <a:pPr marL="1200150" lvl="2" indent="-285750" algn="just">
              <a:buFont typeface="Wingdings" panose="05000000000000000000" pitchFamily="2" charset="2"/>
              <a:buChar char="Ø"/>
            </a:pPr>
            <a:endParaRPr lang="en-IN" sz="2000" dirty="0">
              <a:latin typeface="Comic Sans MS" panose="030F0702030302020204" pitchFamily="66" charset="0"/>
            </a:endParaRPr>
          </a:p>
          <a:p>
            <a:pPr marL="1200150" lvl="2" indent="-285750" algn="just">
              <a:buFont typeface="Wingdings" panose="05000000000000000000" pitchFamily="2" charset="2"/>
              <a:buChar char="Ø"/>
            </a:pPr>
            <a:r>
              <a:rPr lang="en-IN" sz="2000" dirty="0">
                <a:latin typeface="Comic Sans MS" panose="030F0702030302020204" pitchFamily="66" charset="0"/>
              </a:rPr>
              <a:t>For the COCO 2017 challenge, the </a:t>
            </a:r>
            <a:r>
              <a:rPr lang="en-IN" sz="2000" dirty="0" err="1">
                <a:latin typeface="Comic Sans MS" panose="030F0702030302020204" pitchFamily="66" charset="0"/>
              </a:rPr>
              <a:t>mAP</a:t>
            </a:r>
            <a:r>
              <a:rPr lang="en-IN" sz="2000" dirty="0">
                <a:latin typeface="Comic Sans MS" panose="030F0702030302020204" pitchFamily="66" charset="0"/>
              </a:rPr>
              <a:t> was averaged over all 80 object categories and all 10 </a:t>
            </a:r>
            <a:r>
              <a:rPr lang="en-IN" sz="2000" dirty="0" err="1">
                <a:latin typeface="Comic Sans MS" panose="030F0702030302020204" pitchFamily="66" charset="0"/>
              </a:rPr>
              <a:t>IoU</a:t>
            </a:r>
            <a:r>
              <a:rPr lang="en-IN" sz="2000" dirty="0">
                <a:latin typeface="Comic Sans MS" panose="030F0702030302020204" pitchFamily="66" charset="0"/>
              </a:rPr>
              <a:t> thresholds.</a:t>
            </a:r>
          </a:p>
          <a:p>
            <a:pPr marL="1200150" lvl="2" indent="-285750" algn="just">
              <a:buFont typeface="Wingdings" panose="05000000000000000000" pitchFamily="2" charset="2"/>
              <a:buChar char="Ø"/>
            </a:pPr>
            <a:endParaRPr lang="en-IN" sz="2000" dirty="0">
              <a:latin typeface="Comic Sans MS" panose="030F0702030302020204" pitchFamily="66" charset="0"/>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482040" y="2562840"/>
              <a:ext cx="7724880" cy="3474000"/>
            </p14:xfrm>
          </p:contentPart>
        </mc:Choice>
        <mc:Fallback xmlns="">
          <p:pic>
            <p:nvPicPr>
              <p:cNvPr id="2" name="Ink 1"/>
              <p:cNvPicPr/>
              <p:nvPr/>
            </p:nvPicPr>
            <p:blipFill>
              <a:blip r:embed="rId3"/>
              <a:stretch>
                <a:fillRect/>
              </a:stretch>
            </p:blipFill>
            <p:spPr>
              <a:xfrm>
                <a:off x="472680" y="2553480"/>
                <a:ext cx="7743600" cy="3492720"/>
              </a:xfrm>
              <a:prstGeom prst="rect">
                <a:avLst/>
              </a:prstGeom>
            </p:spPr>
          </p:pic>
        </mc:Fallback>
      </mc:AlternateContent>
    </p:spTree>
    <p:extLst>
      <p:ext uri="{BB962C8B-B14F-4D97-AF65-F5344CB8AC3E}">
        <p14:creationId xmlns:p14="http://schemas.microsoft.com/office/powerpoint/2010/main" val="24053178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ctrTitle"/>
          </p:nvPr>
        </p:nvSpPr>
        <p:spPr>
          <a:xfrm>
            <a:off x="1828800" y="139700"/>
            <a:ext cx="8382000" cy="393700"/>
          </a:xfrm>
        </p:spPr>
        <p:txBody>
          <a:bodyPr>
            <a:normAutofit fontScale="90000"/>
          </a:bodyPr>
          <a:lstStyle/>
          <a:p>
            <a:pPr eaLnBrk="1" hangingPunct="1"/>
            <a:r>
              <a:rPr lang="en-US" altLang="en-US" sz="3200" dirty="0">
                <a:latin typeface="Comic Sans MS" panose="030F0702030302020204" pitchFamily="66" charset="0"/>
              </a:rPr>
              <a:t>Mean Average Precision (</a:t>
            </a:r>
            <a:r>
              <a:rPr lang="en-US" altLang="en-US" sz="3200" dirty="0" err="1">
                <a:latin typeface="Comic Sans MS" panose="030F0702030302020204" pitchFamily="66" charset="0"/>
              </a:rPr>
              <a:t>mAP</a:t>
            </a:r>
            <a:r>
              <a:rPr lang="en-US" altLang="en-US" sz="3200" dirty="0">
                <a:latin typeface="Comic Sans MS" panose="030F0702030302020204" pitchFamily="66" charset="0"/>
              </a:rPr>
              <a:t>) [1]</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1FFDDF7-4BCF-490E-9378-D60675699C0A}" type="slidenum">
              <a:rPr lang="en-US" altLang="en-US">
                <a:solidFill>
                  <a:srgbClr val="898989"/>
                </a:solidFill>
                <a:latin typeface="Comic Sans MS" panose="030F0702030302020204" pitchFamily="66" charset="0"/>
              </a:rPr>
              <a:pPr eaLnBrk="1" hangingPunct="1"/>
              <a:t>66</a:t>
            </a:fld>
            <a:endParaRPr lang="en-US" altLang="en-US">
              <a:solidFill>
                <a:srgbClr val="898989"/>
              </a:solidFill>
              <a:latin typeface="Comic Sans MS" panose="030F0702030302020204" pitchFamily="66" charset="0"/>
            </a:endParaRPr>
          </a:p>
        </p:txBody>
      </p:sp>
      <p:sp>
        <p:nvSpPr>
          <p:cNvPr id="3" name="TextBox 2"/>
          <p:cNvSpPr txBox="1"/>
          <p:nvPr/>
        </p:nvSpPr>
        <p:spPr>
          <a:xfrm>
            <a:off x="2133600" y="685800"/>
            <a:ext cx="8153400" cy="5493812"/>
          </a:xfrm>
          <a:prstGeom prst="rect">
            <a:avLst/>
          </a:prstGeom>
          <a:noFill/>
        </p:spPr>
        <p:txBody>
          <a:bodyPr wrap="square" rtlCol="0">
            <a:spAutoFit/>
          </a:bodyPr>
          <a:lstStyle/>
          <a:p>
            <a:pPr marL="285750" indent="-285750">
              <a:buFont typeface="Wingdings" panose="05000000000000000000" pitchFamily="2" charset="2"/>
              <a:buChar char="Ø"/>
            </a:pPr>
            <a:r>
              <a:rPr lang="en-IN" sz="2000" dirty="0">
                <a:latin typeface="Comic Sans MS" panose="030F0702030302020204" pitchFamily="66" charset="0"/>
              </a:rPr>
              <a:t>Putting it all together</a:t>
            </a:r>
          </a:p>
          <a:p>
            <a:pPr marL="285750" indent="-285750">
              <a:buFont typeface="Wingdings" panose="05000000000000000000" pitchFamily="2" charset="2"/>
              <a:buChar char="Ø"/>
            </a:pPr>
            <a:endParaRPr lang="en-IN" sz="2000" dirty="0">
              <a:latin typeface="Comic Sans MS" panose="030F0702030302020204" pitchFamily="66" charset="0"/>
            </a:endParaRPr>
          </a:p>
          <a:p>
            <a:pPr marL="742950" lvl="1" indent="-285750" algn="just">
              <a:buFont typeface="Wingdings" panose="05000000000000000000" pitchFamily="2" charset="2"/>
              <a:buChar char="Ø"/>
            </a:pPr>
            <a:r>
              <a:rPr lang="en-IN" sz="2000" dirty="0">
                <a:latin typeface="Comic Sans MS" panose="030F0702030302020204" pitchFamily="66" charset="0"/>
              </a:rPr>
              <a:t>Now that we’ve defined Average Precision (AP) and seen how the </a:t>
            </a:r>
            <a:r>
              <a:rPr lang="en-IN" sz="2000" dirty="0" err="1">
                <a:latin typeface="Comic Sans MS" panose="030F0702030302020204" pitchFamily="66" charset="0"/>
              </a:rPr>
              <a:t>IoU</a:t>
            </a:r>
            <a:r>
              <a:rPr lang="en-IN" sz="2000" dirty="0">
                <a:latin typeface="Comic Sans MS" panose="030F0702030302020204" pitchFamily="66" charset="0"/>
              </a:rPr>
              <a:t> threshold affects it, the mean Average Precision or </a:t>
            </a:r>
            <a:r>
              <a:rPr lang="en-IN" sz="2000" dirty="0" err="1">
                <a:latin typeface="Comic Sans MS" panose="030F0702030302020204" pitchFamily="66" charset="0"/>
              </a:rPr>
              <a:t>mAP</a:t>
            </a:r>
            <a:r>
              <a:rPr lang="en-IN" sz="2000" dirty="0">
                <a:latin typeface="Comic Sans MS" panose="030F0702030302020204" pitchFamily="66" charset="0"/>
              </a:rPr>
              <a:t> score is calculated by taking the mean AP over all classes and/or over all </a:t>
            </a:r>
            <a:r>
              <a:rPr lang="en-IN" sz="2000" dirty="0" err="1">
                <a:latin typeface="Comic Sans MS" panose="030F0702030302020204" pitchFamily="66" charset="0"/>
              </a:rPr>
              <a:t>IoU</a:t>
            </a:r>
            <a:r>
              <a:rPr lang="en-IN" sz="2000" dirty="0">
                <a:latin typeface="Comic Sans MS" panose="030F0702030302020204" pitchFamily="66" charset="0"/>
              </a:rPr>
              <a:t> thresholds, depending on the competition. For example:</a:t>
            </a:r>
          </a:p>
          <a:p>
            <a:pPr marL="742950" lvl="1" indent="-285750" algn="just">
              <a:buFont typeface="Wingdings" panose="05000000000000000000" pitchFamily="2" charset="2"/>
              <a:buChar char="Ø"/>
            </a:pPr>
            <a:endParaRPr lang="en-IN" sz="1100" dirty="0">
              <a:latin typeface="Comic Sans MS" panose="030F0702030302020204" pitchFamily="66" charset="0"/>
            </a:endParaRPr>
          </a:p>
          <a:p>
            <a:pPr marL="1200150" lvl="2" indent="-285750" algn="just">
              <a:buFont typeface="Wingdings" panose="05000000000000000000" pitchFamily="2" charset="2"/>
              <a:buChar char="Ø"/>
            </a:pPr>
            <a:r>
              <a:rPr lang="en-IN" sz="2000" dirty="0">
                <a:latin typeface="Comic Sans MS" panose="030F0702030302020204" pitchFamily="66" charset="0"/>
              </a:rPr>
              <a:t>PASCAL VOC2007 challenge only 1 </a:t>
            </a:r>
            <a:r>
              <a:rPr lang="en-IN" sz="2000" dirty="0" err="1">
                <a:latin typeface="Comic Sans MS" panose="030F0702030302020204" pitchFamily="66" charset="0"/>
              </a:rPr>
              <a:t>IoU</a:t>
            </a:r>
            <a:r>
              <a:rPr lang="en-IN" sz="2000" dirty="0">
                <a:latin typeface="Comic Sans MS" panose="030F0702030302020204" pitchFamily="66" charset="0"/>
              </a:rPr>
              <a:t> threshold was considered: 0.5 so the </a:t>
            </a:r>
            <a:r>
              <a:rPr lang="en-IN" sz="2000" dirty="0" err="1">
                <a:latin typeface="Comic Sans MS" panose="030F0702030302020204" pitchFamily="66" charset="0"/>
              </a:rPr>
              <a:t>mAP</a:t>
            </a:r>
            <a:r>
              <a:rPr lang="en-IN" sz="2000" dirty="0">
                <a:latin typeface="Comic Sans MS" panose="030F0702030302020204" pitchFamily="66" charset="0"/>
              </a:rPr>
              <a:t> was averaged over all 20 object classes.</a:t>
            </a:r>
          </a:p>
          <a:p>
            <a:pPr marL="1200150" lvl="2" indent="-285750" algn="just">
              <a:buFont typeface="Wingdings" panose="05000000000000000000" pitchFamily="2" charset="2"/>
              <a:buChar char="Ø"/>
            </a:pPr>
            <a:endParaRPr lang="en-IN" sz="2000" dirty="0">
              <a:latin typeface="Comic Sans MS" panose="030F0702030302020204" pitchFamily="66" charset="0"/>
            </a:endParaRPr>
          </a:p>
          <a:p>
            <a:pPr marL="1200150" lvl="2" indent="-285750" algn="just">
              <a:buFont typeface="Wingdings" panose="05000000000000000000" pitchFamily="2" charset="2"/>
              <a:buChar char="Ø"/>
            </a:pPr>
            <a:r>
              <a:rPr lang="en-IN" sz="2000" dirty="0">
                <a:latin typeface="Comic Sans MS" panose="030F0702030302020204" pitchFamily="66" charset="0"/>
              </a:rPr>
              <a:t>For the COCO 2017 challenge, the </a:t>
            </a:r>
            <a:r>
              <a:rPr lang="en-IN" sz="2000" dirty="0" err="1">
                <a:latin typeface="Comic Sans MS" panose="030F0702030302020204" pitchFamily="66" charset="0"/>
              </a:rPr>
              <a:t>mAP</a:t>
            </a:r>
            <a:r>
              <a:rPr lang="en-IN" sz="2000" dirty="0">
                <a:latin typeface="Comic Sans MS" panose="030F0702030302020204" pitchFamily="66" charset="0"/>
              </a:rPr>
              <a:t> was averaged over all 80 object categories and all 10 </a:t>
            </a:r>
            <a:r>
              <a:rPr lang="en-IN" sz="2000" dirty="0" err="1">
                <a:latin typeface="Comic Sans MS" panose="030F0702030302020204" pitchFamily="66" charset="0"/>
              </a:rPr>
              <a:t>IoU</a:t>
            </a:r>
            <a:r>
              <a:rPr lang="en-IN" sz="2000" dirty="0">
                <a:latin typeface="Comic Sans MS" panose="030F0702030302020204" pitchFamily="66" charset="0"/>
              </a:rPr>
              <a:t> thresholds.</a:t>
            </a:r>
          </a:p>
          <a:p>
            <a:pPr marL="1200150" lvl="2" indent="-285750" algn="just">
              <a:buFont typeface="Wingdings" panose="05000000000000000000" pitchFamily="2" charset="2"/>
              <a:buChar char="Ø"/>
            </a:pPr>
            <a:endParaRPr lang="en-IN" sz="2000" dirty="0">
              <a:latin typeface="Comic Sans MS" panose="030F0702030302020204" pitchFamily="66" charset="0"/>
            </a:endParaRPr>
          </a:p>
          <a:p>
            <a:pPr marL="742950" lvl="1" indent="-285750" algn="just">
              <a:buFont typeface="Wingdings" panose="05000000000000000000" pitchFamily="2" charset="2"/>
              <a:buChar char="Ø"/>
            </a:pPr>
            <a:r>
              <a:rPr lang="en-IN" sz="2000" dirty="0">
                <a:latin typeface="Comic Sans MS" panose="030F0702030302020204" pitchFamily="66" charset="0"/>
              </a:rPr>
              <a:t>Averaging over the 10 </a:t>
            </a:r>
            <a:r>
              <a:rPr lang="en-IN" sz="2000" dirty="0" err="1">
                <a:latin typeface="Comic Sans MS" panose="030F0702030302020204" pitchFamily="66" charset="0"/>
              </a:rPr>
              <a:t>IoU</a:t>
            </a:r>
            <a:r>
              <a:rPr lang="en-IN" sz="2000" dirty="0">
                <a:latin typeface="Comic Sans MS" panose="030F0702030302020204" pitchFamily="66" charset="0"/>
              </a:rPr>
              <a:t> thresholds rather than only considering one generous threshold of </a:t>
            </a:r>
            <a:r>
              <a:rPr lang="en-IN" sz="2000" dirty="0" err="1">
                <a:latin typeface="Comic Sans MS" panose="030F0702030302020204" pitchFamily="66" charset="0"/>
              </a:rPr>
              <a:t>IoU</a:t>
            </a:r>
            <a:r>
              <a:rPr lang="en-IN" sz="2000" dirty="0">
                <a:latin typeface="Comic Sans MS" panose="030F0702030302020204" pitchFamily="66" charset="0"/>
              </a:rPr>
              <a:t> ≥ 0.5 tends to reward models that are better at precise localization.</a:t>
            </a:r>
          </a:p>
        </p:txBody>
      </p:sp>
    </p:spTree>
    <p:extLst>
      <p:ext uri="{BB962C8B-B14F-4D97-AF65-F5344CB8AC3E}">
        <p14:creationId xmlns:p14="http://schemas.microsoft.com/office/powerpoint/2010/main" val="25580866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Title 1"/>
          <p:cNvSpPr>
            <a:spLocks noGrp="1"/>
          </p:cNvSpPr>
          <p:nvPr>
            <p:ph type="ctrTitle"/>
          </p:nvPr>
        </p:nvSpPr>
        <p:spPr>
          <a:xfrm>
            <a:off x="1828800" y="139700"/>
            <a:ext cx="8382000" cy="393700"/>
          </a:xfrm>
        </p:spPr>
        <p:txBody>
          <a:bodyPr>
            <a:normAutofit fontScale="90000"/>
          </a:bodyPr>
          <a:lstStyle/>
          <a:p>
            <a:pPr eaLnBrk="1" hangingPunct="1"/>
            <a:r>
              <a:rPr lang="en-US" altLang="en-US" sz="3200" dirty="0">
                <a:latin typeface="Comic Sans MS" panose="030F0702030302020204" pitchFamily="66" charset="0"/>
              </a:rPr>
              <a:t>Mean Average Precision (</a:t>
            </a:r>
            <a:r>
              <a:rPr lang="en-US" altLang="en-US" sz="3200" dirty="0" err="1">
                <a:latin typeface="Comic Sans MS" panose="030F0702030302020204" pitchFamily="66" charset="0"/>
              </a:rPr>
              <a:t>mAP</a:t>
            </a:r>
            <a:r>
              <a:rPr lang="en-US" altLang="en-US" sz="3200" dirty="0">
                <a:latin typeface="Comic Sans MS" panose="030F0702030302020204" pitchFamily="66" charset="0"/>
              </a:rPr>
              <a:t>) [1]</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1FFDDF7-4BCF-490E-9378-D60675699C0A}" type="slidenum">
              <a:rPr lang="en-US" altLang="en-US">
                <a:solidFill>
                  <a:srgbClr val="898989"/>
                </a:solidFill>
                <a:latin typeface="Comic Sans MS" panose="030F0702030302020204" pitchFamily="66" charset="0"/>
              </a:rPr>
              <a:pPr eaLnBrk="1" hangingPunct="1"/>
              <a:t>67</a:t>
            </a:fld>
            <a:endParaRPr lang="en-US" altLang="en-US">
              <a:solidFill>
                <a:srgbClr val="898989"/>
              </a:solidFill>
              <a:latin typeface="Comic Sans MS" panose="030F0702030302020204" pitchFamily="66" charset="0"/>
            </a:endParaRPr>
          </a:p>
        </p:txBody>
      </p:sp>
      <p:sp>
        <p:nvSpPr>
          <p:cNvPr id="4" name="TextBox 3"/>
          <p:cNvSpPr txBox="1"/>
          <p:nvPr/>
        </p:nvSpPr>
        <p:spPr>
          <a:xfrm>
            <a:off x="1828800" y="685800"/>
            <a:ext cx="8534400" cy="1938992"/>
          </a:xfrm>
          <a:prstGeom prst="rect">
            <a:avLst/>
          </a:prstGeom>
          <a:noFill/>
        </p:spPr>
        <p:txBody>
          <a:bodyPr wrap="square" rtlCol="0">
            <a:spAutoFit/>
          </a:bodyPr>
          <a:lstStyle/>
          <a:p>
            <a:pPr marL="285750" indent="-285750" algn="just">
              <a:buFont typeface="Wingdings" panose="05000000000000000000" pitchFamily="2" charset="2"/>
              <a:buChar char="Ø"/>
            </a:pPr>
            <a:r>
              <a:rPr lang="en-IN" sz="2000" dirty="0">
                <a:latin typeface="Comic Sans MS" panose="030F0702030302020204" pitchFamily="66" charset="0"/>
              </a:rPr>
              <a:t>Precision and Recall:</a:t>
            </a:r>
          </a:p>
          <a:p>
            <a:pPr marL="742950" lvl="1" indent="-285750" algn="just">
              <a:buFont typeface="Wingdings" panose="05000000000000000000" pitchFamily="2" charset="2"/>
              <a:buChar char="Ø"/>
            </a:pPr>
            <a:r>
              <a:rPr lang="en-IN" sz="2000" dirty="0">
                <a:latin typeface="Comic Sans MS" panose="030F0702030302020204" pitchFamily="66" charset="0"/>
              </a:rPr>
              <a:t>Please note that images are showing ground truth and detections for objects of only one class. We may assume test set size of 7.</a:t>
            </a:r>
          </a:p>
          <a:p>
            <a:pPr marL="285750" indent="-285750" algn="just">
              <a:buFont typeface="Wingdings" panose="05000000000000000000" pitchFamily="2" charset="2"/>
              <a:buChar char="Ø"/>
            </a:pPr>
            <a:endParaRPr lang="en-IN" sz="2000" dirty="0">
              <a:latin typeface="Comic Sans MS" panose="030F0702030302020204" pitchFamily="66" charset="0"/>
            </a:endParaRPr>
          </a:p>
          <a:p>
            <a:pPr marL="285750" indent="-285750" algn="just">
              <a:buFont typeface="Wingdings" panose="05000000000000000000" pitchFamily="2" charset="2"/>
              <a:buChar char="Ø"/>
            </a:pPr>
            <a:endParaRPr lang="en-IN" sz="2000" dirty="0">
              <a:latin typeface="Comic Sans MS" panose="030F0702030302020204" pitchFamily="66" charset="0"/>
            </a:endParaRPr>
          </a:p>
        </p:txBody>
      </p:sp>
    </p:spTree>
    <p:extLst>
      <p:ext uri="{BB962C8B-B14F-4D97-AF65-F5344CB8AC3E}">
        <p14:creationId xmlns:p14="http://schemas.microsoft.com/office/powerpoint/2010/main" val="15968989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ctrTitle"/>
          </p:nvPr>
        </p:nvSpPr>
        <p:spPr>
          <a:xfrm>
            <a:off x="1828800" y="139700"/>
            <a:ext cx="8382000" cy="393700"/>
          </a:xfrm>
        </p:spPr>
        <p:txBody>
          <a:bodyPr>
            <a:normAutofit fontScale="90000"/>
          </a:bodyPr>
          <a:lstStyle/>
          <a:p>
            <a:pPr eaLnBrk="1" hangingPunct="1"/>
            <a:r>
              <a:rPr lang="en-US" altLang="en-US" sz="3200" dirty="0">
                <a:latin typeface="Comic Sans MS" panose="030F0702030302020204" pitchFamily="66" charset="0"/>
              </a:rPr>
              <a:t>References</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1FFDDF7-4BCF-490E-9378-D60675699C0A}" type="slidenum">
              <a:rPr lang="en-US" altLang="en-US">
                <a:solidFill>
                  <a:srgbClr val="898989"/>
                </a:solidFill>
                <a:latin typeface="Comic Sans MS" panose="030F0702030302020204" pitchFamily="66" charset="0"/>
              </a:rPr>
              <a:pPr eaLnBrk="1" hangingPunct="1"/>
              <a:t>68</a:t>
            </a:fld>
            <a:endParaRPr lang="en-US" altLang="en-US">
              <a:solidFill>
                <a:srgbClr val="898989"/>
              </a:solidFill>
              <a:latin typeface="Comic Sans MS" panose="030F0702030302020204" pitchFamily="66" charset="0"/>
            </a:endParaRPr>
          </a:p>
        </p:txBody>
      </p:sp>
      <p:sp>
        <p:nvSpPr>
          <p:cNvPr id="2" name="TextBox 1"/>
          <p:cNvSpPr txBox="1"/>
          <p:nvPr/>
        </p:nvSpPr>
        <p:spPr>
          <a:xfrm>
            <a:off x="2057400" y="914400"/>
            <a:ext cx="8153400" cy="2246769"/>
          </a:xfrm>
          <a:prstGeom prst="rect">
            <a:avLst/>
          </a:prstGeom>
          <a:noFill/>
        </p:spPr>
        <p:txBody>
          <a:bodyPr wrap="square" rtlCol="0">
            <a:spAutoFit/>
          </a:bodyPr>
          <a:lstStyle/>
          <a:p>
            <a:pPr marL="457200" indent="-457200" algn="just">
              <a:buAutoNum type="arabicPeriod"/>
            </a:pPr>
            <a:r>
              <a:rPr lang="en-IN" sz="2000" dirty="0">
                <a:latin typeface="Comic Sans MS" panose="030F0702030302020204" pitchFamily="66" charset="0"/>
                <a:hlinkClick r:id="rId2"/>
              </a:rPr>
              <a:t>https://github.com/rafaelpadilla/Object-Detection-Metrics</a:t>
            </a:r>
            <a:endParaRPr lang="en-IN" sz="2000" dirty="0">
              <a:latin typeface="Comic Sans MS" panose="030F0702030302020204" pitchFamily="66" charset="0"/>
            </a:endParaRPr>
          </a:p>
          <a:p>
            <a:pPr marL="457200" indent="-457200" algn="just">
              <a:buAutoNum type="arabicPeriod"/>
            </a:pPr>
            <a:endParaRPr lang="en-IN" sz="2000" dirty="0">
              <a:latin typeface="Comic Sans MS" panose="030F0702030302020204" pitchFamily="66" charset="0"/>
            </a:endParaRPr>
          </a:p>
          <a:p>
            <a:pPr marL="457200" indent="-457200" algn="just">
              <a:buAutoNum type="arabicPeriod"/>
            </a:pPr>
            <a:r>
              <a:rPr lang="en-IN" sz="2000" dirty="0">
                <a:latin typeface="Comic Sans MS" panose="030F0702030302020204" pitchFamily="66" charset="0"/>
                <a:hlinkClick r:id="rId3"/>
              </a:rPr>
              <a:t>https://medium.com/@timothycarlen/understanding-the-map-evaluation-metric-for-object-detection-a07fe6962cf3</a:t>
            </a:r>
            <a:endParaRPr lang="en-IN" sz="2000" dirty="0">
              <a:latin typeface="Comic Sans MS" panose="030F0702030302020204" pitchFamily="66" charset="0"/>
            </a:endParaRPr>
          </a:p>
          <a:p>
            <a:pPr marL="457200" indent="-457200" algn="just">
              <a:buAutoNum type="arabicPeriod"/>
            </a:pPr>
            <a:endParaRPr lang="en-IN" sz="2000" dirty="0">
              <a:latin typeface="Comic Sans MS" panose="030F0702030302020204" pitchFamily="66" charset="0"/>
            </a:endParaRPr>
          </a:p>
          <a:p>
            <a:pPr marL="457200" indent="-457200" algn="just">
              <a:buAutoNum type="arabicPeriod"/>
            </a:pPr>
            <a:r>
              <a:rPr lang="en-IN" sz="2000" dirty="0">
                <a:latin typeface="Comic Sans MS" panose="030F0702030302020204" pitchFamily="66" charset="0"/>
              </a:rPr>
              <a:t>Andrew Ng’s slide on object detections</a:t>
            </a:r>
          </a:p>
          <a:p>
            <a:pPr marL="342900" indent="-342900" algn="just">
              <a:buFont typeface="Arial" panose="020B0604020202020204" pitchFamily="34" charset="0"/>
              <a:buChar char="•"/>
            </a:pPr>
            <a:endParaRPr lang="en-IN" sz="2000" dirty="0">
              <a:latin typeface="Comic Sans MS" panose="030F0702030302020204" pitchFamily="66" charset="0"/>
            </a:endParaRPr>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393200" y="2509200"/>
              <a:ext cx="7697520" cy="3152520"/>
            </p14:xfrm>
          </p:contentPart>
        </mc:Choice>
        <mc:Fallback xmlns="">
          <p:pic>
            <p:nvPicPr>
              <p:cNvPr id="3" name="Ink 2"/>
              <p:cNvPicPr/>
              <p:nvPr/>
            </p:nvPicPr>
            <p:blipFill>
              <a:blip r:embed="rId5"/>
              <a:stretch>
                <a:fillRect/>
              </a:stretch>
            </p:blipFill>
            <p:spPr>
              <a:xfrm>
                <a:off x="1383840" y="2499840"/>
                <a:ext cx="7716240" cy="3171240"/>
              </a:xfrm>
              <a:prstGeom prst="rect">
                <a:avLst/>
              </a:prstGeom>
            </p:spPr>
          </p:pic>
        </mc:Fallback>
      </mc:AlternateContent>
    </p:spTree>
    <p:extLst>
      <p:ext uri="{BB962C8B-B14F-4D97-AF65-F5344CB8AC3E}">
        <p14:creationId xmlns:p14="http://schemas.microsoft.com/office/powerpoint/2010/main" val="16764463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
          <p:cNvSpPr>
            <a:spLocks noGrp="1" noChangeArrowheads="1"/>
          </p:cNvSpPr>
          <p:nvPr>
            <p:ph type="title"/>
          </p:nvPr>
        </p:nvSpPr>
        <p:spPr>
          <a:xfrm>
            <a:off x="1915681" y="163081"/>
            <a:ext cx="8228160" cy="522720"/>
          </a:xfrm>
        </p:spPr>
        <p:txBody>
          <a:bodyPr vert="horz" wrap="square" lIns="0" tIns="35268" rIns="0" bIns="0" numCol="1" rtlCol="0" anchor="ctr" anchorCtr="0" compatLnSpc="1">
            <a:prstTxWarp prst="textNoShape">
              <a:avLst/>
            </a:prstTxWarp>
            <a:normAutofit fontScale="90000"/>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altLang="en-US" dirty="0">
                <a:latin typeface="Comic Sans MS" panose="030F0702030302020204" pitchFamily="66" charset="0"/>
              </a:rPr>
              <a:t>Disclaimer</a:t>
            </a:r>
          </a:p>
        </p:txBody>
      </p:sp>
      <p:sp>
        <p:nvSpPr>
          <p:cNvPr id="4098" name="Rectangle 2"/>
          <p:cNvSpPr>
            <a:spLocks noGrp="1" noChangeArrowheads="1"/>
          </p:cNvSpPr>
          <p:nvPr>
            <p:ph type="subTitle" idx="4294967295"/>
          </p:nvPr>
        </p:nvSpPr>
        <p:spPr>
          <a:xfrm>
            <a:off x="1980481" y="772680"/>
            <a:ext cx="8228160" cy="6009120"/>
          </a:xfrm>
        </p:spPr>
        <p:txBody>
          <a:bodyPr/>
          <a:lstStyle/>
          <a:p>
            <a:pPr marL="414726" indent="-414726" algn="just">
              <a:lnSpc>
                <a:spcPct val="100000"/>
              </a:lnSpc>
              <a:spcAft>
                <a:spcPct val="0"/>
              </a:spcAft>
              <a:buSzPct val="80000"/>
              <a:buFont typeface="Wingdings" panose="05000000000000000000" pitchFamily="2" charset="2"/>
              <a:buChar char="Ø"/>
              <a:tabLst>
                <a:tab pos="0" algn="l"/>
                <a:tab pos="102242" algn="l"/>
                <a:tab pos="516968" algn="l"/>
                <a:tab pos="931694" algn="l"/>
                <a:tab pos="1346420" algn="l"/>
                <a:tab pos="1761146" algn="l"/>
                <a:tab pos="2175873" algn="l"/>
                <a:tab pos="2590599" algn="l"/>
                <a:tab pos="3005325" algn="l"/>
                <a:tab pos="3420051" algn="l"/>
                <a:tab pos="3834777" algn="l"/>
                <a:tab pos="4249503" algn="l"/>
                <a:tab pos="4664229" algn="l"/>
                <a:tab pos="5078955" algn="l"/>
                <a:tab pos="5493682" algn="l"/>
                <a:tab pos="5908408" algn="l"/>
                <a:tab pos="6323134" algn="l"/>
                <a:tab pos="6737860" algn="l"/>
                <a:tab pos="7152586" algn="l"/>
                <a:tab pos="7567312" algn="l"/>
                <a:tab pos="7982038" algn="l"/>
              </a:tabLst>
              <a:defRPr/>
            </a:pPr>
            <a:r>
              <a:rPr lang="en-US" altLang="en-US" sz="2540" dirty="0">
                <a:latin typeface="Comic Sans MS" panose="030F0702030302020204" pitchFamily="66" charset="0"/>
              </a:rPr>
              <a:t>These slides are not original and have been prepared from various sources for teaching purpose.</a:t>
            </a:r>
          </a:p>
          <a:p>
            <a:pPr marL="362885" lvl="1" indent="0" algn="just">
              <a:lnSpc>
                <a:spcPct val="100000"/>
              </a:lnSpc>
              <a:spcAft>
                <a:spcPct val="0"/>
              </a:spcAft>
              <a:buSzPct val="80000"/>
              <a:tabLst>
                <a:tab pos="0" algn="l"/>
                <a:tab pos="102242" algn="l"/>
                <a:tab pos="516968" algn="l"/>
                <a:tab pos="931694" algn="l"/>
                <a:tab pos="1346420" algn="l"/>
                <a:tab pos="1761146" algn="l"/>
                <a:tab pos="2175873" algn="l"/>
                <a:tab pos="2590599" algn="l"/>
                <a:tab pos="3005325" algn="l"/>
                <a:tab pos="3420051" algn="l"/>
                <a:tab pos="3834777" algn="l"/>
                <a:tab pos="4249503" algn="l"/>
                <a:tab pos="4664229" algn="l"/>
                <a:tab pos="5078955" algn="l"/>
                <a:tab pos="5493682" algn="l"/>
                <a:tab pos="5908408" algn="l"/>
                <a:tab pos="6323134" algn="l"/>
                <a:tab pos="6737860" algn="l"/>
                <a:tab pos="7152586" algn="l"/>
                <a:tab pos="7567312" algn="l"/>
                <a:tab pos="7982038" algn="l"/>
              </a:tabLst>
              <a:defRPr/>
            </a:pPr>
            <a:endParaRPr lang="en-IN" altLang="en-US" sz="2177" dirty="0">
              <a:latin typeface="Comic Sans MS" panose="030F0702030302020204" pitchFamily="66" charset="0"/>
            </a:endParaRPr>
          </a:p>
          <a:p>
            <a:pPr marL="777611" lvl="1" indent="-414726" algn="just">
              <a:lnSpc>
                <a:spcPct val="100000"/>
              </a:lnSpc>
              <a:spcAft>
                <a:spcPct val="0"/>
              </a:spcAft>
              <a:buSzPct val="80000"/>
              <a:buFont typeface="Wingdings" panose="05000000000000000000" pitchFamily="2" charset="2"/>
              <a:buChar char="Ø"/>
              <a:tabLst>
                <a:tab pos="0" algn="l"/>
                <a:tab pos="102242" algn="l"/>
                <a:tab pos="516968" algn="l"/>
                <a:tab pos="931694" algn="l"/>
                <a:tab pos="1346420" algn="l"/>
                <a:tab pos="1761146" algn="l"/>
                <a:tab pos="2175873" algn="l"/>
                <a:tab pos="2590599" algn="l"/>
                <a:tab pos="3005325" algn="l"/>
                <a:tab pos="3420051" algn="l"/>
                <a:tab pos="3834777" algn="l"/>
                <a:tab pos="4249503" algn="l"/>
                <a:tab pos="4664229" algn="l"/>
                <a:tab pos="5078955" algn="l"/>
                <a:tab pos="5493682" algn="l"/>
                <a:tab pos="5908408" algn="l"/>
                <a:tab pos="6323134" algn="l"/>
                <a:tab pos="6737860" algn="l"/>
                <a:tab pos="7152586" algn="l"/>
                <a:tab pos="7567312" algn="l"/>
                <a:tab pos="7982038" algn="l"/>
              </a:tabLst>
              <a:defRPr/>
            </a:pPr>
            <a:endParaRPr lang="en-US" altLang="en-US" sz="2177" dirty="0">
              <a:latin typeface="Comic Sans MS" panose="030F0702030302020204" pitchFamily="66" charset="0"/>
            </a:endParaRPr>
          </a:p>
          <a:p>
            <a:pPr marL="725771" lvl="2" indent="0" algn="just">
              <a:lnSpc>
                <a:spcPct val="100000"/>
              </a:lnSpc>
              <a:spcAft>
                <a:spcPct val="0"/>
              </a:spcAft>
              <a:buSzPct val="80000"/>
              <a:tabLst>
                <a:tab pos="0" algn="l"/>
                <a:tab pos="102242" algn="l"/>
                <a:tab pos="516968" algn="l"/>
                <a:tab pos="931694" algn="l"/>
                <a:tab pos="1346420" algn="l"/>
                <a:tab pos="1761146" algn="l"/>
                <a:tab pos="2175873" algn="l"/>
                <a:tab pos="2590599" algn="l"/>
                <a:tab pos="3005325" algn="l"/>
                <a:tab pos="3420051" algn="l"/>
                <a:tab pos="3834777" algn="l"/>
                <a:tab pos="4249503" algn="l"/>
                <a:tab pos="4664229" algn="l"/>
                <a:tab pos="5078955" algn="l"/>
                <a:tab pos="5493682" algn="l"/>
                <a:tab pos="5908408" algn="l"/>
                <a:tab pos="6323134" algn="l"/>
                <a:tab pos="6737860" algn="l"/>
                <a:tab pos="7152586" algn="l"/>
                <a:tab pos="7567312" algn="l"/>
                <a:tab pos="7982038" algn="l"/>
              </a:tabLst>
              <a:defRPr/>
            </a:pPr>
            <a:endParaRPr lang="en-US" altLang="en-US" dirty="0">
              <a:latin typeface="Comic Sans MS" panose="030F0702030302020204" pitchFamily="66" charset="0"/>
            </a:endParaRPr>
          </a:p>
          <a:p>
            <a:pPr marL="725771" lvl="2" indent="0" algn="just">
              <a:lnSpc>
                <a:spcPct val="100000"/>
              </a:lnSpc>
              <a:spcAft>
                <a:spcPct val="0"/>
              </a:spcAft>
              <a:buSzPct val="80000"/>
              <a:tabLst>
                <a:tab pos="0" algn="l"/>
                <a:tab pos="102242" algn="l"/>
                <a:tab pos="516968" algn="l"/>
                <a:tab pos="931694" algn="l"/>
                <a:tab pos="1346420" algn="l"/>
                <a:tab pos="1761146" algn="l"/>
                <a:tab pos="2175873" algn="l"/>
                <a:tab pos="2590599" algn="l"/>
                <a:tab pos="3005325" algn="l"/>
                <a:tab pos="3420051" algn="l"/>
                <a:tab pos="3834777" algn="l"/>
                <a:tab pos="4249503" algn="l"/>
                <a:tab pos="4664229" algn="l"/>
                <a:tab pos="5078955" algn="l"/>
                <a:tab pos="5493682" algn="l"/>
                <a:tab pos="5908408" algn="l"/>
                <a:tab pos="6323134" algn="l"/>
                <a:tab pos="6737860" algn="l"/>
                <a:tab pos="7152586" algn="l"/>
                <a:tab pos="7567312" algn="l"/>
                <a:tab pos="7982038" algn="l"/>
              </a:tabLst>
              <a:defRPr/>
            </a:pPr>
            <a:endParaRPr lang="en-US" altLang="en-US" dirty="0">
              <a:latin typeface="Comic Sans MS" panose="030F0702030302020204" pitchFamily="66" charset="0"/>
            </a:endParaRPr>
          </a:p>
          <a:p>
            <a:pPr marL="725771" lvl="2" indent="0" algn="just">
              <a:lnSpc>
                <a:spcPct val="100000"/>
              </a:lnSpc>
              <a:spcAft>
                <a:spcPct val="0"/>
              </a:spcAft>
              <a:buSzPct val="80000"/>
              <a:tabLst>
                <a:tab pos="0" algn="l"/>
                <a:tab pos="102242" algn="l"/>
                <a:tab pos="516968" algn="l"/>
                <a:tab pos="931694" algn="l"/>
                <a:tab pos="1346420" algn="l"/>
                <a:tab pos="1761146" algn="l"/>
                <a:tab pos="2175873" algn="l"/>
                <a:tab pos="2590599" algn="l"/>
                <a:tab pos="3005325" algn="l"/>
                <a:tab pos="3420051" algn="l"/>
                <a:tab pos="3834777" algn="l"/>
                <a:tab pos="4249503" algn="l"/>
                <a:tab pos="4664229" algn="l"/>
                <a:tab pos="5078955" algn="l"/>
                <a:tab pos="5493682" algn="l"/>
                <a:tab pos="5908408" algn="l"/>
                <a:tab pos="6323134" algn="l"/>
                <a:tab pos="6737860" algn="l"/>
                <a:tab pos="7152586" algn="l"/>
                <a:tab pos="7567312" algn="l"/>
                <a:tab pos="7982038" algn="l"/>
              </a:tabLst>
              <a:defRPr/>
            </a:pPr>
            <a:endParaRPr lang="en-US" altLang="en-US" dirty="0">
              <a:latin typeface="Comic Sans MS" panose="030F0702030302020204" pitchFamily="66" charset="0"/>
            </a:endParaRPr>
          </a:p>
        </p:txBody>
      </p:sp>
    </p:spTree>
    <p:extLst>
      <p:ext uri="{BB962C8B-B14F-4D97-AF65-F5344CB8AC3E}">
        <p14:creationId xmlns:p14="http://schemas.microsoft.com/office/powerpoint/2010/main" val="354610659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Sliding windows detection</a:t>
            </a:r>
          </a:p>
        </p:txBody>
      </p:sp>
      <p:sp>
        <p:nvSpPr>
          <p:cNvPr id="4" name="TextBox 3"/>
          <p:cNvSpPr txBox="1"/>
          <p:nvPr/>
        </p:nvSpPr>
        <p:spPr>
          <a:xfrm>
            <a:off x="182880" y="1326524"/>
            <a:ext cx="11678562" cy="1938992"/>
          </a:xfrm>
          <a:prstGeom prst="rect">
            <a:avLst/>
          </a:prstGeom>
          <a:noFill/>
        </p:spPr>
        <p:txBody>
          <a:bodyPr wrap="square" rtlCol="0">
            <a:spAutoFit/>
          </a:bodyPr>
          <a:lstStyle/>
          <a:p>
            <a:pPr marL="342900" indent="-342900" algn="just">
              <a:buFont typeface="Wingdings" panose="05000000000000000000" pitchFamily="2" charset="2"/>
              <a:buChar char="Ø"/>
            </a:pPr>
            <a:r>
              <a:rPr lang="en-IN" sz="2400" dirty="0">
                <a:latin typeface="Comic Sans MS" panose="030F0702030302020204" pitchFamily="66" charset="0"/>
              </a:rPr>
              <a:t>As discussed, sliding window approach for detection is computationally intensive.</a:t>
            </a:r>
          </a:p>
          <a:p>
            <a:pPr marL="342900" indent="-342900" algn="just">
              <a:buFont typeface="Wingdings" panose="05000000000000000000" pitchFamily="2" charset="2"/>
              <a:buChar char="Ø"/>
            </a:pPr>
            <a:endParaRPr lang="en-IN" sz="2400" dirty="0">
              <a:latin typeface="Comic Sans MS" panose="030F0702030302020204" pitchFamily="66" charset="0"/>
            </a:endParaRPr>
          </a:p>
          <a:p>
            <a:pPr marL="342900" indent="-342900" algn="just">
              <a:buFont typeface="Wingdings" panose="05000000000000000000" pitchFamily="2" charset="2"/>
              <a:buChar char="Ø"/>
            </a:pPr>
            <a:r>
              <a:rPr lang="en-IN" sz="2400" dirty="0">
                <a:latin typeface="Comic Sans MS" panose="030F0702030302020204" pitchFamily="66" charset="0"/>
              </a:rPr>
              <a:t>Also, we discussed that CNN can work with variable size images just know, and before, when we discussed about transfer learning. </a:t>
            </a:r>
          </a:p>
        </p:txBody>
      </p:sp>
    </p:spTree>
    <p:extLst>
      <p:ext uri="{BB962C8B-B14F-4D97-AF65-F5344CB8AC3E}">
        <p14:creationId xmlns:p14="http://schemas.microsoft.com/office/powerpoint/2010/main" val="1043877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49430" y="1545021"/>
            <a:ext cx="6239800" cy="1046644"/>
          </a:xfrm>
        </p:spPr>
        <p:txBody>
          <a:bodyPr>
            <a:noAutofit/>
          </a:bodyPr>
          <a:lstStyle/>
          <a:p>
            <a:r>
              <a:rPr lang="en-US" sz="6600" dirty="0"/>
              <a:t>Object Detection</a:t>
            </a:r>
          </a:p>
        </p:txBody>
      </p:sp>
      <p:sp>
        <p:nvSpPr>
          <p:cNvPr id="4" name="TextBox 3"/>
          <p:cNvSpPr txBox="1"/>
          <p:nvPr/>
        </p:nvSpPr>
        <p:spPr>
          <a:xfrm>
            <a:off x="4804112" y="3410417"/>
            <a:ext cx="6930436" cy="3139321"/>
          </a:xfrm>
          <a:prstGeom prst="rect">
            <a:avLst/>
          </a:prstGeom>
          <a:noFill/>
        </p:spPr>
        <p:txBody>
          <a:bodyPr wrap="square" rtlCol="0">
            <a:spAutoFit/>
          </a:bodyPr>
          <a:lstStyle/>
          <a:p>
            <a:pPr algn="ctr"/>
            <a:r>
              <a:rPr lang="en-US" sz="6600" dirty="0"/>
              <a:t>Convolutional implementation of sliding windows</a:t>
            </a:r>
          </a:p>
        </p:txBody>
      </p:sp>
      <p:sp>
        <p:nvSpPr>
          <p:cNvPr id="7" name="TextBox 6"/>
          <p:cNvSpPr txBox="1"/>
          <p:nvPr/>
        </p:nvSpPr>
        <p:spPr>
          <a:xfrm>
            <a:off x="1092530" y="1187097"/>
            <a:ext cx="2980706" cy="3088019"/>
          </a:xfrm>
          <a:prstGeom prst="rect">
            <a:avLst/>
          </a:prstGeom>
          <a:noFill/>
        </p:spPr>
        <p:txBody>
          <a:bodyPr wrap="square" rtlCol="0">
            <a:spAutoFit/>
          </a:bodyPr>
          <a:lstStyle/>
          <a:p>
            <a:endParaRPr lang="en-US"/>
          </a:p>
        </p:txBody>
      </p:sp>
      <p:cxnSp>
        <p:nvCxnSpPr>
          <p:cNvPr id="10" name="Straight Connector 9"/>
          <p:cNvCxnSpPr/>
          <p:nvPr/>
        </p:nvCxnSpPr>
        <p:spPr>
          <a:xfrm>
            <a:off x="4836353" y="3410417"/>
            <a:ext cx="6908326" cy="17737"/>
          </a:xfrm>
          <a:prstGeom prst="line">
            <a:avLst/>
          </a:prstGeom>
          <a:ln w="19050" cmpd="sng">
            <a:solidFill>
              <a:schemeClr val="tx1">
                <a:lumMod val="75000"/>
                <a:lumOff val="25000"/>
              </a:schemeClr>
            </a:solidFill>
            <a:miter lim="800000"/>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5429160" y="4107600"/>
              <a:ext cx="527400" cy="223560"/>
            </p14:xfrm>
          </p:contentPart>
        </mc:Choice>
        <mc:Fallback xmlns="">
          <p:pic>
            <p:nvPicPr>
              <p:cNvPr id="3" name="Ink 2"/>
              <p:cNvPicPr/>
              <p:nvPr/>
            </p:nvPicPr>
            <p:blipFill>
              <a:blip r:embed="rId4"/>
              <a:stretch>
                <a:fillRect/>
              </a:stretch>
            </p:blipFill>
            <p:spPr>
              <a:xfrm>
                <a:off x="5419800" y="4098240"/>
                <a:ext cx="546120" cy="242280"/>
              </a:xfrm>
              <a:prstGeom prst="rect">
                <a:avLst/>
              </a:prstGeom>
            </p:spPr>
          </p:pic>
        </mc:Fallback>
      </mc:AlternateContent>
    </p:spTree>
    <p:extLst>
      <p:ext uri="{BB962C8B-B14F-4D97-AF65-F5344CB8AC3E}">
        <p14:creationId xmlns:p14="http://schemas.microsoft.com/office/powerpoint/2010/main" val="295945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Turning FC layer into convolutional layers</a:t>
            </a:r>
          </a:p>
        </p:txBody>
      </p:sp>
      <p:grpSp>
        <p:nvGrpSpPr>
          <p:cNvPr id="81" name="Group 80"/>
          <p:cNvGrpSpPr/>
          <p:nvPr/>
        </p:nvGrpSpPr>
        <p:grpSpPr>
          <a:xfrm>
            <a:off x="2489901" y="1350788"/>
            <a:ext cx="1798320" cy="1939667"/>
            <a:chOff x="2489901" y="1350788"/>
            <a:chExt cx="1798320" cy="1939667"/>
          </a:xfrm>
        </p:grpSpPr>
        <p:sp>
          <p:nvSpPr>
            <p:cNvPr id="35" name="Cube 34"/>
            <p:cNvSpPr/>
            <p:nvPr/>
          </p:nvSpPr>
          <p:spPr>
            <a:xfrm>
              <a:off x="2832537" y="1350788"/>
              <a:ext cx="1455684" cy="1434454"/>
            </a:xfrm>
            <a:prstGeom prst="cube">
              <a:avLst>
                <a:gd name="adj" fmla="val 330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6" name="TextBox 35"/>
                <p:cNvSpPr txBox="1"/>
                <p:nvPr/>
              </p:nvSpPr>
              <p:spPr>
                <a:xfrm>
                  <a:off x="2489901" y="2890345"/>
                  <a:ext cx="168828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10 × 10 × 16</m:t>
                        </m:r>
                      </m:oMath>
                    </m:oMathPara>
                  </a14:m>
                  <a:endParaRPr lang="en-US" sz="2000" dirty="0"/>
                </a:p>
              </p:txBody>
            </p:sp>
          </mc:Choice>
          <mc:Fallback xmlns="">
            <p:sp>
              <p:nvSpPr>
                <p:cNvPr id="36" name="TextBox 35"/>
                <p:cNvSpPr txBox="1">
                  <a:spLocks noRot="1" noChangeAspect="1" noMove="1" noResize="1" noEditPoints="1" noAdjustHandles="1" noChangeArrowheads="1" noChangeShapeType="1" noTextEdit="1"/>
                </p:cNvSpPr>
                <p:nvPr/>
              </p:nvSpPr>
              <p:spPr>
                <a:xfrm>
                  <a:off x="2489901" y="2890345"/>
                  <a:ext cx="1688283" cy="400110"/>
                </a:xfrm>
                <a:prstGeom prst="rect">
                  <a:avLst/>
                </a:prstGeom>
                <a:blipFill rotWithShape="0">
                  <a:blip r:embed="rId2"/>
                  <a:stretch>
                    <a:fillRect t="-98485" b="-124242"/>
                  </a:stretch>
                </a:blipFill>
              </p:spPr>
              <p:txBody>
                <a:bodyPr/>
                <a:lstStyle/>
                <a:p>
                  <a:r>
                    <a:rPr lang="en-US">
                      <a:noFill/>
                    </a:rPr>
                    <a:t> </a:t>
                  </a:r>
                </a:p>
              </p:txBody>
            </p:sp>
          </mc:Fallback>
        </mc:AlternateContent>
      </p:grpSp>
      <p:grpSp>
        <p:nvGrpSpPr>
          <p:cNvPr id="83" name="Group 82"/>
          <p:cNvGrpSpPr/>
          <p:nvPr/>
        </p:nvGrpSpPr>
        <p:grpSpPr>
          <a:xfrm>
            <a:off x="5299933" y="1508442"/>
            <a:ext cx="1402948" cy="1782013"/>
            <a:chOff x="5299933" y="1508442"/>
            <a:chExt cx="1402948" cy="1782013"/>
          </a:xfrm>
        </p:grpSpPr>
        <p:sp>
          <p:nvSpPr>
            <p:cNvPr id="38" name="Cube 37"/>
            <p:cNvSpPr/>
            <p:nvPr/>
          </p:nvSpPr>
          <p:spPr>
            <a:xfrm>
              <a:off x="5360275" y="1508442"/>
              <a:ext cx="1282264" cy="1276799"/>
            </a:xfrm>
            <a:prstGeom prst="cube">
              <a:avLst>
                <a:gd name="adj" fmla="val 389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p:cNvSpPr txBox="1"/>
                <p:nvPr/>
              </p:nvSpPr>
              <p:spPr>
                <a:xfrm>
                  <a:off x="5299933" y="2890345"/>
                  <a:ext cx="140294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5</m:t>
                        </m:r>
                        <m:r>
                          <a:rPr lang="en-US" sz="2000" b="0" i="1" smtClean="0">
                            <a:latin typeface="Cambria Math" charset="0"/>
                          </a:rPr>
                          <m:t> × 5 × 16</m:t>
                        </m:r>
                      </m:oMath>
                    </m:oMathPara>
                  </a14:m>
                  <a:endParaRPr lang="en-US" sz="2000" dirty="0"/>
                </a:p>
              </p:txBody>
            </p:sp>
          </mc:Choice>
          <mc:Fallback xmlns="">
            <p:sp>
              <p:nvSpPr>
                <p:cNvPr id="39" name="TextBox 38"/>
                <p:cNvSpPr txBox="1">
                  <a:spLocks noRot="1" noChangeAspect="1" noMove="1" noResize="1" noEditPoints="1" noAdjustHandles="1" noChangeArrowheads="1" noChangeShapeType="1" noTextEdit="1"/>
                </p:cNvSpPr>
                <p:nvPr/>
              </p:nvSpPr>
              <p:spPr>
                <a:xfrm>
                  <a:off x="5299933" y="2890345"/>
                  <a:ext cx="1402948" cy="400110"/>
                </a:xfrm>
                <a:prstGeom prst="rect">
                  <a:avLst/>
                </a:prstGeom>
                <a:blipFill rotWithShape="0">
                  <a:blip r:embed="rId3"/>
                  <a:stretch>
                    <a:fillRect t="-98485" b="-124242"/>
                  </a:stretch>
                </a:blipFill>
              </p:spPr>
              <p:txBody>
                <a:bodyPr/>
                <a:lstStyle/>
                <a:p>
                  <a:r>
                    <a:rPr lang="en-US">
                      <a:noFill/>
                    </a:rPr>
                    <a:t> </a:t>
                  </a:r>
                </a:p>
              </p:txBody>
            </p:sp>
          </mc:Fallback>
        </mc:AlternateContent>
      </p:grpSp>
      <p:grpSp>
        <p:nvGrpSpPr>
          <p:cNvPr id="78" name="Group 77"/>
          <p:cNvGrpSpPr/>
          <p:nvPr/>
        </p:nvGrpSpPr>
        <p:grpSpPr>
          <a:xfrm>
            <a:off x="182880" y="1350788"/>
            <a:ext cx="1593368" cy="1939667"/>
            <a:chOff x="182880" y="1350788"/>
            <a:chExt cx="1593368" cy="1939667"/>
          </a:xfrm>
        </p:grpSpPr>
        <p:sp>
          <p:nvSpPr>
            <p:cNvPr id="9" name="Cube 8"/>
            <p:cNvSpPr/>
            <p:nvPr/>
          </p:nvSpPr>
          <p:spPr>
            <a:xfrm>
              <a:off x="283779" y="1350788"/>
              <a:ext cx="1492469" cy="1434454"/>
            </a:xfrm>
            <a:prstGeom prst="cube">
              <a:avLst>
                <a:gd name="adj" fmla="val 37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p:cNvSpPr txBox="1"/>
                <p:nvPr/>
              </p:nvSpPr>
              <p:spPr>
                <a:xfrm>
                  <a:off x="182880" y="2890345"/>
                  <a:ext cx="154561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14 × 14 × 3</m:t>
                        </m:r>
                      </m:oMath>
                    </m:oMathPara>
                  </a14:m>
                  <a:endParaRPr lang="en-US" sz="2000" dirty="0"/>
                </a:p>
              </p:txBody>
            </p:sp>
          </mc:Choice>
          <mc:Fallback xmlns="">
            <p:sp>
              <p:nvSpPr>
                <p:cNvPr id="10" name="TextBox 9"/>
                <p:cNvSpPr txBox="1">
                  <a:spLocks noRot="1" noChangeAspect="1" noMove="1" noResize="1" noEditPoints="1" noAdjustHandles="1" noChangeArrowheads="1" noChangeShapeType="1" noTextEdit="1"/>
                </p:cNvSpPr>
                <p:nvPr/>
              </p:nvSpPr>
              <p:spPr>
                <a:xfrm>
                  <a:off x="182880" y="2890345"/>
                  <a:ext cx="1545616" cy="400110"/>
                </a:xfrm>
                <a:prstGeom prst="rect">
                  <a:avLst/>
                </a:prstGeom>
                <a:blipFill rotWithShape="0">
                  <a:blip r:embed="rId5"/>
                  <a:stretch>
                    <a:fillRect t="-98485" b="-124242"/>
                  </a:stretch>
                </a:blipFill>
              </p:spPr>
              <p:txBody>
                <a:bodyPr/>
                <a:lstStyle/>
                <a:p>
                  <a:r>
                    <a:rPr lang="en-US">
                      <a:noFill/>
                    </a:rPr>
                    <a:t> </a:t>
                  </a:r>
                </a:p>
              </p:txBody>
            </p:sp>
          </mc:Fallback>
        </mc:AlternateContent>
      </p:grpSp>
      <p:grpSp>
        <p:nvGrpSpPr>
          <p:cNvPr id="80" name="Group 79"/>
          <p:cNvGrpSpPr/>
          <p:nvPr/>
        </p:nvGrpSpPr>
        <p:grpSpPr>
          <a:xfrm>
            <a:off x="1776248" y="2144110"/>
            <a:ext cx="931591" cy="531403"/>
            <a:chOff x="1776248" y="2144110"/>
            <a:chExt cx="931591" cy="531403"/>
          </a:xfrm>
        </p:grpSpPr>
        <p:cxnSp>
          <p:nvCxnSpPr>
            <p:cNvPr id="14" name="Straight Arrow Connector 13"/>
            <p:cNvCxnSpPr/>
            <p:nvPr/>
          </p:nvCxnSpPr>
          <p:spPr>
            <a:xfrm>
              <a:off x="1870841" y="2144110"/>
              <a:ext cx="725214"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p:cNvSpPr txBox="1"/>
                <p:nvPr/>
              </p:nvSpPr>
              <p:spPr>
                <a:xfrm>
                  <a:off x="1776248" y="2275403"/>
                  <a:ext cx="931591"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5</m:t>
                        </m:r>
                        <m:r>
                          <a:rPr lang="en-US" sz="2000" b="0" i="1" smtClean="0">
                            <a:latin typeface="Cambria Math" charset="0"/>
                          </a:rPr>
                          <m:t> × 5</m:t>
                        </m:r>
                      </m:oMath>
                    </m:oMathPara>
                  </a14:m>
                  <a:endParaRPr lang="en-US" sz="2000" dirty="0"/>
                </a:p>
              </p:txBody>
            </p:sp>
          </mc:Choice>
          <mc:Fallback xmlns="">
            <p:sp>
              <p:nvSpPr>
                <p:cNvPr id="46" name="TextBox 45"/>
                <p:cNvSpPr txBox="1">
                  <a:spLocks noRot="1" noChangeAspect="1" noMove="1" noResize="1" noEditPoints="1" noAdjustHandles="1" noChangeArrowheads="1" noChangeShapeType="1" noTextEdit="1"/>
                </p:cNvSpPr>
                <p:nvPr/>
              </p:nvSpPr>
              <p:spPr>
                <a:xfrm>
                  <a:off x="1776248" y="2275403"/>
                  <a:ext cx="931591" cy="400110"/>
                </a:xfrm>
                <a:prstGeom prst="rect">
                  <a:avLst/>
                </a:prstGeom>
                <a:blipFill>
                  <a:blip r:embed="rId6"/>
                  <a:stretch>
                    <a:fillRect/>
                  </a:stretch>
                </a:blipFill>
              </p:spPr>
              <p:txBody>
                <a:bodyPr/>
                <a:lstStyle/>
                <a:p>
                  <a:r>
                    <a:rPr lang="en-US">
                      <a:noFill/>
                    </a:rPr>
                    <a:t> </a:t>
                  </a:r>
                </a:p>
              </p:txBody>
            </p:sp>
          </mc:Fallback>
        </mc:AlternateContent>
      </p:grpSp>
      <p:grpSp>
        <p:nvGrpSpPr>
          <p:cNvPr id="82" name="Group 81"/>
          <p:cNvGrpSpPr/>
          <p:nvPr/>
        </p:nvGrpSpPr>
        <p:grpSpPr>
          <a:xfrm>
            <a:off x="4263470" y="1594703"/>
            <a:ext cx="1321196" cy="1054621"/>
            <a:chOff x="4263470" y="1594703"/>
            <a:chExt cx="1321196" cy="1054621"/>
          </a:xfrm>
        </p:grpSpPr>
        <p:cxnSp>
          <p:nvCxnSpPr>
            <p:cNvPr id="37" name="Straight Arrow Connector 36"/>
            <p:cNvCxnSpPr/>
            <p:nvPr/>
          </p:nvCxnSpPr>
          <p:spPr>
            <a:xfrm>
              <a:off x="4461641" y="2128344"/>
              <a:ext cx="725214"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p:cNvSpPr txBox="1"/>
                <p:nvPr/>
              </p:nvSpPr>
              <p:spPr>
                <a:xfrm>
                  <a:off x="4412917" y="2249214"/>
                  <a:ext cx="8226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2</m:t>
                        </m:r>
                        <m:r>
                          <a:rPr lang="en-US" sz="2000" b="0" i="1" smtClean="0">
                            <a:latin typeface="Cambria Math" charset="0"/>
                          </a:rPr>
                          <m:t> × 2</m:t>
                        </m:r>
                      </m:oMath>
                    </m:oMathPara>
                  </a14:m>
                  <a:endParaRPr lang="en-US" sz="2000" dirty="0"/>
                </a:p>
              </p:txBody>
            </p:sp>
          </mc:Choice>
          <mc:Fallback xmlns="">
            <p:sp>
              <p:nvSpPr>
                <p:cNvPr id="47" name="TextBox 46"/>
                <p:cNvSpPr txBox="1">
                  <a:spLocks noRot="1" noChangeAspect="1" noMove="1" noResize="1" noEditPoints="1" noAdjustHandles="1" noChangeArrowheads="1" noChangeShapeType="1" noTextEdit="1"/>
                </p:cNvSpPr>
                <p:nvPr/>
              </p:nvSpPr>
              <p:spPr>
                <a:xfrm>
                  <a:off x="4412917" y="2249214"/>
                  <a:ext cx="822661" cy="400110"/>
                </a:xfrm>
                <a:prstGeom prst="rect">
                  <a:avLst/>
                </a:prstGeom>
                <a:blipFill rotWithShape="0">
                  <a:blip r:embed="rId7"/>
                  <a:stretch>
                    <a:fillRect t="-98485" b="-124242"/>
                  </a:stretch>
                </a:blipFill>
              </p:spPr>
              <p:txBody>
                <a:bodyPr/>
                <a:lstStyle/>
                <a:p>
                  <a:r>
                    <a:rPr lang="en-US">
                      <a:noFill/>
                    </a:rPr>
                    <a:t> </a:t>
                  </a:r>
                </a:p>
              </p:txBody>
            </p:sp>
          </mc:Fallback>
        </mc:AlternateContent>
        <p:sp>
          <p:nvSpPr>
            <p:cNvPr id="19" name="TextBox 18"/>
            <p:cNvSpPr txBox="1"/>
            <p:nvPr/>
          </p:nvSpPr>
          <p:spPr>
            <a:xfrm>
              <a:off x="4263470" y="1594703"/>
              <a:ext cx="1321196" cy="338554"/>
            </a:xfrm>
            <a:prstGeom prst="rect">
              <a:avLst/>
            </a:prstGeom>
            <a:noFill/>
          </p:spPr>
          <p:txBody>
            <a:bodyPr wrap="none" rtlCol="0">
              <a:spAutoFit/>
            </a:bodyPr>
            <a:lstStyle/>
            <a:p>
              <a:r>
                <a:rPr lang="en-US" sz="1600">
                  <a:latin typeface="Century Schoolbook" charset="0"/>
                  <a:ea typeface="Century Schoolbook" charset="0"/>
                  <a:cs typeface="Century Schoolbook" charset="0"/>
                </a:rPr>
                <a:t>MAX POOL</a:t>
              </a:r>
            </a:p>
          </p:txBody>
        </p:sp>
      </p:grpSp>
      <p:grpSp>
        <p:nvGrpSpPr>
          <p:cNvPr id="84" name="Group 83"/>
          <p:cNvGrpSpPr/>
          <p:nvPr/>
        </p:nvGrpSpPr>
        <p:grpSpPr>
          <a:xfrm>
            <a:off x="6800193" y="1596580"/>
            <a:ext cx="725214" cy="537020"/>
            <a:chOff x="6800193" y="1596580"/>
            <a:chExt cx="725214" cy="537020"/>
          </a:xfrm>
        </p:grpSpPr>
        <p:cxnSp>
          <p:nvCxnSpPr>
            <p:cNvPr id="40" name="Straight Arrow Connector 39"/>
            <p:cNvCxnSpPr/>
            <p:nvPr/>
          </p:nvCxnSpPr>
          <p:spPr>
            <a:xfrm>
              <a:off x="6800193" y="2133600"/>
              <a:ext cx="725214"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6928601" y="1596580"/>
              <a:ext cx="505267" cy="369332"/>
            </a:xfrm>
            <a:prstGeom prst="rect">
              <a:avLst/>
            </a:prstGeom>
            <a:noFill/>
          </p:spPr>
          <p:txBody>
            <a:bodyPr wrap="none" rtlCol="0">
              <a:spAutoFit/>
            </a:bodyPr>
            <a:lstStyle/>
            <a:p>
              <a:r>
                <a:rPr lang="en-US">
                  <a:latin typeface="Century Schoolbook" charset="0"/>
                  <a:ea typeface="Century Schoolbook" charset="0"/>
                  <a:cs typeface="Century Schoolbook" charset="0"/>
                </a:rPr>
                <a:t>FC</a:t>
              </a:r>
              <a:endParaRPr lang="en-US" dirty="0">
                <a:latin typeface="Century Schoolbook" charset="0"/>
                <a:ea typeface="Century Schoolbook" charset="0"/>
                <a:cs typeface="Century Schoolbook" charset="0"/>
              </a:endParaRPr>
            </a:p>
          </p:txBody>
        </p:sp>
      </p:grpSp>
      <p:grpSp>
        <p:nvGrpSpPr>
          <p:cNvPr id="86" name="Group 85"/>
          <p:cNvGrpSpPr/>
          <p:nvPr/>
        </p:nvGrpSpPr>
        <p:grpSpPr>
          <a:xfrm>
            <a:off x="8204706" y="1594703"/>
            <a:ext cx="725214" cy="549407"/>
            <a:chOff x="8204706" y="1594703"/>
            <a:chExt cx="725214" cy="549407"/>
          </a:xfrm>
        </p:grpSpPr>
        <p:cxnSp>
          <p:nvCxnSpPr>
            <p:cNvPr id="42" name="Straight Arrow Connector 41"/>
            <p:cNvCxnSpPr/>
            <p:nvPr/>
          </p:nvCxnSpPr>
          <p:spPr>
            <a:xfrm>
              <a:off x="8204706" y="2144110"/>
              <a:ext cx="725214"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8333114" y="1594703"/>
              <a:ext cx="505267" cy="369332"/>
            </a:xfrm>
            <a:prstGeom prst="rect">
              <a:avLst/>
            </a:prstGeom>
            <a:noFill/>
          </p:spPr>
          <p:txBody>
            <a:bodyPr wrap="none" rtlCol="0">
              <a:spAutoFit/>
            </a:bodyPr>
            <a:lstStyle/>
            <a:p>
              <a:r>
                <a:rPr lang="en-US">
                  <a:latin typeface="Century Schoolbook" charset="0"/>
                  <a:ea typeface="Century Schoolbook" charset="0"/>
                  <a:cs typeface="Century Schoolbook" charset="0"/>
                </a:rPr>
                <a:t>FC</a:t>
              </a:r>
              <a:endParaRPr lang="en-US" dirty="0">
                <a:latin typeface="Century Schoolbook" charset="0"/>
                <a:ea typeface="Century Schoolbook" charset="0"/>
                <a:cs typeface="Century Schoolbook" charset="0"/>
              </a:endParaRPr>
            </a:p>
          </p:txBody>
        </p:sp>
      </p:grpSp>
      <p:grpSp>
        <p:nvGrpSpPr>
          <p:cNvPr id="88" name="Group 87"/>
          <p:cNvGrpSpPr/>
          <p:nvPr/>
        </p:nvGrpSpPr>
        <p:grpSpPr>
          <a:xfrm>
            <a:off x="9512016" y="1974577"/>
            <a:ext cx="1922905" cy="1243174"/>
            <a:chOff x="9512016" y="1974577"/>
            <a:chExt cx="1922905" cy="1243174"/>
          </a:xfrm>
        </p:grpSpPr>
        <p:cxnSp>
          <p:nvCxnSpPr>
            <p:cNvPr id="45" name="Straight Arrow Connector 44"/>
            <p:cNvCxnSpPr/>
            <p:nvPr/>
          </p:nvCxnSpPr>
          <p:spPr>
            <a:xfrm>
              <a:off x="9512016" y="2151177"/>
              <a:ext cx="725214"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10453585" y="1974577"/>
              <a:ext cx="365760" cy="3657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9857245" y="2509865"/>
              <a:ext cx="1577676" cy="707886"/>
            </a:xfrm>
            <a:prstGeom prst="rect">
              <a:avLst/>
            </a:prstGeom>
            <a:noFill/>
          </p:spPr>
          <p:txBody>
            <a:bodyPr wrap="none" rtlCol="0">
              <a:spAutoFit/>
            </a:bodyPr>
            <a:lstStyle/>
            <a:p>
              <a:pPr algn="ctr"/>
              <a:r>
                <a:rPr lang="en-US" sz="2000" dirty="0">
                  <a:latin typeface="Cambria Math" charset="0"/>
                  <a:ea typeface="Cambria Math" charset="0"/>
                  <a:cs typeface="Cambria Math" charset="0"/>
                </a:rPr>
                <a:t>y</a:t>
              </a:r>
              <a:endParaRPr lang="en-US" sz="2000" dirty="0">
                <a:latin typeface="Century Schoolbook" charset="0"/>
                <a:ea typeface="Century Schoolbook" charset="0"/>
                <a:cs typeface="Century Schoolbook" charset="0"/>
              </a:endParaRPr>
            </a:p>
            <a:p>
              <a:pPr algn="ctr"/>
              <a:r>
                <a:rPr lang="en-US" sz="2000" dirty="0">
                  <a:latin typeface="Century Schoolbook" charset="0"/>
                  <a:ea typeface="Century Schoolbook" charset="0"/>
                  <a:cs typeface="Century Schoolbook" charset="0"/>
                </a:rPr>
                <a:t> softmax (4)</a:t>
              </a:r>
            </a:p>
          </p:txBody>
        </p:sp>
      </p:grpSp>
      <p:grpSp>
        <p:nvGrpSpPr>
          <p:cNvPr id="89" name="Group 88"/>
          <p:cNvGrpSpPr/>
          <p:nvPr/>
        </p:nvGrpSpPr>
        <p:grpSpPr>
          <a:xfrm>
            <a:off x="182880" y="3953150"/>
            <a:ext cx="1593368" cy="1939667"/>
            <a:chOff x="182880" y="3953150"/>
            <a:chExt cx="1593368" cy="1939667"/>
          </a:xfrm>
        </p:grpSpPr>
        <p:sp>
          <p:nvSpPr>
            <p:cNvPr id="51" name="Cube 50"/>
            <p:cNvSpPr/>
            <p:nvPr/>
          </p:nvSpPr>
          <p:spPr>
            <a:xfrm>
              <a:off x="283779" y="3953150"/>
              <a:ext cx="1492469" cy="1434454"/>
            </a:xfrm>
            <a:prstGeom prst="cube">
              <a:avLst>
                <a:gd name="adj" fmla="val 37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TextBox 51"/>
                <p:cNvSpPr txBox="1"/>
                <p:nvPr/>
              </p:nvSpPr>
              <p:spPr>
                <a:xfrm>
                  <a:off x="182880" y="5492707"/>
                  <a:ext cx="154561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14 × 14 × 3</m:t>
                        </m:r>
                      </m:oMath>
                    </m:oMathPara>
                  </a14:m>
                  <a:endParaRPr lang="en-US" sz="2000" dirty="0"/>
                </a:p>
              </p:txBody>
            </p:sp>
          </mc:Choice>
          <mc:Fallback xmlns="">
            <p:sp>
              <p:nvSpPr>
                <p:cNvPr id="52" name="TextBox 51"/>
                <p:cNvSpPr txBox="1">
                  <a:spLocks noRot="1" noChangeAspect="1" noMove="1" noResize="1" noEditPoints="1" noAdjustHandles="1" noChangeArrowheads="1" noChangeShapeType="1" noTextEdit="1"/>
                </p:cNvSpPr>
                <p:nvPr/>
              </p:nvSpPr>
              <p:spPr>
                <a:xfrm>
                  <a:off x="182880" y="5492707"/>
                  <a:ext cx="1545616" cy="400110"/>
                </a:xfrm>
                <a:prstGeom prst="rect">
                  <a:avLst/>
                </a:prstGeom>
                <a:blipFill rotWithShape="0">
                  <a:blip r:embed="rId5"/>
                  <a:stretch>
                    <a:fillRect t="-98485" b="-124242"/>
                  </a:stretch>
                </a:blipFill>
              </p:spPr>
              <p:txBody>
                <a:bodyPr/>
                <a:lstStyle/>
                <a:p>
                  <a:r>
                    <a:rPr lang="en-US">
                      <a:noFill/>
                    </a:rPr>
                    <a:t> </a:t>
                  </a:r>
                </a:p>
              </p:txBody>
            </p:sp>
          </mc:Fallback>
        </mc:AlternateContent>
      </p:grpSp>
      <p:grpSp>
        <p:nvGrpSpPr>
          <p:cNvPr id="91" name="Group 90"/>
          <p:cNvGrpSpPr/>
          <p:nvPr/>
        </p:nvGrpSpPr>
        <p:grpSpPr>
          <a:xfrm>
            <a:off x="2489901" y="3953150"/>
            <a:ext cx="1798320" cy="1939667"/>
            <a:chOff x="2489901" y="3953150"/>
            <a:chExt cx="1798320" cy="1939667"/>
          </a:xfrm>
        </p:grpSpPr>
        <p:sp>
          <p:nvSpPr>
            <p:cNvPr id="54" name="Cube 53"/>
            <p:cNvSpPr/>
            <p:nvPr/>
          </p:nvSpPr>
          <p:spPr>
            <a:xfrm>
              <a:off x="2832537" y="3953150"/>
              <a:ext cx="1455684" cy="1434454"/>
            </a:xfrm>
            <a:prstGeom prst="cube">
              <a:avLst>
                <a:gd name="adj" fmla="val 330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TextBox 54"/>
                <p:cNvSpPr txBox="1"/>
                <p:nvPr/>
              </p:nvSpPr>
              <p:spPr>
                <a:xfrm>
                  <a:off x="2489901" y="5492707"/>
                  <a:ext cx="168828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10 × 10 × 16</m:t>
                        </m:r>
                      </m:oMath>
                    </m:oMathPara>
                  </a14:m>
                  <a:endParaRPr lang="en-US" sz="2000" dirty="0"/>
                </a:p>
              </p:txBody>
            </p:sp>
          </mc:Choice>
          <mc:Fallback xmlns="">
            <p:sp>
              <p:nvSpPr>
                <p:cNvPr id="55" name="TextBox 54"/>
                <p:cNvSpPr txBox="1">
                  <a:spLocks noRot="1" noChangeAspect="1" noMove="1" noResize="1" noEditPoints="1" noAdjustHandles="1" noChangeArrowheads="1" noChangeShapeType="1" noTextEdit="1"/>
                </p:cNvSpPr>
                <p:nvPr/>
              </p:nvSpPr>
              <p:spPr>
                <a:xfrm>
                  <a:off x="2489901" y="5492707"/>
                  <a:ext cx="1688283" cy="400110"/>
                </a:xfrm>
                <a:prstGeom prst="rect">
                  <a:avLst/>
                </a:prstGeom>
                <a:blipFill rotWithShape="0">
                  <a:blip r:embed="rId2"/>
                  <a:stretch>
                    <a:fillRect t="-98485" b="-124242"/>
                  </a:stretch>
                </a:blipFill>
              </p:spPr>
              <p:txBody>
                <a:bodyPr/>
                <a:lstStyle/>
                <a:p>
                  <a:r>
                    <a:rPr lang="en-US">
                      <a:noFill/>
                    </a:rPr>
                    <a:t> </a:t>
                  </a:r>
                </a:p>
              </p:txBody>
            </p:sp>
          </mc:Fallback>
        </mc:AlternateContent>
      </p:grpSp>
      <p:grpSp>
        <p:nvGrpSpPr>
          <p:cNvPr id="93" name="Group 92"/>
          <p:cNvGrpSpPr/>
          <p:nvPr/>
        </p:nvGrpSpPr>
        <p:grpSpPr>
          <a:xfrm>
            <a:off x="5299933" y="4110804"/>
            <a:ext cx="1402948" cy="1782013"/>
            <a:chOff x="5299933" y="4110804"/>
            <a:chExt cx="1402948" cy="1782013"/>
          </a:xfrm>
        </p:grpSpPr>
        <p:sp>
          <p:nvSpPr>
            <p:cNvPr id="57" name="Cube 56"/>
            <p:cNvSpPr/>
            <p:nvPr/>
          </p:nvSpPr>
          <p:spPr>
            <a:xfrm>
              <a:off x="5360275" y="4110804"/>
              <a:ext cx="1282264" cy="1276799"/>
            </a:xfrm>
            <a:prstGeom prst="cube">
              <a:avLst>
                <a:gd name="adj" fmla="val 389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p:cNvSpPr txBox="1"/>
                <p:nvPr/>
              </p:nvSpPr>
              <p:spPr>
                <a:xfrm>
                  <a:off x="5299933" y="5492707"/>
                  <a:ext cx="140294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5</m:t>
                        </m:r>
                        <m:r>
                          <a:rPr lang="en-US" sz="2000" b="0" i="1" smtClean="0">
                            <a:latin typeface="Cambria Math" charset="0"/>
                          </a:rPr>
                          <m:t> × 5 × 16</m:t>
                        </m:r>
                      </m:oMath>
                    </m:oMathPara>
                  </a14:m>
                  <a:endParaRPr lang="en-US" sz="2000" dirty="0"/>
                </a:p>
              </p:txBody>
            </p:sp>
          </mc:Choice>
          <mc:Fallback xmlns="">
            <p:sp>
              <p:nvSpPr>
                <p:cNvPr id="58" name="TextBox 57"/>
                <p:cNvSpPr txBox="1">
                  <a:spLocks noRot="1" noChangeAspect="1" noMove="1" noResize="1" noEditPoints="1" noAdjustHandles="1" noChangeArrowheads="1" noChangeShapeType="1" noTextEdit="1"/>
                </p:cNvSpPr>
                <p:nvPr/>
              </p:nvSpPr>
              <p:spPr>
                <a:xfrm>
                  <a:off x="5299933" y="5492707"/>
                  <a:ext cx="1402948" cy="400110"/>
                </a:xfrm>
                <a:prstGeom prst="rect">
                  <a:avLst/>
                </a:prstGeom>
                <a:blipFill rotWithShape="0">
                  <a:blip r:embed="rId3"/>
                  <a:stretch>
                    <a:fillRect t="-98485" b="-124242"/>
                  </a:stretch>
                </a:blipFill>
              </p:spPr>
              <p:txBody>
                <a:bodyPr/>
                <a:lstStyle/>
                <a:p>
                  <a:r>
                    <a:rPr lang="en-US">
                      <a:noFill/>
                    </a:rPr>
                    <a:t> </a:t>
                  </a:r>
                </a:p>
              </p:txBody>
            </p:sp>
          </mc:Fallback>
        </mc:AlternateContent>
      </p:grpSp>
      <p:grpSp>
        <p:nvGrpSpPr>
          <p:cNvPr id="90" name="Group 89"/>
          <p:cNvGrpSpPr/>
          <p:nvPr/>
        </p:nvGrpSpPr>
        <p:grpSpPr>
          <a:xfrm>
            <a:off x="1842746" y="4746472"/>
            <a:ext cx="920866" cy="505214"/>
            <a:chOff x="1842746" y="4746472"/>
            <a:chExt cx="920866" cy="505214"/>
          </a:xfrm>
        </p:grpSpPr>
        <p:cxnSp>
          <p:nvCxnSpPr>
            <p:cNvPr id="53" name="Straight Arrow Connector 52"/>
            <p:cNvCxnSpPr/>
            <p:nvPr/>
          </p:nvCxnSpPr>
          <p:spPr>
            <a:xfrm>
              <a:off x="1870841" y="4746472"/>
              <a:ext cx="725214"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p:cNvSpPr txBox="1"/>
                <p:nvPr/>
              </p:nvSpPr>
              <p:spPr>
                <a:xfrm>
                  <a:off x="1842746" y="4851576"/>
                  <a:ext cx="92086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5</m:t>
                        </m:r>
                        <m:r>
                          <a:rPr lang="en-US" sz="2000" b="0" i="1" smtClean="0">
                            <a:latin typeface="Cambria Math" charset="0"/>
                          </a:rPr>
                          <m:t> × 5</m:t>
                        </m:r>
                      </m:oMath>
                    </m:oMathPara>
                  </a14:m>
                  <a:endParaRPr lang="en-US" sz="2000" dirty="0"/>
                </a:p>
              </p:txBody>
            </p:sp>
          </mc:Choice>
          <mc:Fallback xmlns="">
            <p:sp>
              <p:nvSpPr>
                <p:cNvPr id="59" name="TextBox 58"/>
                <p:cNvSpPr txBox="1">
                  <a:spLocks noRot="1" noChangeAspect="1" noMove="1" noResize="1" noEditPoints="1" noAdjustHandles="1" noChangeArrowheads="1" noChangeShapeType="1" noTextEdit="1"/>
                </p:cNvSpPr>
                <p:nvPr/>
              </p:nvSpPr>
              <p:spPr>
                <a:xfrm>
                  <a:off x="1842746" y="4851576"/>
                  <a:ext cx="920866" cy="400110"/>
                </a:xfrm>
                <a:prstGeom prst="rect">
                  <a:avLst/>
                </a:prstGeom>
                <a:blipFill>
                  <a:blip r:embed="rId8"/>
                  <a:stretch>
                    <a:fillRect/>
                  </a:stretch>
                </a:blipFill>
              </p:spPr>
              <p:txBody>
                <a:bodyPr/>
                <a:lstStyle/>
                <a:p>
                  <a:r>
                    <a:rPr lang="en-US">
                      <a:noFill/>
                    </a:rPr>
                    <a:t> </a:t>
                  </a:r>
                </a:p>
              </p:txBody>
            </p:sp>
          </mc:Fallback>
        </mc:AlternateContent>
      </p:grpSp>
      <p:grpSp>
        <p:nvGrpSpPr>
          <p:cNvPr id="92" name="Group 91"/>
          <p:cNvGrpSpPr/>
          <p:nvPr/>
        </p:nvGrpSpPr>
        <p:grpSpPr>
          <a:xfrm>
            <a:off x="4263470" y="4197065"/>
            <a:ext cx="1321196" cy="1054621"/>
            <a:chOff x="4263470" y="4197065"/>
            <a:chExt cx="1321196" cy="1054621"/>
          </a:xfrm>
        </p:grpSpPr>
        <p:cxnSp>
          <p:nvCxnSpPr>
            <p:cNvPr id="56" name="Straight Arrow Connector 55"/>
            <p:cNvCxnSpPr/>
            <p:nvPr/>
          </p:nvCxnSpPr>
          <p:spPr>
            <a:xfrm>
              <a:off x="4461641" y="4730706"/>
              <a:ext cx="725214"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p:cNvSpPr txBox="1"/>
                <p:nvPr/>
              </p:nvSpPr>
              <p:spPr>
                <a:xfrm>
                  <a:off x="4412917" y="4851576"/>
                  <a:ext cx="8226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2</m:t>
                        </m:r>
                        <m:r>
                          <a:rPr lang="en-US" sz="2000" b="0" i="1" smtClean="0">
                            <a:latin typeface="Cambria Math" charset="0"/>
                          </a:rPr>
                          <m:t> × 2</m:t>
                        </m:r>
                      </m:oMath>
                    </m:oMathPara>
                  </a14:m>
                  <a:endParaRPr lang="en-US" sz="2000" dirty="0"/>
                </a:p>
              </p:txBody>
            </p:sp>
          </mc:Choice>
          <mc:Fallback xmlns="">
            <p:sp>
              <p:nvSpPr>
                <p:cNvPr id="60" name="TextBox 59"/>
                <p:cNvSpPr txBox="1">
                  <a:spLocks noRot="1" noChangeAspect="1" noMove="1" noResize="1" noEditPoints="1" noAdjustHandles="1" noChangeArrowheads="1" noChangeShapeType="1" noTextEdit="1"/>
                </p:cNvSpPr>
                <p:nvPr/>
              </p:nvSpPr>
              <p:spPr>
                <a:xfrm>
                  <a:off x="4412917" y="4851576"/>
                  <a:ext cx="822661" cy="400110"/>
                </a:xfrm>
                <a:prstGeom prst="rect">
                  <a:avLst/>
                </a:prstGeom>
                <a:blipFill rotWithShape="0">
                  <a:blip r:embed="rId7"/>
                  <a:stretch>
                    <a:fillRect t="-100000" b="-127692"/>
                  </a:stretch>
                </a:blipFill>
              </p:spPr>
              <p:txBody>
                <a:bodyPr/>
                <a:lstStyle/>
                <a:p>
                  <a:r>
                    <a:rPr lang="en-US">
                      <a:noFill/>
                    </a:rPr>
                    <a:t> </a:t>
                  </a:r>
                </a:p>
              </p:txBody>
            </p:sp>
          </mc:Fallback>
        </mc:AlternateContent>
        <p:sp>
          <p:nvSpPr>
            <p:cNvPr id="61" name="TextBox 60"/>
            <p:cNvSpPr txBox="1"/>
            <p:nvPr/>
          </p:nvSpPr>
          <p:spPr>
            <a:xfrm>
              <a:off x="4263470" y="4197065"/>
              <a:ext cx="1321196" cy="338554"/>
            </a:xfrm>
            <a:prstGeom prst="rect">
              <a:avLst/>
            </a:prstGeom>
            <a:noFill/>
          </p:spPr>
          <p:txBody>
            <a:bodyPr wrap="none" rtlCol="0">
              <a:spAutoFit/>
            </a:bodyPr>
            <a:lstStyle/>
            <a:p>
              <a:r>
                <a:rPr lang="en-US" sz="1600">
                  <a:latin typeface="Century Schoolbook" charset="0"/>
                  <a:ea typeface="Century Schoolbook" charset="0"/>
                  <a:cs typeface="Century Schoolbook" charset="0"/>
                </a:rPr>
                <a:t>MAX POOL</a:t>
              </a:r>
            </a:p>
          </p:txBody>
        </p:sp>
      </p:grpSp>
      <p:grpSp>
        <p:nvGrpSpPr>
          <p:cNvPr id="68" name="Group 67"/>
          <p:cNvGrpSpPr/>
          <p:nvPr/>
        </p:nvGrpSpPr>
        <p:grpSpPr>
          <a:xfrm>
            <a:off x="7204221" y="4441306"/>
            <a:ext cx="1545616" cy="1451511"/>
            <a:chOff x="7204221" y="4441306"/>
            <a:chExt cx="1545616" cy="1451511"/>
          </a:xfrm>
        </p:grpSpPr>
        <p:sp>
          <p:nvSpPr>
            <p:cNvPr id="64" name="Cube 63"/>
            <p:cNvSpPr/>
            <p:nvPr/>
          </p:nvSpPr>
          <p:spPr>
            <a:xfrm>
              <a:off x="7547764" y="4441306"/>
              <a:ext cx="858531" cy="820540"/>
            </a:xfrm>
            <a:prstGeom prst="cube">
              <a:avLst>
                <a:gd name="adj" fmla="val 787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5" name="TextBox 64"/>
                <p:cNvSpPr txBox="1"/>
                <p:nvPr/>
              </p:nvSpPr>
              <p:spPr>
                <a:xfrm>
                  <a:off x="7204221" y="5492707"/>
                  <a:ext cx="154561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charset="0"/>
                          </a:rPr>
                          <m:t>1 × 1</m:t>
                        </m:r>
                        <m:r>
                          <a:rPr lang="en-US" sz="2000" b="0" i="1" smtClean="0">
                            <a:latin typeface="Cambria Math" charset="0"/>
                          </a:rPr>
                          <m:t>× 400</m:t>
                        </m:r>
                      </m:oMath>
                    </m:oMathPara>
                  </a14:m>
                  <a:endParaRPr lang="en-US" sz="2000" dirty="0"/>
                </a:p>
              </p:txBody>
            </p:sp>
          </mc:Choice>
          <mc:Fallback xmlns="">
            <p:sp>
              <p:nvSpPr>
                <p:cNvPr id="65" name="TextBox 64"/>
                <p:cNvSpPr txBox="1">
                  <a:spLocks noRot="1" noChangeAspect="1" noMove="1" noResize="1" noEditPoints="1" noAdjustHandles="1" noChangeArrowheads="1" noChangeShapeType="1" noTextEdit="1"/>
                </p:cNvSpPr>
                <p:nvPr/>
              </p:nvSpPr>
              <p:spPr>
                <a:xfrm>
                  <a:off x="7204221" y="5492707"/>
                  <a:ext cx="1545616" cy="400110"/>
                </a:xfrm>
                <a:prstGeom prst="rect">
                  <a:avLst/>
                </a:prstGeom>
                <a:blipFill rotWithShape="0">
                  <a:blip r:embed="rId9"/>
                  <a:stretch>
                    <a:fillRect t="-98485" b="-124242"/>
                  </a:stretch>
                </a:blipFill>
              </p:spPr>
              <p:txBody>
                <a:bodyPr/>
                <a:lstStyle/>
                <a:p>
                  <a:r>
                    <a:rPr lang="en-US">
                      <a:noFill/>
                    </a:rPr>
                    <a:t> </a:t>
                  </a:r>
                </a:p>
              </p:txBody>
            </p:sp>
          </mc:Fallback>
        </mc:AlternateContent>
      </p:grpSp>
      <p:grpSp>
        <p:nvGrpSpPr>
          <p:cNvPr id="69" name="Group 68"/>
          <p:cNvGrpSpPr/>
          <p:nvPr/>
        </p:nvGrpSpPr>
        <p:grpSpPr>
          <a:xfrm>
            <a:off x="8816830" y="4441306"/>
            <a:ext cx="1545616" cy="1451511"/>
            <a:chOff x="7204221" y="4441306"/>
            <a:chExt cx="1545616" cy="1451511"/>
          </a:xfrm>
        </p:grpSpPr>
        <p:sp>
          <p:nvSpPr>
            <p:cNvPr id="70" name="Cube 69"/>
            <p:cNvSpPr/>
            <p:nvPr/>
          </p:nvSpPr>
          <p:spPr>
            <a:xfrm>
              <a:off x="7547764" y="4441306"/>
              <a:ext cx="858531" cy="820540"/>
            </a:xfrm>
            <a:prstGeom prst="cube">
              <a:avLst>
                <a:gd name="adj" fmla="val 787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p:cNvSpPr txBox="1"/>
                <p:nvPr/>
              </p:nvSpPr>
              <p:spPr>
                <a:xfrm>
                  <a:off x="7204221" y="5492707"/>
                  <a:ext cx="154561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1</m:t>
                        </m:r>
                        <m:r>
                          <a:rPr lang="en-US" sz="2000" b="0" i="1" smtClean="0">
                            <a:latin typeface="Cambria Math" charset="0"/>
                          </a:rPr>
                          <m:t> × 1 × 400</m:t>
                        </m:r>
                      </m:oMath>
                    </m:oMathPara>
                  </a14:m>
                  <a:endParaRPr lang="en-US" sz="2000" dirty="0"/>
                </a:p>
              </p:txBody>
            </p:sp>
          </mc:Choice>
          <mc:Fallback xmlns="">
            <p:sp>
              <p:nvSpPr>
                <p:cNvPr id="71" name="TextBox 70"/>
                <p:cNvSpPr txBox="1">
                  <a:spLocks noRot="1" noChangeAspect="1" noMove="1" noResize="1" noEditPoints="1" noAdjustHandles="1" noChangeArrowheads="1" noChangeShapeType="1" noTextEdit="1"/>
                </p:cNvSpPr>
                <p:nvPr/>
              </p:nvSpPr>
              <p:spPr>
                <a:xfrm>
                  <a:off x="7204221" y="5492707"/>
                  <a:ext cx="1545616" cy="400110"/>
                </a:xfrm>
                <a:prstGeom prst="rect">
                  <a:avLst/>
                </a:prstGeom>
                <a:blipFill rotWithShape="0">
                  <a:blip r:embed="rId10"/>
                  <a:stretch>
                    <a:fillRect t="-98485" b="-124242"/>
                  </a:stretch>
                </a:blipFill>
              </p:spPr>
              <p:txBody>
                <a:bodyPr/>
                <a:lstStyle/>
                <a:p>
                  <a:r>
                    <a:rPr lang="en-US">
                      <a:noFill/>
                    </a:rPr>
                    <a:t> </a:t>
                  </a:r>
                </a:p>
              </p:txBody>
            </p:sp>
          </mc:Fallback>
        </mc:AlternateContent>
      </p:grpSp>
      <p:grpSp>
        <p:nvGrpSpPr>
          <p:cNvPr id="96" name="Group 95"/>
          <p:cNvGrpSpPr/>
          <p:nvPr/>
        </p:nvGrpSpPr>
        <p:grpSpPr>
          <a:xfrm>
            <a:off x="10138664" y="4611439"/>
            <a:ext cx="1727150" cy="1281966"/>
            <a:chOff x="10138664" y="4611439"/>
            <a:chExt cx="1727150" cy="1281966"/>
          </a:xfrm>
        </p:grpSpPr>
        <p:cxnSp>
          <p:nvCxnSpPr>
            <p:cNvPr id="72" name="Straight Arrow Connector 71"/>
            <p:cNvCxnSpPr/>
            <p:nvPr/>
          </p:nvCxnSpPr>
          <p:spPr>
            <a:xfrm>
              <a:off x="10138664" y="4779693"/>
              <a:ext cx="725214"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3" name="Cube 72"/>
            <p:cNvSpPr/>
            <p:nvPr/>
          </p:nvSpPr>
          <p:spPr>
            <a:xfrm>
              <a:off x="10983638" y="4611439"/>
              <a:ext cx="504073" cy="480273"/>
            </a:xfrm>
            <a:prstGeom prst="cube">
              <a:avLst>
                <a:gd name="adj" fmla="val 642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4" name="TextBox 73"/>
                <p:cNvSpPr txBox="1"/>
                <p:nvPr/>
              </p:nvSpPr>
              <p:spPr>
                <a:xfrm>
                  <a:off x="10605534" y="5493295"/>
                  <a:ext cx="12602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1</m:t>
                        </m:r>
                        <m:r>
                          <a:rPr lang="en-US" sz="2000" b="0" i="1" smtClean="0">
                            <a:latin typeface="Cambria Math" charset="0"/>
                          </a:rPr>
                          <m:t> × 1 × 4</m:t>
                        </m:r>
                      </m:oMath>
                    </m:oMathPara>
                  </a14:m>
                  <a:endParaRPr lang="en-US" sz="2000" dirty="0"/>
                </a:p>
              </p:txBody>
            </p:sp>
          </mc:Choice>
          <mc:Fallback xmlns="">
            <p:sp>
              <p:nvSpPr>
                <p:cNvPr id="74" name="TextBox 73"/>
                <p:cNvSpPr txBox="1">
                  <a:spLocks noRot="1" noChangeAspect="1" noMove="1" noResize="1" noEditPoints="1" noAdjustHandles="1" noChangeArrowheads="1" noChangeShapeType="1" noTextEdit="1"/>
                </p:cNvSpPr>
                <p:nvPr/>
              </p:nvSpPr>
              <p:spPr>
                <a:xfrm>
                  <a:off x="10605534" y="5493295"/>
                  <a:ext cx="1260280" cy="400110"/>
                </a:xfrm>
                <a:prstGeom prst="rect">
                  <a:avLst/>
                </a:prstGeom>
                <a:blipFill rotWithShape="0">
                  <a:blip r:embed="rId11"/>
                  <a:stretch>
                    <a:fillRect t="-98485" b="-124242"/>
                  </a:stretch>
                </a:blipFill>
              </p:spPr>
              <p:txBody>
                <a:bodyPr/>
                <a:lstStyle/>
                <a:p>
                  <a:r>
                    <a:rPr lang="en-US">
                      <a:noFill/>
                    </a:rPr>
                    <a:t> </a:t>
                  </a:r>
                </a:p>
              </p:txBody>
            </p:sp>
          </mc:Fallback>
        </mc:AlternateContent>
      </p:grpSp>
      <p:grpSp>
        <p:nvGrpSpPr>
          <p:cNvPr id="94" name="Group 93"/>
          <p:cNvGrpSpPr/>
          <p:nvPr/>
        </p:nvGrpSpPr>
        <p:grpSpPr>
          <a:xfrm>
            <a:off x="6642539" y="4237194"/>
            <a:ext cx="975009" cy="1030465"/>
            <a:chOff x="6642539" y="4237194"/>
            <a:chExt cx="975009" cy="1030465"/>
          </a:xfrm>
        </p:grpSpPr>
        <p:cxnSp>
          <p:nvCxnSpPr>
            <p:cNvPr id="62" name="Straight Arrow Connector 61"/>
            <p:cNvCxnSpPr/>
            <p:nvPr/>
          </p:nvCxnSpPr>
          <p:spPr>
            <a:xfrm>
              <a:off x="6800193" y="4774214"/>
              <a:ext cx="725214"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6928601" y="4237194"/>
              <a:ext cx="505267" cy="369332"/>
            </a:xfrm>
            <a:prstGeom prst="rect">
              <a:avLst/>
            </a:prstGeom>
            <a:noFill/>
          </p:spPr>
          <p:txBody>
            <a:bodyPr wrap="none" rtlCol="0">
              <a:spAutoFit/>
            </a:bodyPr>
            <a:lstStyle/>
            <a:p>
              <a:r>
                <a:rPr lang="en-US">
                  <a:latin typeface="Century Schoolbook" charset="0"/>
                  <a:ea typeface="Century Schoolbook" charset="0"/>
                  <a:cs typeface="Century Schoolbook" charset="0"/>
                </a:rPr>
                <a:t>FC</a:t>
              </a:r>
              <a:endParaRPr lang="en-US" dirty="0">
                <a:latin typeface="Century Schoolbook" charset="0"/>
                <a:ea typeface="Century Schoolbook" charset="0"/>
                <a:cs typeface="Century Schoolbook" charset="0"/>
              </a:endParaRPr>
            </a:p>
          </p:txBody>
        </p:sp>
        <mc:AlternateContent xmlns:mc="http://schemas.openxmlformats.org/markup-compatibility/2006" xmlns:a14="http://schemas.microsoft.com/office/drawing/2010/main">
          <mc:Choice Requires="a14">
            <p:sp>
              <p:nvSpPr>
                <p:cNvPr id="76" name="Rectangle 75"/>
                <p:cNvSpPr/>
                <p:nvPr/>
              </p:nvSpPr>
              <p:spPr>
                <a:xfrm>
                  <a:off x="6642539" y="4867549"/>
                  <a:ext cx="975009"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5</m:t>
                        </m:r>
                        <m:r>
                          <a:rPr lang="en-US" sz="2000" i="1">
                            <a:latin typeface="Cambria Math" charset="0"/>
                          </a:rPr>
                          <m:t> × </m:t>
                        </m:r>
                        <m:r>
                          <a:rPr lang="en-US" sz="2000" b="0" i="1" smtClean="0">
                            <a:latin typeface="Cambria Math" charset="0"/>
                          </a:rPr>
                          <m:t>5</m:t>
                        </m:r>
                        <m:r>
                          <a:rPr lang="en-US" sz="2000" i="1">
                            <a:latin typeface="Cambria Math" charset="0"/>
                          </a:rPr>
                          <m:t> </m:t>
                        </m:r>
                      </m:oMath>
                    </m:oMathPara>
                  </a14:m>
                  <a:endParaRPr lang="en-US" sz="2000" dirty="0"/>
                </a:p>
              </p:txBody>
            </p:sp>
          </mc:Choice>
          <mc:Fallback xmlns="">
            <p:sp>
              <p:nvSpPr>
                <p:cNvPr id="76" name="Rectangle 75"/>
                <p:cNvSpPr>
                  <a:spLocks noRot="1" noChangeAspect="1" noMove="1" noResize="1" noEditPoints="1" noAdjustHandles="1" noChangeArrowheads="1" noChangeShapeType="1" noTextEdit="1"/>
                </p:cNvSpPr>
                <p:nvPr/>
              </p:nvSpPr>
              <p:spPr>
                <a:xfrm>
                  <a:off x="6642539" y="4867549"/>
                  <a:ext cx="975009" cy="400110"/>
                </a:xfrm>
                <a:prstGeom prst="rect">
                  <a:avLst/>
                </a:prstGeom>
                <a:blipFill>
                  <a:blip r:embed="rId12"/>
                  <a:stretch>
                    <a:fillRect/>
                  </a:stretch>
                </a:blipFill>
              </p:spPr>
              <p:txBody>
                <a:bodyPr/>
                <a:lstStyle/>
                <a:p>
                  <a:r>
                    <a:rPr lang="en-US">
                      <a:noFill/>
                    </a:rPr>
                    <a:t> </a:t>
                  </a:r>
                </a:p>
              </p:txBody>
            </p:sp>
          </mc:Fallback>
        </mc:AlternateContent>
      </p:grpSp>
      <p:grpSp>
        <p:nvGrpSpPr>
          <p:cNvPr id="95" name="Group 94"/>
          <p:cNvGrpSpPr/>
          <p:nvPr/>
        </p:nvGrpSpPr>
        <p:grpSpPr>
          <a:xfrm>
            <a:off x="8325987" y="4237194"/>
            <a:ext cx="945281" cy="1023479"/>
            <a:chOff x="8325987" y="4237194"/>
            <a:chExt cx="945281" cy="1023479"/>
          </a:xfrm>
        </p:grpSpPr>
        <p:cxnSp>
          <p:nvCxnSpPr>
            <p:cNvPr id="66" name="Straight Arrow Connector 65"/>
            <p:cNvCxnSpPr/>
            <p:nvPr/>
          </p:nvCxnSpPr>
          <p:spPr>
            <a:xfrm>
              <a:off x="8451934" y="4774214"/>
              <a:ext cx="725214"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8580342" y="4237194"/>
              <a:ext cx="505267" cy="369332"/>
            </a:xfrm>
            <a:prstGeom prst="rect">
              <a:avLst/>
            </a:prstGeom>
            <a:noFill/>
          </p:spPr>
          <p:txBody>
            <a:bodyPr wrap="none" rtlCol="0">
              <a:spAutoFit/>
            </a:bodyPr>
            <a:lstStyle/>
            <a:p>
              <a:r>
                <a:rPr lang="en-US">
                  <a:latin typeface="Century Schoolbook" charset="0"/>
                  <a:ea typeface="Century Schoolbook" charset="0"/>
                  <a:cs typeface="Century Schoolbook" charset="0"/>
                </a:rPr>
                <a:t>FC</a:t>
              </a:r>
              <a:endParaRPr lang="en-US" dirty="0">
                <a:latin typeface="Century Schoolbook" charset="0"/>
                <a:ea typeface="Century Schoolbook" charset="0"/>
                <a:cs typeface="Century Schoolbook" charset="0"/>
              </a:endParaRPr>
            </a:p>
          </p:txBody>
        </p:sp>
        <mc:AlternateContent xmlns:mc="http://schemas.openxmlformats.org/markup-compatibility/2006" xmlns:a14="http://schemas.microsoft.com/office/drawing/2010/main">
          <mc:Choice Requires="a14">
            <p:sp>
              <p:nvSpPr>
                <p:cNvPr id="77" name="Rectangle 76"/>
                <p:cNvSpPr/>
                <p:nvPr/>
              </p:nvSpPr>
              <p:spPr>
                <a:xfrm>
                  <a:off x="8325987" y="4860563"/>
                  <a:ext cx="945281"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a:latin typeface="Cambria Math" charset="0"/>
                          </a:rPr>
                          <m:t>1 × 1 </m:t>
                        </m:r>
                      </m:oMath>
                    </m:oMathPara>
                  </a14:m>
                  <a:endParaRPr lang="en-US" sz="2000" dirty="0"/>
                </a:p>
              </p:txBody>
            </p:sp>
          </mc:Choice>
          <mc:Fallback xmlns="">
            <p:sp>
              <p:nvSpPr>
                <p:cNvPr id="77" name="Rectangle 76"/>
                <p:cNvSpPr>
                  <a:spLocks noRot="1" noChangeAspect="1" noMove="1" noResize="1" noEditPoints="1" noAdjustHandles="1" noChangeArrowheads="1" noChangeShapeType="1" noTextEdit="1"/>
                </p:cNvSpPr>
                <p:nvPr/>
              </p:nvSpPr>
              <p:spPr>
                <a:xfrm>
                  <a:off x="8325987" y="4860563"/>
                  <a:ext cx="945281" cy="400110"/>
                </a:xfrm>
                <a:prstGeom prst="rect">
                  <a:avLst/>
                </a:prstGeom>
                <a:blipFill>
                  <a:blip r:embed="rId13"/>
                  <a:stretch>
                    <a:fillRect/>
                  </a:stretch>
                </a:blipFill>
              </p:spPr>
              <p:txBody>
                <a:bodyPr/>
                <a:lstStyle/>
                <a:p>
                  <a:r>
                    <a:rPr lang="en-US">
                      <a:noFill/>
                    </a:rPr>
                    <a:t> </a:t>
                  </a:r>
                </a:p>
              </p:txBody>
            </p:sp>
          </mc:Fallback>
        </mc:AlternateContent>
      </p:grpSp>
      <p:grpSp>
        <p:nvGrpSpPr>
          <p:cNvPr id="5" name="Group 4"/>
          <p:cNvGrpSpPr/>
          <p:nvPr/>
        </p:nvGrpSpPr>
        <p:grpSpPr>
          <a:xfrm>
            <a:off x="7537675" y="1560994"/>
            <a:ext cx="670376" cy="1729461"/>
            <a:chOff x="7641842" y="1560994"/>
            <a:chExt cx="670376" cy="1729461"/>
          </a:xfrm>
        </p:grpSpPr>
        <p:grpSp>
          <p:nvGrpSpPr>
            <p:cNvPr id="85" name="Group 84"/>
            <p:cNvGrpSpPr/>
            <p:nvPr/>
          </p:nvGrpSpPr>
          <p:grpSpPr>
            <a:xfrm>
              <a:off x="7641842" y="1560994"/>
              <a:ext cx="670376" cy="1729461"/>
              <a:chOff x="7641842" y="1560994"/>
              <a:chExt cx="670376" cy="1729461"/>
            </a:xfrm>
          </p:grpSpPr>
          <p:sp>
            <p:nvSpPr>
              <p:cNvPr id="15" name="Rectangle 14"/>
              <p:cNvSpPr/>
              <p:nvPr/>
            </p:nvSpPr>
            <p:spPr>
              <a:xfrm>
                <a:off x="7824629" y="1560994"/>
                <a:ext cx="304800" cy="12767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1" name="TextBox 40"/>
                  <p:cNvSpPr txBox="1"/>
                  <p:nvPr/>
                </p:nvSpPr>
                <p:spPr>
                  <a:xfrm>
                    <a:off x="7641842" y="2890345"/>
                    <a:ext cx="67037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4</m:t>
                          </m:r>
                          <m:r>
                            <a:rPr lang="en-US" sz="2000" b="0" i="1" smtClean="0">
                              <a:latin typeface="Cambria Math" charset="0"/>
                            </a:rPr>
                            <m:t>00</m:t>
                          </m:r>
                        </m:oMath>
                      </m:oMathPara>
                    </a14:m>
                    <a:endParaRPr lang="en-US" sz="2000" dirty="0"/>
                  </a:p>
                </p:txBody>
              </p:sp>
            </mc:Choice>
            <mc:Fallback xmlns="">
              <p:sp>
                <p:nvSpPr>
                  <p:cNvPr id="41" name="TextBox 40"/>
                  <p:cNvSpPr txBox="1">
                    <a:spLocks noRot="1" noChangeAspect="1" noMove="1" noResize="1" noEditPoints="1" noAdjustHandles="1" noChangeArrowheads="1" noChangeShapeType="1" noTextEdit="1"/>
                  </p:cNvSpPr>
                  <p:nvPr/>
                </p:nvSpPr>
                <p:spPr>
                  <a:xfrm>
                    <a:off x="7641842" y="2890345"/>
                    <a:ext cx="670376" cy="400110"/>
                  </a:xfrm>
                  <a:prstGeom prst="rect">
                    <a:avLst/>
                  </a:prstGeom>
                  <a:blipFill rotWithShape="0">
                    <a:blip r:embed="rId4"/>
                    <a:stretch>
                      <a:fillRect/>
                    </a:stretch>
                  </a:blipFill>
                </p:spPr>
                <p:txBody>
                  <a:bodyPr/>
                  <a:lstStyle/>
                  <a:p>
                    <a:r>
                      <a:rPr lang="en-US">
                        <a:noFill/>
                      </a:rPr>
                      <a:t> </a:t>
                    </a:r>
                  </a:p>
                </p:txBody>
              </p:sp>
            </mc:Fallback>
          </mc:AlternateContent>
        </p:grpSp>
        <p:sp>
          <p:nvSpPr>
            <p:cNvPr id="3" name="Oval 2"/>
            <p:cNvSpPr/>
            <p:nvPr/>
          </p:nvSpPr>
          <p:spPr>
            <a:xfrm>
              <a:off x="7842790" y="1594703"/>
              <a:ext cx="278812" cy="2753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7837947" y="1922630"/>
              <a:ext cx="278812" cy="2753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7837623" y="2537825"/>
              <a:ext cx="278812" cy="2753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7914059" y="2240900"/>
                  <a:ext cx="1250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7914059" y="2240900"/>
                  <a:ext cx="125034" cy="276999"/>
                </a:xfrm>
                <a:prstGeom prst="rect">
                  <a:avLst/>
                </a:prstGeom>
                <a:blipFill rotWithShape="0">
                  <a:blip r:embed="rId14"/>
                  <a:stretch>
                    <a:fillRect l="-42857" r="-38095" b="-8889"/>
                  </a:stretch>
                </a:blipFill>
              </p:spPr>
              <p:txBody>
                <a:bodyPr/>
                <a:lstStyle/>
                <a:p>
                  <a:r>
                    <a:rPr lang="en-US">
                      <a:noFill/>
                    </a:rPr>
                    <a:t> </a:t>
                  </a:r>
                </a:p>
              </p:txBody>
            </p:sp>
          </mc:Fallback>
        </mc:AlternateContent>
      </p:grpSp>
      <p:grpSp>
        <p:nvGrpSpPr>
          <p:cNvPr id="98" name="Group 97"/>
          <p:cNvGrpSpPr/>
          <p:nvPr/>
        </p:nvGrpSpPr>
        <p:grpSpPr>
          <a:xfrm>
            <a:off x="8865557" y="1554901"/>
            <a:ext cx="670376" cy="1729461"/>
            <a:chOff x="7641842" y="1560994"/>
            <a:chExt cx="670376" cy="1729461"/>
          </a:xfrm>
        </p:grpSpPr>
        <p:grpSp>
          <p:nvGrpSpPr>
            <p:cNvPr id="99" name="Group 98"/>
            <p:cNvGrpSpPr/>
            <p:nvPr/>
          </p:nvGrpSpPr>
          <p:grpSpPr>
            <a:xfrm>
              <a:off x="7641842" y="1560994"/>
              <a:ext cx="670376" cy="1729461"/>
              <a:chOff x="7641842" y="1560994"/>
              <a:chExt cx="670376" cy="1729461"/>
            </a:xfrm>
          </p:grpSpPr>
          <p:sp>
            <p:nvSpPr>
              <p:cNvPr id="104" name="Rectangle 103"/>
              <p:cNvSpPr/>
              <p:nvPr/>
            </p:nvSpPr>
            <p:spPr>
              <a:xfrm>
                <a:off x="7824629" y="1560994"/>
                <a:ext cx="304800" cy="12767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5" name="TextBox 104"/>
                  <p:cNvSpPr txBox="1"/>
                  <p:nvPr/>
                </p:nvSpPr>
                <p:spPr>
                  <a:xfrm>
                    <a:off x="7641842" y="2890345"/>
                    <a:ext cx="67037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charset="0"/>
                            </a:rPr>
                            <m:t>4</m:t>
                          </m:r>
                          <m:r>
                            <a:rPr lang="en-US" sz="2000" b="0" i="1" smtClean="0">
                              <a:latin typeface="Cambria Math" charset="0"/>
                            </a:rPr>
                            <m:t>00</m:t>
                          </m:r>
                        </m:oMath>
                      </m:oMathPara>
                    </a14:m>
                    <a:endParaRPr lang="en-US" sz="2000" dirty="0"/>
                  </a:p>
                </p:txBody>
              </p:sp>
            </mc:Choice>
            <mc:Fallback xmlns="">
              <p:sp>
                <p:nvSpPr>
                  <p:cNvPr id="41" name="TextBox 40"/>
                  <p:cNvSpPr txBox="1">
                    <a:spLocks noRot="1" noChangeAspect="1" noMove="1" noResize="1" noEditPoints="1" noAdjustHandles="1" noChangeArrowheads="1" noChangeShapeType="1" noTextEdit="1"/>
                  </p:cNvSpPr>
                  <p:nvPr/>
                </p:nvSpPr>
                <p:spPr>
                  <a:xfrm>
                    <a:off x="7641842" y="2890345"/>
                    <a:ext cx="670376" cy="400110"/>
                  </a:xfrm>
                  <a:prstGeom prst="rect">
                    <a:avLst/>
                  </a:prstGeom>
                  <a:blipFill rotWithShape="0">
                    <a:blip r:embed="rId4"/>
                    <a:stretch>
                      <a:fillRect/>
                    </a:stretch>
                  </a:blipFill>
                </p:spPr>
                <p:txBody>
                  <a:bodyPr/>
                  <a:lstStyle/>
                  <a:p>
                    <a:r>
                      <a:rPr lang="en-US">
                        <a:noFill/>
                      </a:rPr>
                      <a:t> </a:t>
                    </a:r>
                  </a:p>
                </p:txBody>
              </p:sp>
            </mc:Fallback>
          </mc:AlternateContent>
        </p:grpSp>
        <p:sp>
          <p:nvSpPr>
            <p:cNvPr id="100" name="Oval 99"/>
            <p:cNvSpPr/>
            <p:nvPr/>
          </p:nvSpPr>
          <p:spPr>
            <a:xfrm>
              <a:off x="7842790" y="1594703"/>
              <a:ext cx="278812" cy="2753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7837947" y="1922630"/>
              <a:ext cx="278812" cy="2753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7837623" y="2537825"/>
              <a:ext cx="278812" cy="2753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03" name="TextBox 102"/>
                <p:cNvSpPr txBox="1"/>
                <p:nvPr/>
              </p:nvSpPr>
              <p:spPr>
                <a:xfrm>
                  <a:off x="7914059" y="2240900"/>
                  <a:ext cx="1250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m:t>
                        </m:r>
                      </m:oMath>
                    </m:oMathPara>
                  </a14:m>
                  <a:endParaRPr lang="en-US" dirty="0"/>
                </a:p>
              </p:txBody>
            </p:sp>
          </mc:Choice>
          <mc:Fallback xmlns="">
            <p:sp>
              <p:nvSpPr>
                <p:cNvPr id="103" name="TextBox 102"/>
                <p:cNvSpPr txBox="1">
                  <a:spLocks noRot="1" noChangeAspect="1" noMove="1" noResize="1" noEditPoints="1" noAdjustHandles="1" noChangeArrowheads="1" noChangeShapeType="1" noTextEdit="1"/>
                </p:cNvSpPr>
                <p:nvPr/>
              </p:nvSpPr>
              <p:spPr>
                <a:xfrm>
                  <a:off x="7914059" y="2240900"/>
                  <a:ext cx="125034" cy="276999"/>
                </a:xfrm>
                <a:prstGeom prst="rect">
                  <a:avLst/>
                </a:prstGeom>
                <a:blipFill rotWithShape="0">
                  <a:blip r:embed="rId15"/>
                  <a:stretch>
                    <a:fillRect l="-45000" r="-45000" b="-8889"/>
                  </a:stretch>
                </a:blipFill>
              </p:spPr>
              <p:txBody>
                <a:bodyPr/>
                <a:lstStyle/>
                <a:p>
                  <a:r>
                    <a:rPr lang="en-US">
                      <a:noFill/>
                    </a:rPr>
                    <a:t> </a:t>
                  </a:r>
                </a:p>
              </p:txBody>
            </p:sp>
          </mc:Fallback>
        </mc:AlternateContent>
      </p:grpSp>
      <mc:AlternateContent xmlns:mc="http://schemas.openxmlformats.org/markup-compatibility/2006" xmlns:p14="http://schemas.microsoft.com/office/powerpoint/2010/main">
        <mc:Choice Requires="p14">
          <p:contentPart p14:bwMode="auto" r:id="rId16">
            <p14:nvContentPartPr>
              <p14:cNvPr id="6" name="Ink 5">
                <a:extLst>
                  <a:ext uri="{FF2B5EF4-FFF2-40B4-BE49-F238E27FC236}">
                    <a16:creationId xmlns:a16="http://schemas.microsoft.com/office/drawing/2014/main" id="{93598292-2054-46A0-8A65-2C1059CB7423}"/>
                  </a:ext>
                </a:extLst>
              </p14:cNvPr>
              <p14:cNvContentPartPr/>
              <p14:nvPr/>
            </p14:nvContentPartPr>
            <p14:xfrm>
              <a:off x="7804080" y="1098720"/>
              <a:ext cx="3740760" cy="1689120"/>
            </p14:xfrm>
          </p:contentPart>
        </mc:Choice>
        <mc:Fallback xmlns="">
          <p:pic>
            <p:nvPicPr>
              <p:cNvPr id="6" name="Ink 5">
                <a:extLst>
                  <a:ext uri="{FF2B5EF4-FFF2-40B4-BE49-F238E27FC236}">
                    <a16:creationId xmlns:a16="http://schemas.microsoft.com/office/drawing/2014/main" id="{93598292-2054-46A0-8A65-2C1059CB7423}"/>
                  </a:ext>
                </a:extLst>
              </p:cNvPr>
              <p:cNvPicPr/>
              <p:nvPr/>
            </p:nvPicPr>
            <p:blipFill>
              <a:blip r:embed="rId17"/>
              <a:stretch>
                <a:fillRect/>
              </a:stretch>
            </p:blipFill>
            <p:spPr>
              <a:xfrm>
                <a:off x="7794720" y="1089360"/>
                <a:ext cx="3759480" cy="1707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 name="Ink 6">
                <a:extLst>
                  <a:ext uri="{FF2B5EF4-FFF2-40B4-BE49-F238E27FC236}">
                    <a16:creationId xmlns:a16="http://schemas.microsoft.com/office/drawing/2014/main" id="{FB671FBB-637A-41B6-AAB5-B38CE85A971A}"/>
                  </a:ext>
                </a:extLst>
              </p14:cNvPr>
              <p14:cNvContentPartPr/>
              <p14:nvPr/>
            </p14:nvContentPartPr>
            <p14:xfrm>
              <a:off x="5410080" y="851040"/>
              <a:ext cx="6661800" cy="5816880"/>
            </p14:xfrm>
          </p:contentPart>
        </mc:Choice>
        <mc:Fallback xmlns="">
          <p:pic>
            <p:nvPicPr>
              <p:cNvPr id="7" name="Ink 6">
                <a:extLst>
                  <a:ext uri="{FF2B5EF4-FFF2-40B4-BE49-F238E27FC236}">
                    <a16:creationId xmlns:a16="http://schemas.microsoft.com/office/drawing/2014/main" xmlns:p14="http://schemas.microsoft.com/office/powerpoint/2010/main" xmlns="" id="{FB671FBB-637A-41B6-AAB5-B38CE85A971A}"/>
                  </a:ext>
                </a:extLst>
              </p:cNvPr>
              <p:cNvPicPr/>
              <p:nvPr/>
            </p:nvPicPr>
            <p:blipFill>
              <a:blip r:embed="rId19"/>
              <a:stretch>
                <a:fillRect/>
              </a:stretch>
            </p:blipFill>
            <p:spPr>
              <a:xfrm>
                <a:off x="5391000" y="831960"/>
                <a:ext cx="6699960" cy="5855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8" name="Ink 7"/>
              <p14:cNvContentPartPr/>
              <p14:nvPr/>
            </p14:nvContentPartPr>
            <p14:xfrm>
              <a:off x="2044800" y="776880"/>
              <a:ext cx="9921240" cy="4813560"/>
            </p14:xfrm>
          </p:contentPart>
        </mc:Choice>
        <mc:Fallback xmlns="">
          <p:pic>
            <p:nvPicPr>
              <p:cNvPr id="8" name="Ink 7"/>
              <p:cNvPicPr/>
              <p:nvPr/>
            </p:nvPicPr>
            <p:blipFill>
              <a:blip r:embed="rId21"/>
              <a:stretch>
                <a:fillRect/>
              </a:stretch>
            </p:blipFill>
            <p:spPr>
              <a:xfrm>
                <a:off x="2035440" y="767520"/>
                <a:ext cx="9939960" cy="4832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1" name="Ink 10"/>
              <p14:cNvContentPartPr/>
              <p14:nvPr/>
            </p14:nvContentPartPr>
            <p14:xfrm>
              <a:off x="4929120" y="1812600"/>
              <a:ext cx="2420280" cy="250560"/>
            </p14:xfrm>
          </p:contentPart>
        </mc:Choice>
        <mc:Fallback xmlns="">
          <p:pic>
            <p:nvPicPr>
              <p:cNvPr id="11" name="Ink 10"/>
              <p:cNvPicPr/>
              <p:nvPr/>
            </p:nvPicPr>
            <p:blipFill>
              <a:blip r:embed="rId23"/>
              <a:stretch>
                <a:fillRect/>
              </a:stretch>
            </p:blipFill>
            <p:spPr>
              <a:xfrm>
                <a:off x="4919760" y="1803240"/>
                <a:ext cx="2439000" cy="269280"/>
              </a:xfrm>
              <a:prstGeom prst="rect">
                <a:avLst/>
              </a:prstGeom>
            </p:spPr>
          </p:pic>
        </mc:Fallback>
      </mc:AlternateContent>
    </p:spTree>
    <p:extLst>
      <p:ext uri="{BB962C8B-B14F-4D97-AF65-F5344CB8AC3E}">
        <p14:creationId xmlns:p14="http://schemas.microsoft.com/office/powerpoint/2010/main" val="698099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6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8781</TotalTime>
  <Words>2758</Words>
  <Application>Microsoft Macintosh PowerPoint</Application>
  <PresentationFormat>Widescreen</PresentationFormat>
  <Paragraphs>382</Paragraphs>
  <Slides>69</Slides>
  <Notes>1</Notes>
  <HiddenSlides>10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69</vt:i4>
      </vt:variant>
    </vt:vector>
  </HeadingPairs>
  <TitlesOfParts>
    <vt:vector size="78" baseType="lpstr">
      <vt:lpstr>Arial</vt:lpstr>
      <vt:lpstr>Calibri</vt:lpstr>
      <vt:lpstr>Calibri Light</vt:lpstr>
      <vt:lpstr>Cambria Math</vt:lpstr>
      <vt:lpstr>Century Schoolbook</vt:lpstr>
      <vt:lpstr>Comic Sans MS</vt:lpstr>
      <vt:lpstr>Times New Roman</vt:lpstr>
      <vt:lpstr>Wingdings</vt:lpstr>
      <vt:lpstr>Office Theme</vt:lpstr>
      <vt:lpstr>Object Detection</vt:lpstr>
      <vt:lpstr>What are localization and detection?</vt:lpstr>
      <vt:lpstr>PowerPoint Presentation</vt:lpstr>
      <vt:lpstr>Car detection example</vt:lpstr>
      <vt:lpstr>Sliding windows detection</vt:lpstr>
      <vt:lpstr>Sliding windows detection</vt:lpstr>
      <vt:lpstr>Sliding windows detection</vt:lpstr>
      <vt:lpstr>Object Detection</vt:lpstr>
      <vt:lpstr>Turning FC layer into convolutional layers</vt:lpstr>
      <vt:lpstr>Turning FC layer into convolutional layers</vt:lpstr>
      <vt:lpstr>Turning FC layer into convolutional layers</vt:lpstr>
      <vt:lpstr>Turning FC layer into convolutional layers</vt:lpstr>
      <vt:lpstr>Turning FC layer into convolutional layers</vt:lpstr>
      <vt:lpstr>Turning FC layer into convolutional layers</vt:lpstr>
      <vt:lpstr>Convolution implementation of sliding windows</vt:lpstr>
      <vt:lpstr>Convolution implementation of sliding windows</vt:lpstr>
      <vt:lpstr>Convolution implementation of sliding windows</vt:lpstr>
      <vt:lpstr>Output Accurate Bounding Boxes</vt:lpstr>
      <vt:lpstr>Output Accurate Bounding Boxes</vt:lpstr>
      <vt:lpstr>Classification with localization (Regression Approach for Bounding Box)</vt:lpstr>
      <vt:lpstr>Defining the target label y</vt:lpstr>
      <vt:lpstr>Object Detection</vt:lpstr>
      <vt:lpstr>Landmark detection</vt:lpstr>
      <vt:lpstr>YOLO Algorithm</vt:lpstr>
      <vt:lpstr>YOLO Algorithm</vt:lpstr>
      <vt:lpstr>Object Detection</vt:lpstr>
      <vt:lpstr>Evaluating object localization</vt:lpstr>
      <vt:lpstr>Object Detection</vt:lpstr>
      <vt:lpstr>Non-max suppression example</vt:lpstr>
      <vt:lpstr>Non-max suppression example</vt:lpstr>
      <vt:lpstr>Non-max suppression example</vt:lpstr>
      <vt:lpstr>Non-max suppression algorithm</vt:lpstr>
      <vt:lpstr>Object Detection</vt:lpstr>
      <vt:lpstr>Overlapping objects:</vt:lpstr>
      <vt:lpstr>Anchor box algorithm</vt:lpstr>
      <vt:lpstr>Anchor box example</vt:lpstr>
      <vt:lpstr>Object Detection</vt:lpstr>
      <vt:lpstr>Training</vt:lpstr>
      <vt:lpstr>Making predictions</vt:lpstr>
      <vt:lpstr>Outputting the non-max supressed outputs</vt:lpstr>
      <vt:lpstr>Object Detection</vt:lpstr>
      <vt:lpstr>Region proposal: R-CNN</vt:lpstr>
      <vt:lpstr>Faster algorithms</vt:lpstr>
      <vt:lpstr>Mean Average Precision (mAP) [1]</vt:lpstr>
      <vt:lpstr>Mean Average Precision (mAP) [1]</vt:lpstr>
      <vt:lpstr>Mean Average Precision (mAP) [1]</vt:lpstr>
      <vt:lpstr>Mean Average Precision (mAP) [1]</vt:lpstr>
      <vt:lpstr>Mean Average Precision (mAP) [1]</vt:lpstr>
      <vt:lpstr>Mean Average Precision (mAP) [1]</vt:lpstr>
      <vt:lpstr>Mean Average Precision (mAP) [1]</vt:lpstr>
      <vt:lpstr>Mean Average Precision (mAP) [1]</vt:lpstr>
      <vt:lpstr>Mean Average Precision (mAP) [1]</vt:lpstr>
      <vt:lpstr>Mean Average Precision (mAP) [1]</vt:lpstr>
      <vt:lpstr>Mean Average Precision (mAP) [1]</vt:lpstr>
      <vt:lpstr>Mean Average Precision (mAP) [1]</vt:lpstr>
      <vt:lpstr>Mean Average Precision (mAP) [1]</vt:lpstr>
      <vt:lpstr>Mean Average Precision (mAP) [1]</vt:lpstr>
      <vt:lpstr>Mean Average Precision (mAP) [1]</vt:lpstr>
      <vt:lpstr>Mean Average Precision (mAP) [1]</vt:lpstr>
      <vt:lpstr>Mean Average Precision (mAP) [1]</vt:lpstr>
      <vt:lpstr>Mean Average Precision (mAP) [1]</vt:lpstr>
      <vt:lpstr>Mean Average Precision (mAP) [1]</vt:lpstr>
      <vt:lpstr>Mean Average Precision (mAP) [1]</vt:lpstr>
      <vt:lpstr>Mean Average Precision (mAP) [1]</vt:lpstr>
      <vt:lpstr>Mean Average Precision (mAP) [1]</vt:lpstr>
      <vt:lpstr>Mean Average Precision (mAP) [1]</vt:lpstr>
      <vt:lpstr>Mean Average Precision (mAP) [1]</vt:lpstr>
      <vt:lpstr>References</vt:lpstr>
      <vt:lpstr>Disclaimer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Setting up your  ML application</dc:title>
  <dc:creator>Younes Bensouda Mourri</dc:creator>
  <cp:lastModifiedBy>shahaayush349@outlook.com</cp:lastModifiedBy>
  <cp:revision>241</cp:revision>
  <dcterms:created xsi:type="dcterms:W3CDTF">2017-07-10T20:19:53Z</dcterms:created>
  <dcterms:modified xsi:type="dcterms:W3CDTF">2022-05-17T15:57:41Z</dcterms:modified>
</cp:coreProperties>
</file>